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8" r:id="rId4"/>
  </p:sldMasterIdLst>
  <p:notesMasterIdLst>
    <p:notesMasterId r:id="rId14"/>
  </p:notesMasterIdLst>
  <p:handoutMasterIdLst>
    <p:handoutMasterId r:id="rId15"/>
  </p:handoutMasterIdLst>
  <p:sldIdLst>
    <p:sldId id="302" r:id="rId5"/>
    <p:sldId id="303" r:id="rId6"/>
    <p:sldId id="298" r:id="rId7"/>
    <p:sldId id="301" r:id="rId8"/>
    <p:sldId id="309" r:id="rId9"/>
    <p:sldId id="299" r:id="rId10"/>
    <p:sldId id="304" r:id="rId11"/>
    <p:sldId id="305" r:id="rId12"/>
    <p:sldId id="30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8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riam Oser-Soto" initials="MO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164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F90AEB-0A46-4718-8B77-7AC3D30A3E4F}" v="1" dt="2024-03-07T10:37:27.565"/>
  </p1510:revLst>
</p1510:revInfo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 autoAdjust="0"/>
    <p:restoredTop sz="94678" autoAdjust="0"/>
  </p:normalViewPr>
  <p:slideViewPr>
    <p:cSldViewPr snapToGrid="0" showGuides="1">
      <p:cViewPr varScale="1">
        <p:scale>
          <a:sx n="110" d="100"/>
          <a:sy n="110" d="100"/>
        </p:scale>
        <p:origin x="516" y="108"/>
      </p:cViewPr>
      <p:guideLst>
        <p:guide orient="horz" pos="478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119" d="100"/>
          <a:sy n="119" d="100"/>
        </p:scale>
        <p:origin x="499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rn, Alexandra" userId="b88397b3-b326-47ce-9cc6-181c0a19d97c" providerId="ADAL" clId="{81D81C5A-8ED9-4DB6-B032-3EA9FAC17CE7}"/>
    <pc:docChg chg="undo redo custSel addSld delSld modSld">
      <pc:chgData name="Horn, Alexandra" userId="b88397b3-b326-47ce-9cc6-181c0a19d97c" providerId="ADAL" clId="{81D81C5A-8ED9-4DB6-B032-3EA9FAC17CE7}" dt="2024-03-04T10:42:18.168" v="4417"/>
      <pc:docMkLst>
        <pc:docMk/>
      </pc:docMkLst>
      <pc:sldChg chg="addSp delSp modSp mod">
        <pc:chgData name="Horn, Alexandra" userId="b88397b3-b326-47ce-9cc6-181c0a19d97c" providerId="ADAL" clId="{81D81C5A-8ED9-4DB6-B032-3EA9FAC17CE7}" dt="2024-03-04T09:51:23.329" v="1730" actId="20577"/>
        <pc:sldMkLst>
          <pc:docMk/>
          <pc:sldMk cId="204426222" sldId="298"/>
        </pc:sldMkLst>
        <pc:spChg chg="add del mod">
          <ac:chgData name="Horn, Alexandra" userId="b88397b3-b326-47ce-9cc6-181c0a19d97c" providerId="ADAL" clId="{81D81C5A-8ED9-4DB6-B032-3EA9FAC17CE7}" dt="2024-03-04T08:46:47.778" v="1369" actId="478"/>
          <ac:spMkLst>
            <pc:docMk/>
            <pc:sldMk cId="204426222" sldId="298"/>
            <ac:spMk id="3" creationId="{F7A04731-BDC6-D6AA-2DAB-D7BE4F9B9935}"/>
          </ac:spMkLst>
        </pc:spChg>
        <pc:spChg chg="mod">
          <ac:chgData name="Horn, Alexandra" userId="b88397b3-b326-47ce-9cc6-181c0a19d97c" providerId="ADAL" clId="{81D81C5A-8ED9-4DB6-B032-3EA9FAC17CE7}" dt="2024-03-04T09:51:23.329" v="1730" actId="20577"/>
          <ac:spMkLst>
            <pc:docMk/>
            <pc:sldMk cId="204426222" sldId="298"/>
            <ac:spMk id="4" creationId="{D0F1C877-9444-4E1D-83F8-F570B2303A4B}"/>
          </ac:spMkLst>
        </pc:spChg>
        <pc:spChg chg="del">
          <ac:chgData name="Horn, Alexandra" userId="b88397b3-b326-47ce-9cc6-181c0a19d97c" providerId="ADAL" clId="{81D81C5A-8ED9-4DB6-B032-3EA9FAC17CE7}" dt="2024-03-04T08:46:45.950" v="1368" actId="478"/>
          <ac:spMkLst>
            <pc:docMk/>
            <pc:sldMk cId="204426222" sldId="298"/>
            <ac:spMk id="5" creationId="{2BD5E648-AEBA-49D5-B76C-8F73A8851132}"/>
          </ac:spMkLst>
        </pc:spChg>
        <pc:spChg chg="mod">
          <ac:chgData name="Horn, Alexandra" userId="b88397b3-b326-47ce-9cc6-181c0a19d97c" providerId="ADAL" clId="{81D81C5A-8ED9-4DB6-B032-3EA9FAC17CE7}" dt="2024-03-04T08:23:26.654" v="248" actId="20577"/>
          <ac:spMkLst>
            <pc:docMk/>
            <pc:sldMk cId="204426222" sldId="298"/>
            <ac:spMk id="6" creationId="{150B4BB4-DDD1-4883-B27B-3552BE05BBC6}"/>
          </ac:spMkLst>
        </pc:spChg>
        <pc:spChg chg="mod">
          <ac:chgData name="Horn, Alexandra" userId="b88397b3-b326-47ce-9cc6-181c0a19d97c" providerId="ADAL" clId="{81D81C5A-8ED9-4DB6-B032-3EA9FAC17CE7}" dt="2024-03-04T08:46:13.972" v="1361" actId="20577"/>
          <ac:spMkLst>
            <pc:docMk/>
            <pc:sldMk cId="204426222" sldId="298"/>
            <ac:spMk id="13" creationId="{3563F894-5C80-49BA-AD55-C3197B5FD510}"/>
          </ac:spMkLst>
        </pc:spChg>
        <pc:spChg chg="del">
          <ac:chgData name="Horn, Alexandra" userId="b88397b3-b326-47ce-9cc6-181c0a19d97c" providerId="ADAL" clId="{81D81C5A-8ED9-4DB6-B032-3EA9FAC17CE7}" dt="2024-03-04T08:51:26.380" v="1522" actId="478"/>
          <ac:spMkLst>
            <pc:docMk/>
            <pc:sldMk cId="204426222" sldId="298"/>
            <ac:spMk id="18" creationId="{DF229C28-64C2-879D-037C-A10CABCA71DB}"/>
          </ac:spMkLst>
        </pc:spChg>
      </pc:sldChg>
      <pc:sldChg chg="addSp delSp modSp mod">
        <pc:chgData name="Horn, Alexandra" userId="b88397b3-b326-47ce-9cc6-181c0a19d97c" providerId="ADAL" clId="{81D81C5A-8ED9-4DB6-B032-3EA9FAC17CE7}" dt="2024-03-04T08:51:53.273" v="1546" actId="20577"/>
        <pc:sldMkLst>
          <pc:docMk/>
          <pc:sldMk cId="1496094748" sldId="299"/>
        </pc:sldMkLst>
        <pc:spChg chg="mod">
          <ac:chgData name="Horn, Alexandra" userId="b88397b3-b326-47ce-9cc6-181c0a19d97c" providerId="ADAL" clId="{81D81C5A-8ED9-4DB6-B032-3EA9FAC17CE7}" dt="2024-03-04T08:44:45.602" v="1283" actId="20577"/>
          <ac:spMkLst>
            <pc:docMk/>
            <pc:sldMk cId="1496094748" sldId="299"/>
            <ac:spMk id="4" creationId="{D0F1C877-9444-4E1D-83F8-F570B2303A4B}"/>
          </ac:spMkLst>
        </pc:spChg>
        <pc:spChg chg="del">
          <ac:chgData name="Horn, Alexandra" userId="b88397b3-b326-47ce-9cc6-181c0a19d97c" providerId="ADAL" clId="{81D81C5A-8ED9-4DB6-B032-3EA9FAC17CE7}" dt="2024-03-04T08:46:35.499" v="1364" actId="478"/>
          <ac:spMkLst>
            <pc:docMk/>
            <pc:sldMk cId="1496094748" sldId="299"/>
            <ac:spMk id="5" creationId="{2BD5E648-AEBA-49D5-B76C-8F73A8851132}"/>
          </ac:spMkLst>
        </pc:spChg>
        <pc:spChg chg="mod">
          <ac:chgData name="Horn, Alexandra" userId="b88397b3-b326-47ce-9cc6-181c0a19d97c" providerId="ADAL" clId="{81D81C5A-8ED9-4DB6-B032-3EA9FAC17CE7}" dt="2024-03-04T08:48:44.890" v="1415" actId="20577"/>
          <ac:spMkLst>
            <pc:docMk/>
            <pc:sldMk cId="1496094748" sldId="299"/>
            <ac:spMk id="6" creationId="{150B4BB4-DDD1-4883-B27B-3552BE05BBC6}"/>
          </ac:spMkLst>
        </pc:spChg>
        <pc:spChg chg="add del mod">
          <ac:chgData name="Horn, Alexandra" userId="b88397b3-b326-47ce-9cc6-181c0a19d97c" providerId="ADAL" clId="{81D81C5A-8ED9-4DB6-B032-3EA9FAC17CE7}" dt="2024-03-04T08:46:37.202" v="1365" actId="478"/>
          <ac:spMkLst>
            <pc:docMk/>
            <pc:sldMk cId="1496094748" sldId="299"/>
            <ac:spMk id="9" creationId="{677F8122-1377-1D0E-60AC-8E7CE2B2ADE4}"/>
          </ac:spMkLst>
        </pc:spChg>
        <pc:spChg chg="del mod">
          <ac:chgData name="Horn, Alexandra" userId="b88397b3-b326-47ce-9cc6-181c0a19d97c" providerId="ADAL" clId="{81D81C5A-8ED9-4DB6-B032-3EA9FAC17CE7}" dt="2024-03-04T08:34:26.827" v="886" actId="478"/>
          <ac:spMkLst>
            <pc:docMk/>
            <pc:sldMk cId="1496094748" sldId="299"/>
            <ac:spMk id="10" creationId="{5094B69F-A13A-2D7A-2D11-2EC8232056BC}"/>
          </ac:spMkLst>
        </pc:spChg>
        <pc:spChg chg="mod">
          <ac:chgData name="Horn, Alexandra" userId="b88397b3-b326-47ce-9cc6-181c0a19d97c" providerId="ADAL" clId="{81D81C5A-8ED9-4DB6-B032-3EA9FAC17CE7}" dt="2024-03-04T08:51:53.273" v="1546" actId="20577"/>
          <ac:spMkLst>
            <pc:docMk/>
            <pc:sldMk cId="1496094748" sldId="299"/>
            <ac:spMk id="13" creationId="{3563F894-5C80-49BA-AD55-C3197B5FD510}"/>
          </ac:spMkLst>
        </pc:spChg>
        <pc:graphicFrameChg chg="add del mod modGraphic">
          <ac:chgData name="Horn, Alexandra" userId="b88397b3-b326-47ce-9cc6-181c0a19d97c" providerId="ADAL" clId="{81D81C5A-8ED9-4DB6-B032-3EA9FAC17CE7}" dt="2024-03-04T08:34:22.733" v="885" actId="478"/>
          <ac:graphicFrameMkLst>
            <pc:docMk/>
            <pc:sldMk cId="1496094748" sldId="299"/>
            <ac:graphicFrameMk id="2" creationId="{FB329A9B-BD97-8AB3-A679-1144BA6A78E8}"/>
          </ac:graphicFrameMkLst>
        </pc:graphicFrameChg>
        <pc:graphicFrameChg chg="add mod modGraphic">
          <ac:chgData name="Horn, Alexandra" userId="b88397b3-b326-47ce-9cc6-181c0a19d97c" providerId="ADAL" clId="{81D81C5A-8ED9-4DB6-B032-3EA9FAC17CE7}" dt="2024-03-04T08:48:41.322" v="1413" actId="1076"/>
          <ac:graphicFrameMkLst>
            <pc:docMk/>
            <pc:sldMk cId="1496094748" sldId="299"/>
            <ac:graphicFrameMk id="3" creationId="{AD2E169E-89BE-7715-D330-F063735CAE33}"/>
          </ac:graphicFrameMkLst>
        </pc:graphicFrameChg>
      </pc:sldChg>
      <pc:sldChg chg="modSp new del mod">
        <pc:chgData name="Horn, Alexandra" userId="b88397b3-b326-47ce-9cc6-181c0a19d97c" providerId="ADAL" clId="{81D81C5A-8ED9-4DB6-B032-3EA9FAC17CE7}" dt="2024-03-04T08:51:35.683" v="1523" actId="47"/>
        <pc:sldMkLst>
          <pc:docMk/>
          <pc:sldMk cId="1295161927" sldId="300"/>
        </pc:sldMkLst>
        <pc:spChg chg="mod">
          <ac:chgData name="Horn, Alexandra" userId="b88397b3-b326-47ce-9cc6-181c0a19d97c" providerId="ADAL" clId="{81D81C5A-8ED9-4DB6-B032-3EA9FAC17CE7}" dt="2024-03-04T08:14:39.302" v="14" actId="20577"/>
          <ac:spMkLst>
            <pc:docMk/>
            <pc:sldMk cId="1295161927" sldId="300"/>
            <ac:spMk id="2" creationId="{6138CF34-F004-C629-BE8A-EF16BFC24A59}"/>
          </ac:spMkLst>
        </pc:spChg>
        <pc:spChg chg="mod">
          <ac:chgData name="Horn, Alexandra" userId="b88397b3-b326-47ce-9cc6-181c0a19d97c" providerId="ADAL" clId="{81D81C5A-8ED9-4DB6-B032-3EA9FAC17CE7}" dt="2024-03-04T08:15:02.161" v="16"/>
          <ac:spMkLst>
            <pc:docMk/>
            <pc:sldMk cId="1295161927" sldId="300"/>
            <ac:spMk id="3" creationId="{864A7AE3-D25A-054B-BEB0-7C9979C1377E}"/>
          </ac:spMkLst>
        </pc:spChg>
        <pc:spChg chg="mod">
          <ac:chgData name="Horn, Alexandra" userId="b88397b3-b326-47ce-9cc6-181c0a19d97c" providerId="ADAL" clId="{81D81C5A-8ED9-4DB6-B032-3EA9FAC17CE7}" dt="2024-03-04T08:48:52.147" v="1417" actId="20577"/>
          <ac:spMkLst>
            <pc:docMk/>
            <pc:sldMk cId="1295161927" sldId="300"/>
            <ac:spMk id="5" creationId="{059D0E3F-3AD6-B5B9-DD8C-E43E3F1BB360}"/>
          </ac:spMkLst>
        </pc:spChg>
      </pc:sldChg>
      <pc:sldChg chg="addSp delSp modSp add mod">
        <pc:chgData name="Horn, Alexandra" userId="b88397b3-b326-47ce-9cc6-181c0a19d97c" providerId="ADAL" clId="{81D81C5A-8ED9-4DB6-B032-3EA9FAC17CE7}" dt="2024-03-04T09:51:49.393" v="1770" actId="20577"/>
        <pc:sldMkLst>
          <pc:docMk/>
          <pc:sldMk cId="1850398914" sldId="301"/>
        </pc:sldMkLst>
        <pc:spChg chg="add del mod">
          <ac:chgData name="Horn, Alexandra" userId="b88397b3-b326-47ce-9cc6-181c0a19d97c" providerId="ADAL" clId="{81D81C5A-8ED9-4DB6-B032-3EA9FAC17CE7}" dt="2024-03-04T08:46:43.065" v="1367" actId="478"/>
          <ac:spMkLst>
            <pc:docMk/>
            <pc:sldMk cId="1850398914" sldId="301"/>
            <ac:spMk id="3" creationId="{5F7FBD62-0B4A-CFF5-A679-B720BE74A9CE}"/>
          </ac:spMkLst>
        </pc:spChg>
        <pc:spChg chg="mod">
          <ac:chgData name="Horn, Alexandra" userId="b88397b3-b326-47ce-9cc6-181c0a19d97c" providerId="ADAL" clId="{81D81C5A-8ED9-4DB6-B032-3EA9FAC17CE7}" dt="2024-03-04T09:51:37.967" v="1740" actId="313"/>
          <ac:spMkLst>
            <pc:docMk/>
            <pc:sldMk cId="1850398914" sldId="301"/>
            <ac:spMk id="4" creationId="{D0F1C877-9444-4E1D-83F8-F570B2303A4B}"/>
          </ac:spMkLst>
        </pc:spChg>
        <pc:spChg chg="del">
          <ac:chgData name="Horn, Alexandra" userId="b88397b3-b326-47ce-9cc6-181c0a19d97c" providerId="ADAL" clId="{81D81C5A-8ED9-4DB6-B032-3EA9FAC17CE7}" dt="2024-03-04T08:46:41.180" v="1366" actId="478"/>
          <ac:spMkLst>
            <pc:docMk/>
            <pc:sldMk cId="1850398914" sldId="301"/>
            <ac:spMk id="5" creationId="{2BD5E648-AEBA-49D5-B76C-8F73A8851132}"/>
          </ac:spMkLst>
        </pc:spChg>
        <pc:spChg chg="mod">
          <ac:chgData name="Horn, Alexandra" userId="b88397b3-b326-47ce-9cc6-181c0a19d97c" providerId="ADAL" clId="{81D81C5A-8ED9-4DB6-B032-3EA9FAC17CE7}" dt="2024-03-04T09:51:49.393" v="1770" actId="20577"/>
          <ac:spMkLst>
            <pc:docMk/>
            <pc:sldMk cId="1850398914" sldId="301"/>
            <ac:spMk id="13" creationId="{3563F894-5C80-49BA-AD55-C3197B5FD510}"/>
          </ac:spMkLst>
        </pc:spChg>
        <pc:spChg chg="del mod">
          <ac:chgData name="Horn, Alexandra" userId="b88397b3-b326-47ce-9cc6-181c0a19d97c" providerId="ADAL" clId="{81D81C5A-8ED9-4DB6-B032-3EA9FAC17CE7}" dt="2024-03-04T08:51:02.094" v="1518" actId="21"/>
          <ac:spMkLst>
            <pc:docMk/>
            <pc:sldMk cId="1850398914" sldId="301"/>
            <ac:spMk id="18" creationId="{DF229C28-64C2-879D-037C-A10CABCA71DB}"/>
          </ac:spMkLst>
        </pc:spChg>
      </pc:sldChg>
      <pc:sldChg chg="del">
        <pc:chgData name="Horn, Alexandra" userId="b88397b3-b326-47ce-9cc6-181c0a19d97c" providerId="ADAL" clId="{81D81C5A-8ED9-4DB6-B032-3EA9FAC17CE7}" dt="2024-03-04T08:14:16.257" v="0" actId="47"/>
        <pc:sldMkLst>
          <pc:docMk/>
          <pc:sldMk cId="287270641" sldId="302"/>
        </pc:sldMkLst>
      </pc:sldChg>
      <pc:sldChg chg="addSp delSp modSp new mod">
        <pc:chgData name="Horn, Alexandra" userId="b88397b3-b326-47ce-9cc6-181c0a19d97c" providerId="ADAL" clId="{81D81C5A-8ED9-4DB6-B032-3EA9FAC17CE7}" dt="2024-03-04T08:54:41.618" v="1691" actId="108"/>
        <pc:sldMkLst>
          <pc:docMk/>
          <pc:sldMk cId="509976909" sldId="302"/>
        </pc:sldMkLst>
        <pc:spChg chg="mod">
          <ac:chgData name="Horn, Alexandra" userId="b88397b3-b326-47ce-9cc6-181c0a19d97c" providerId="ADAL" clId="{81D81C5A-8ED9-4DB6-B032-3EA9FAC17CE7}" dt="2024-03-04T08:50:27.759" v="1474" actId="20577"/>
          <ac:spMkLst>
            <pc:docMk/>
            <pc:sldMk cId="509976909" sldId="302"/>
            <ac:spMk id="2" creationId="{C099EFE4-5763-3F0E-5981-CC4E04BBD769}"/>
          </ac:spMkLst>
        </pc:spChg>
        <pc:spChg chg="add del mod">
          <ac:chgData name="Horn, Alexandra" userId="b88397b3-b326-47ce-9cc6-181c0a19d97c" providerId="ADAL" clId="{81D81C5A-8ED9-4DB6-B032-3EA9FAC17CE7}" dt="2024-03-04T08:50:41.420" v="1517" actId="790"/>
          <ac:spMkLst>
            <pc:docMk/>
            <pc:sldMk cId="509976909" sldId="302"/>
            <ac:spMk id="3" creationId="{A973F916-2299-F7E2-44C4-62D13B6F31C7}"/>
          </ac:spMkLst>
        </pc:spChg>
        <pc:spChg chg="add mod">
          <ac:chgData name="Horn, Alexandra" userId="b88397b3-b326-47ce-9cc6-181c0a19d97c" providerId="ADAL" clId="{81D81C5A-8ED9-4DB6-B032-3EA9FAC17CE7}" dt="2024-03-04T08:54:41.618" v="1691" actId="108"/>
          <ac:spMkLst>
            <pc:docMk/>
            <pc:sldMk cId="509976909" sldId="302"/>
            <ac:spMk id="5" creationId="{F71B2FB7-092E-22F9-0120-4A6A48A4EF8B}"/>
          </ac:spMkLst>
        </pc:spChg>
        <pc:spChg chg="add mod">
          <ac:chgData name="Horn, Alexandra" userId="b88397b3-b326-47ce-9cc6-181c0a19d97c" providerId="ADAL" clId="{81D81C5A-8ED9-4DB6-B032-3EA9FAC17CE7}" dt="2024-03-04T08:53:56.658" v="1690" actId="1076"/>
          <ac:spMkLst>
            <pc:docMk/>
            <pc:sldMk cId="509976909" sldId="302"/>
            <ac:spMk id="6" creationId="{82487A19-2DBF-D17A-01D0-9359BA88431C}"/>
          </ac:spMkLst>
        </pc:spChg>
        <pc:picChg chg="add mod">
          <ac:chgData name="Horn, Alexandra" userId="b88397b3-b326-47ce-9cc6-181c0a19d97c" providerId="ADAL" clId="{81D81C5A-8ED9-4DB6-B032-3EA9FAC17CE7}" dt="2024-03-04T08:49:55.689" v="1420" actId="1076"/>
          <ac:picMkLst>
            <pc:docMk/>
            <pc:sldMk cId="509976909" sldId="302"/>
            <ac:picMk id="4" creationId="{1F0AC191-833B-A112-BC22-157FCD53D461}"/>
          </ac:picMkLst>
        </pc:picChg>
      </pc:sldChg>
      <pc:sldChg chg="modSp new del mod">
        <pc:chgData name="Horn, Alexandra" userId="b88397b3-b326-47ce-9cc6-181c0a19d97c" providerId="ADAL" clId="{81D81C5A-8ED9-4DB6-B032-3EA9FAC17CE7}" dt="2024-03-04T08:45:27.723" v="1284" actId="47"/>
        <pc:sldMkLst>
          <pc:docMk/>
          <pc:sldMk cId="1262215392" sldId="302"/>
        </pc:sldMkLst>
        <pc:spChg chg="mod">
          <ac:chgData name="Horn, Alexandra" userId="b88397b3-b326-47ce-9cc6-181c0a19d97c" providerId="ADAL" clId="{81D81C5A-8ED9-4DB6-B032-3EA9FAC17CE7}" dt="2024-03-04T08:29:54.597" v="671" actId="20577"/>
          <ac:spMkLst>
            <pc:docMk/>
            <pc:sldMk cId="1262215392" sldId="302"/>
            <ac:spMk id="2" creationId="{4655E93A-438D-FBEA-D45F-BEA1BFB6AF3F}"/>
          </ac:spMkLst>
        </pc:spChg>
        <pc:spChg chg="mod">
          <ac:chgData name="Horn, Alexandra" userId="b88397b3-b326-47ce-9cc6-181c0a19d97c" providerId="ADAL" clId="{81D81C5A-8ED9-4DB6-B032-3EA9FAC17CE7}" dt="2024-03-04T08:31:14.854" v="815" actId="20577"/>
          <ac:spMkLst>
            <pc:docMk/>
            <pc:sldMk cId="1262215392" sldId="302"/>
            <ac:spMk id="3" creationId="{1AC11F04-B107-C2C8-7928-2AB80B549D8D}"/>
          </ac:spMkLst>
        </pc:spChg>
      </pc:sldChg>
      <pc:sldChg chg="modSp new mod">
        <pc:chgData name="Horn, Alexandra" userId="b88397b3-b326-47ce-9cc6-181c0a19d97c" providerId="ADAL" clId="{81D81C5A-8ED9-4DB6-B032-3EA9FAC17CE7}" dt="2024-03-04T08:59:45.760" v="1695"/>
        <pc:sldMkLst>
          <pc:docMk/>
          <pc:sldMk cId="4082873912" sldId="303"/>
        </pc:sldMkLst>
        <pc:spChg chg="mod">
          <ac:chgData name="Horn, Alexandra" userId="b88397b3-b326-47ce-9cc6-181c0a19d97c" providerId="ADAL" clId="{81D81C5A-8ED9-4DB6-B032-3EA9FAC17CE7}" dt="2024-03-04T08:59:35.183" v="1694" actId="20577"/>
          <ac:spMkLst>
            <pc:docMk/>
            <pc:sldMk cId="4082873912" sldId="303"/>
            <ac:spMk id="2" creationId="{323A8A3C-9D61-F001-F6A8-49BBB7438469}"/>
          </ac:spMkLst>
        </pc:spChg>
        <pc:spChg chg="mod">
          <ac:chgData name="Horn, Alexandra" userId="b88397b3-b326-47ce-9cc6-181c0a19d97c" providerId="ADAL" clId="{81D81C5A-8ED9-4DB6-B032-3EA9FAC17CE7}" dt="2024-03-04T08:59:45.760" v="1695"/>
          <ac:spMkLst>
            <pc:docMk/>
            <pc:sldMk cId="4082873912" sldId="303"/>
            <ac:spMk id="3" creationId="{8223AD0D-B1F2-1077-D48B-37F915854764}"/>
          </ac:spMkLst>
        </pc:spChg>
      </pc:sldChg>
      <pc:sldChg chg="modSp add mod">
        <pc:chgData name="Horn, Alexandra" userId="b88397b3-b326-47ce-9cc6-181c0a19d97c" providerId="ADAL" clId="{81D81C5A-8ED9-4DB6-B032-3EA9FAC17CE7}" dt="2024-03-04T09:00:23.148" v="1700"/>
        <pc:sldMkLst>
          <pc:docMk/>
          <pc:sldMk cId="2988649346" sldId="304"/>
        </pc:sldMkLst>
        <pc:spChg chg="mod">
          <ac:chgData name="Horn, Alexandra" userId="b88397b3-b326-47ce-9cc6-181c0a19d97c" providerId="ADAL" clId="{81D81C5A-8ED9-4DB6-B032-3EA9FAC17CE7}" dt="2024-03-04T09:00:23.148" v="1700"/>
          <ac:spMkLst>
            <pc:docMk/>
            <pc:sldMk cId="2988649346" sldId="304"/>
            <ac:spMk id="2" creationId="{323A8A3C-9D61-F001-F6A8-49BBB7438469}"/>
          </ac:spMkLst>
        </pc:spChg>
      </pc:sldChg>
      <pc:sldChg chg="addSp delSp modSp new mod">
        <pc:chgData name="Horn, Alexandra" userId="b88397b3-b326-47ce-9cc6-181c0a19d97c" providerId="ADAL" clId="{81D81C5A-8ED9-4DB6-B032-3EA9FAC17CE7}" dt="2024-03-04T10:42:02.599" v="4413" actId="20577"/>
        <pc:sldMkLst>
          <pc:docMk/>
          <pc:sldMk cId="4019579351" sldId="305"/>
        </pc:sldMkLst>
        <pc:spChg chg="mod">
          <ac:chgData name="Horn, Alexandra" userId="b88397b3-b326-47ce-9cc6-181c0a19d97c" providerId="ADAL" clId="{81D81C5A-8ED9-4DB6-B032-3EA9FAC17CE7}" dt="2024-03-04T10:15:04.327" v="2765" actId="20577"/>
          <ac:spMkLst>
            <pc:docMk/>
            <pc:sldMk cId="4019579351" sldId="305"/>
            <ac:spMk id="2" creationId="{0A988E0F-A78E-B2DC-3AEE-1697AA6F2F63}"/>
          </ac:spMkLst>
        </pc:spChg>
        <pc:spChg chg="mod">
          <ac:chgData name="Horn, Alexandra" userId="b88397b3-b326-47ce-9cc6-181c0a19d97c" providerId="ADAL" clId="{81D81C5A-8ED9-4DB6-B032-3EA9FAC17CE7}" dt="2024-03-04T10:29:59.741" v="3212" actId="20577"/>
          <ac:spMkLst>
            <pc:docMk/>
            <pc:sldMk cId="4019579351" sldId="305"/>
            <ac:spMk id="3" creationId="{5C9BF72B-3221-F914-8383-F7630D09BA96}"/>
          </ac:spMkLst>
        </pc:spChg>
        <pc:spChg chg="del">
          <ac:chgData name="Horn, Alexandra" userId="b88397b3-b326-47ce-9cc6-181c0a19d97c" providerId="ADAL" clId="{81D81C5A-8ED9-4DB6-B032-3EA9FAC17CE7}" dt="2024-03-04T09:55:16.221" v="1772" actId="478"/>
          <ac:spMkLst>
            <pc:docMk/>
            <pc:sldMk cId="4019579351" sldId="305"/>
            <ac:spMk id="6" creationId="{A79F2627-8CBC-A1A7-BF47-08179E2A0880}"/>
          </ac:spMkLst>
        </pc:spChg>
        <pc:spChg chg="add mod">
          <ac:chgData name="Horn, Alexandra" userId="b88397b3-b326-47ce-9cc6-181c0a19d97c" providerId="ADAL" clId="{81D81C5A-8ED9-4DB6-B032-3EA9FAC17CE7}" dt="2024-03-04T10:42:02.599" v="4413" actId="20577"/>
          <ac:spMkLst>
            <pc:docMk/>
            <pc:sldMk cId="4019579351" sldId="305"/>
            <ac:spMk id="7" creationId="{8F54C51E-D853-7EAD-F051-A8F7C12B3815}"/>
          </ac:spMkLst>
        </pc:spChg>
      </pc:sldChg>
      <pc:sldChg chg="modSp add mod">
        <pc:chgData name="Horn, Alexandra" userId="b88397b3-b326-47ce-9cc6-181c0a19d97c" providerId="ADAL" clId="{81D81C5A-8ED9-4DB6-B032-3EA9FAC17CE7}" dt="2024-03-04T10:42:12.531" v="4415"/>
        <pc:sldMkLst>
          <pc:docMk/>
          <pc:sldMk cId="3727592953" sldId="306"/>
        </pc:sldMkLst>
        <pc:spChg chg="mod">
          <ac:chgData name="Horn, Alexandra" userId="b88397b3-b326-47ce-9cc6-181c0a19d97c" providerId="ADAL" clId="{81D81C5A-8ED9-4DB6-B032-3EA9FAC17CE7}" dt="2024-03-04T10:15:15.274" v="2770" actId="20577"/>
          <ac:spMkLst>
            <pc:docMk/>
            <pc:sldMk cId="3727592953" sldId="306"/>
            <ac:spMk id="2" creationId="{0A988E0F-A78E-B2DC-3AEE-1697AA6F2F63}"/>
          </ac:spMkLst>
        </pc:spChg>
        <pc:spChg chg="mod">
          <ac:chgData name="Horn, Alexandra" userId="b88397b3-b326-47ce-9cc6-181c0a19d97c" providerId="ADAL" clId="{81D81C5A-8ED9-4DB6-B032-3EA9FAC17CE7}" dt="2024-03-04T10:33:40.050" v="3740" actId="20577"/>
          <ac:spMkLst>
            <pc:docMk/>
            <pc:sldMk cId="3727592953" sldId="306"/>
            <ac:spMk id="3" creationId="{5C9BF72B-3221-F914-8383-F7630D09BA96}"/>
          </ac:spMkLst>
        </pc:spChg>
        <pc:spChg chg="mod">
          <ac:chgData name="Horn, Alexandra" userId="b88397b3-b326-47ce-9cc6-181c0a19d97c" providerId="ADAL" clId="{81D81C5A-8ED9-4DB6-B032-3EA9FAC17CE7}" dt="2024-03-04T10:42:12.531" v="4415"/>
          <ac:spMkLst>
            <pc:docMk/>
            <pc:sldMk cId="3727592953" sldId="306"/>
            <ac:spMk id="7" creationId="{8F54C51E-D853-7EAD-F051-A8F7C12B3815}"/>
          </ac:spMkLst>
        </pc:spChg>
      </pc:sldChg>
      <pc:sldChg chg="addSp delSp modSp new mod">
        <pc:chgData name="Horn, Alexandra" userId="b88397b3-b326-47ce-9cc6-181c0a19d97c" providerId="ADAL" clId="{81D81C5A-8ED9-4DB6-B032-3EA9FAC17CE7}" dt="2024-03-04T10:42:18.168" v="4417"/>
        <pc:sldMkLst>
          <pc:docMk/>
          <pc:sldMk cId="2134620650" sldId="307"/>
        </pc:sldMkLst>
        <pc:spChg chg="mod">
          <ac:chgData name="Horn, Alexandra" userId="b88397b3-b326-47ce-9cc6-181c0a19d97c" providerId="ADAL" clId="{81D81C5A-8ED9-4DB6-B032-3EA9FAC17CE7}" dt="2024-03-04T10:35:29.182" v="3820" actId="790"/>
          <ac:spMkLst>
            <pc:docMk/>
            <pc:sldMk cId="2134620650" sldId="307"/>
            <ac:spMk id="2" creationId="{243437C7-EBDE-914E-6415-6F7F281DCF99}"/>
          </ac:spMkLst>
        </pc:spChg>
        <pc:spChg chg="mod">
          <ac:chgData name="Horn, Alexandra" userId="b88397b3-b326-47ce-9cc6-181c0a19d97c" providerId="ADAL" clId="{81D81C5A-8ED9-4DB6-B032-3EA9FAC17CE7}" dt="2024-03-04T10:39:48.671" v="4377" actId="20577"/>
          <ac:spMkLst>
            <pc:docMk/>
            <pc:sldMk cId="2134620650" sldId="307"/>
            <ac:spMk id="3" creationId="{A6B1D93B-867D-94A1-20C3-C9C7DC28CC82}"/>
          </ac:spMkLst>
        </pc:spChg>
        <pc:spChg chg="del">
          <ac:chgData name="Horn, Alexandra" userId="b88397b3-b326-47ce-9cc6-181c0a19d97c" providerId="ADAL" clId="{81D81C5A-8ED9-4DB6-B032-3EA9FAC17CE7}" dt="2024-03-04T10:35:31.788" v="3821" actId="478"/>
          <ac:spMkLst>
            <pc:docMk/>
            <pc:sldMk cId="2134620650" sldId="307"/>
            <ac:spMk id="6" creationId="{4B9179E5-826B-96F6-0CA3-577489CC4CF6}"/>
          </ac:spMkLst>
        </pc:spChg>
        <pc:spChg chg="add mod">
          <ac:chgData name="Horn, Alexandra" userId="b88397b3-b326-47ce-9cc6-181c0a19d97c" providerId="ADAL" clId="{81D81C5A-8ED9-4DB6-B032-3EA9FAC17CE7}" dt="2024-03-04T10:42:18.168" v="4417"/>
          <ac:spMkLst>
            <pc:docMk/>
            <pc:sldMk cId="2134620650" sldId="307"/>
            <ac:spMk id="7" creationId="{DAFA9CFC-0EE0-A8C1-18D3-E5E9C66C47E2}"/>
          </ac:spMkLst>
        </pc:spChg>
      </pc:sldChg>
    </pc:docChg>
  </pc:docChgLst>
  <pc:docChgLst>
    <pc:chgData name="Christian" userId="efd77e22-60d5-4e52-863b-7c79cfd8c855" providerId="ADAL" clId="{D3F90AEB-0A46-4718-8B77-7AC3D30A3E4F}"/>
    <pc:docChg chg="undo custSel addSld delSld modSld">
      <pc:chgData name="Christian" userId="efd77e22-60d5-4e52-863b-7c79cfd8c855" providerId="ADAL" clId="{D3F90AEB-0A46-4718-8B77-7AC3D30A3E4F}" dt="2024-03-07T10:54:18.871" v="326" actId="20577"/>
      <pc:docMkLst>
        <pc:docMk/>
      </pc:docMkLst>
      <pc:sldChg chg="modSp mod">
        <pc:chgData name="Christian" userId="efd77e22-60d5-4e52-863b-7c79cfd8c855" providerId="ADAL" clId="{D3F90AEB-0A46-4718-8B77-7AC3D30A3E4F}" dt="2024-03-07T10:33:57.537" v="51" actId="20577"/>
        <pc:sldMkLst>
          <pc:docMk/>
          <pc:sldMk cId="1496094748" sldId="299"/>
        </pc:sldMkLst>
        <pc:graphicFrameChg chg="mod modGraphic">
          <ac:chgData name="Christian" userId="efd77e22-60d5-4e52-863b-7c79cfd8c855" providerId="ADAL" clId="{D3F90AEB-0A46-4718-8B77-7AC3D30A3E4F}" dt="2024-03-07T10:33:57.537" v="51" actId="20577"/>
          <ac:graphicFrameMkLst>
            <pc:docMk/>
            <pc:sldMk cId="1496094748" sldId="299"/>
            <ac:graphicFrameMk id="3" creationId="{AD2E169E-89BE-7715-D330-F063735CAE33}"/>
          </ac:graphicFrameMkLst>
        </pc:graphicFrameChg>
      </pc:sldChg>
      <pc:sldChg chg="modSp mod">
        <pc:chgData name="Christian" userId="efd77e22-60d5-4e52-863b-7c79cfd8c855" providerId="ADAL" clId="{D3F90AEB-0A46-4718-8B77-7AC3D30A3E4F}" dt="2024-03-07T10:42:16.233" v="195" actId="6549"/>
        <pc:sldMkLst>
          <pc:docMk/>
          <pc:sldMk cId="4019579351" sldId="305"/>
        </pc:sldMkLst>
        <pc:spChg chg="mod">
          <ac:chgData name="Christian" userId="efd77e22-60d5-4e52-863b-7c79cfd8c855" providerId="ADAL" clId="{D3F90AEB-0A46-4718-8B77-7AC3D30A3E4F}" dt="2024-03-07T10:37:24.726" v="55" actId="20577"/>
          <ac:spMkLst>
            <pc:docMk/>
            <pc:sldMk cId="4019579351" sldId="305"/>
            <ac:spMk id="2" creationId="{0A988E0F-A78E-B2DC-3AEE-1697AA6F2F63}"/>
          </ac:spMkLst>
        </pc:spChg>
        <pc:spChg chg="mod">
          <ac:chgData name="Christian" userId="efd77e22-60d5-4e52-863b-7c79cfd8c855" providerId="ADAL" clId="{D3F90AEB-0A46-4718-8B77-7AC3D30A3E4F}" dt="2024-03-07T10:42:16.233" v="195" actId="6549"/>
          <ac:spMkLst>
            <pc:docMk/>
            <pc:sldMk cId="4019579351" sldId="305"/>
            <ac:spMk id="3" creationId="{5C9BF72B-3221-F914-8383-F7630D09BA96}"/>
          </ac:spMkLst>
        </pc:spChg>
      </pc:sldChg>
      <pc:sldChg chg="del">
        <pc:chgData name="Christian" userId="efd77e22-60d5-4e52-863b-7c79cfd8c855" providerId="ADAL" clId="{D3F90AEB-0A46-4718-8B77-7AC3D30A3E4F}" dt="2024-03-07T10:42:54.941" v="201" actId="47"/>
        <pc:sldMkLst>
          <pc:docMk/>
          <pc:sldMk cId="3727592953" sldId="306"/>
        </pc:sldMkLst>
      </pc:sldChg>
      <pc:sldChg chg="modSp mod">
        <pc:chgData name="Christian" userId="efd77e22-60d5-4e52-863b-7c79cfd8c855" providerId="ADAL" clId="{D3F90AEB-0A46-4718-8B77-7AC3D30A3E4F}" dt="2024-03-07T10:53:01.820" v="214" actId="20577"/>
        <pc:sldMkLst>
          <pc:docMk/>
          <pc:sldMk cId="2134620650" sldId="307"/>
        </pc:sldMkLst>
        <pc:spChg chg="mod">
          <ac:chgData name="Christian" userId="efd77e22-60d5-4e52-863b-7c79cfd8c855" providerId="ADAL" clId="{D3F90AEB-0A46-4718-8B77-7AC3D30A3E4F}" dt="2024-03-07T10:53:01.820" v="214" actId="20577"/>
          <ac:spMkLst>
            <pc:docMk/>
            <pc:sldMk cId="2134620650" sldId="307"/>
            <ac:spMk id="3" creationId="{A6B1D93B-867D-94A1-20C3-C9C7DC28CC82}"/>
          </ac:spMkLst>
        </pc:spChg>
      </pc:sldChg>
      <pc:sldChg chg="modSp mod">
        <pc:chgData name="Christian" userId="efd77e22-60d5-4e52-863b-7c79cfd8c855" providerId="ADAL" clId="{D3F90AEB-0A46-4718-8B77-7AC3D30A3E4F}" dt="2024-03-07T10:54:18.871" v="326" actId="20577"/>
        <pc:sldMkLst>
          <pc:docMk/>
          <pc:sldMk cId="3387098897" sldId="309"/>
        </pc:sldMkLst>
        <pc:spChg chg="mod">
          <ac:chgData name="Christian" userId="efd77e22-60d5-4e52-863b-7c79cfd8c855" providerId="ADAL" clId="{D3F90AEB-0A46-4718-8B77-7AC3D30A3E4F}" dt="2024-03-07T10:54:18.871" v="326" actId="20577"/>
          <ac:spMkLst>
            <pc:docMk/>
            <pc:sldMk cId="3387098897" sldId="309"/>
            <ac:spMk id="13" creationId="{3563F894-5C80-49BA-AD55-C3197B5FD510}"/>
          </ac:spMkLst>
        </pc:spChg>
      </pc:sldChg>
      <pc:sldChg chg="modSp add del mod">
        <pc:chgData name="Christian" userId="efd77e22-60d5-4e52-863b-7c79cfd8c855" providerId="ADAL" clId="{D3F90AEB-0A46-4718-8B77-7AC3D30A3E4F}" dt="2024-03-07T10:40:41.837" v="135" actId="47"/>
        <pc:sldMkLst>
          <pc:docMk/>
          <pc:sldMk cId="2534689332" sldId="310"/>
        </pc:sldMkLst>
        <pc:spChg chg="mod">
          <ac:chgData name="Christian" userId="efd77e22-60d5-4e52-863b-7c79cfd8c855" providerId="ADAL" clId="{D3F90AEB-0A46-4718-8B77-7AC3D30A3E4F}" dt="2024-03-07T10:37:31.830" v="57" actId="20577"/>
          <ac:spMkLst>
            <pc:docMk/>
            <pc:sldMk cId="2534689332" sldId="310"/>
            <ac:spMk id="2" creationId="{0A988E0F-A78E-B2DC-3AEE-1697AA6F2F63}"/>
          </ac:spMkLst>
        </pc:spChg>
        <pc:spChg chg="mod">
          <ac:chgData name="Christian" userId="efd77e22-60d5-4e52-863b-7c79cfd8c855" providerId="ADAL" clId="{D3F90AEB-0A46-4718-8B77-7AC3D30A3E4F}" dt="2024-03-07T10:38:31.198" v="128" actId="20577"/>
          <ac:spMkLst>
            <pc:docMk/>
            <pc:sldMk cId="2534689332" sldId="310"/>
            <ac:spMk id="3" creationId="{5C9BF72B-3221-F914-8383-F7630D09BA9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AF464AA-E4A0-40A9-AECE-2B2F656E611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02E823-CE9C-45FA-9B1E-F8A2AE7FC3C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2C681A-2986-47F8-8E15-682475C664A2}" type="datetimeFigureOut">
              <a:rPr lang="en-US" smtClean="0"/>
              <a:t>3/7/2024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1465927-922D-4E09-BFA3-731BDC992DB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DE844DB-E352-424C-941C-7EAB7ACB4E2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BCCC85-151A-4D57-8547-1E5AF22FB09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6678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7A0162-0ED0-43AD-80C1-76FF384E4807}" type="datetimeFigureOut">
              <a:rPr lang="en-US" smtClean="0"/>
              <a:t>3/7/2024</a:t>
            </a:fld>
            <a:endParaRPr lang="en-US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C41C66-6527-4AB7-8992-D43C63856FCF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752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N_Titelfolie_mit Bild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AADF12F9-7411-4F7C-957B-A5399076F4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72" b="474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platzhalter 5">
            <a:extLst>
              <a:ext uri="{FF2B5EF4-FFF2-40B4-BE49-F238E27FC236}">
                <a16:creationId xmlns:a16="http://schemas.microsoft.com/office/drawing/2014/main" id="{87D9D3E5-6B26-4753-BB01-769322BA21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10828" y="1800697"/>
            <a:ext cx="7704772" cy="24929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DE" dirty="0"/>
              <a:t>Hier steht eine Dachzeile, die den Vortrag thematisch einordnet (einzeilig)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4245D48E-CFC1-4C2C-BEF6-D6DF3FA18F2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95588" y="2308477"/>
            <a:ext cx="7720012" cy="1218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sz="4400" b="1"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DE" dirty="0"/>
              <a:t>Hier steht der ein- oder zweizeilige Titel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BF0ED8C-F745-4BBC-B350-097334826A3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820988" y="3759740"/>
            <a:ext cx="7694612" cy="249299"/>
          </a:xfrm>
        </p:spPr>
        <p:txBody>
          <a:bodyPr wrap="square"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Name(n) des/der Vortragenden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FBE8279B-4D51-46B5-A65A-8DF8A6CE156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391292" y="6142038"/>
            <a:ext cx="1457311" cy="321970"/>
          </a:xfrm>
        </p:spPr>
        <p:txBody>
          <a:bodyPr/>
          <a:lstStyle>
            <a:lvl1pPr algn="r">
              <a:defRPr/>
            </a:lvl1pPr>
            <a:lvl2pPr marL="23813" indent="0">
              <a:buNone/>
              <a:defRPr/>
            </a:lvl2pPr>
            <a:lvl3pPr marL="0" indent="0">
              <a:buNone/>
              <a:defRPr/>
            </a:lvl3pPr>
          </a:lstStyle>
          <a:p>
            <a:pPr lvl="0"/>
            <a:r>
              <a:rPr lang="de-DE" dirty="0"/>
              <a:t>xx.xx.2021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790C79C-A069-46A4-B25D-71EF270A1E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" r="-1"/>
          <a:stretch/>
        </p:blipFill>
        <p:spPr>
          <a:xfrm>
            <a:off x="0" y="759721"/>
            <a:ext cx="2273350" cy="322664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45651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76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2020, DIN e.</a:t>
            </a:r>
            <a:r>
              <a:rPr lang="en-US" spc="-150" dirty="0"/>
              <a:t> </a:t>
            </a:r>
            <a:r>
              <a:rPr lang="en-US" dirty="0"/>
              <a:t>V.</a:t>
            </a:r>
          </a:p>
        </p:txBody>
      </p:sp>
    </p:spTree>
    <p:extLst>
      <p:ext uri="{BB962C8B-B14F-4D97-AF65-F5344CB8AC3E}">
        <p14:creationId xmlns:p14="http://schemas.microsoft.com/office/powerpoint/2010/main" val="569261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N_leer_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4CA3C3-F22C-4887-A003-12AF3C02A7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Hier steht der einzeilige Folientitel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7208F95-1689-4F94-8F0B-9ED6449484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02E371D-9FD1-4144-AAF4-05CA9BFA3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2020, DIN e.</a:t>
            </a:r>
            <a:r>
              <a:rPr lang="en-US" spc="-150" dirty="0"/>
              <a:t> </a:t>
            </a:r>
            <a:r>
              <a:rPr lang="en-US" dirty="0"/>
              <a:t>V.</a:t>
            </a:r>
          </a:p>
        </p:txBody>
      </p:sp>
      <p:sp>
        <p:nvSpPr>
          <p:cNvPr id="6" name="Medienplatzhalter 5">
            <a:extLst>
              <a:ext uri="{FF2B5EF4-FFF2-40B4-BE49-F238E27FC236}">
                <a16:creationId xmlns:a16="http://schemas.microsoft.com/office/drawing/2014/main" id="{4236928F-2653-4C11-84A0-1B166F86F7DC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658813" y="1984376"/>
            <a:ext cx="9866312" cy="42164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Platzhalter für Video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840EEA76-0CF8-431A-BA4A-63A0D6CA95D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8812" y="720000"/>
            <a:ext cx="9864726" cy="276999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de-DE" dirty="0"/>
              <a:t>Dachzeile: Tagesordnungspunkt oder thematische Einordnung (einzeilig)</a:t>
            </a:r>
          </a:p>
        </p:txBody>
      </p:sp>
    </p:spTree>
    <p:extLst>
      <p:ext uri="{BB962C8B-B14F-4D97-AF65-F5344CB8AC3E}">
        <p14:creationId xmlns:p14="http://schemas.microsoft.com/office/powerpoint/2010/main" val="11356480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1" userDrawn="1">
          <p15:clr>
            <a:srgbClr val="FBAE40"/>
          </p15:clr>
        </p15:guide>
        <p15:guide id="2" pos="6630" userDrawn="1">
          <p15:clr>
            <a:srgbClr val="FBAE40"/>
          </p15:clr>
        </p15:guide>
        <p15:guide id="3" orient="horz" pos="3906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N_leer_mit-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4CA3C3-F22C-4887-A003-12AF3C02A7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Hier steht der einzeilige Folientitel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7208F95-1689-4F94-8F0B-9ED6449484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02E371D-9FD1-4144-AAF4-05CA9BFA3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2020, DIN e.</a:t>
            </a:r>
            <a:r>
              <a:rPr lang="en-US" spc="-150" dirty="0"/>
              <a:t> </a:t>
            </a:r>
            <a:r>
              <a:rPr lang="en-US" dirty="0"/>
              <a:t>V.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7CA68D99-9C55-4A7B-8F01-0C2C8923396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8812" y="720000"/>
            <a:ext cx="9864726" cy="276999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de-DE" dirty="0"/>
              <a:t>Dachzeile: Tagesordnungspunkt oder thematische Einordnung (einzeilig)</a:t>
            </a:r>
          </a:p>
        </p:txBody>
      </p:sp>
    </p:spTree>
    <p:extLst>
      <p:ext uri="{BB962C8B-B14F-4D97-AF65-F5344CB8AC3E}">
        <p14:creationId xmlns:p14="http://schemas.microsoft.com/office/powerpoint/2010/main" val="2461851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1" userDrawn="1">
          <p15:clr>
            <a:srgbClr val="FBAE40"/>
          </p15:clr>
        </p15:guide>
        <p15:guide id="2" pos="663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N_ein-Bild_Text_Variante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D680F1C-4719-429A-B80F-27EC8FF5CD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Hier steht der einzeilige Folientitel</a:t>
            </a:r>
            <a:endParaRPr lang="en-US" dirty="0"/>
          </a:p>
        </p:txBody>
      </p:sp>
      <p:sp>
        <p:nvSpPr>
          <p:cNvPr id="15" name="Bildplatzhalter 5">
            <a:extLst>
              <a:ext uri="{FF2B5EF4-FFF2-40B4-BE49-F238E27FC236}">
                <a16:creationId xmlns:a16="http://schemas.microsoft.com/office/drawing/2014/main" id="{2C95BDB2-D2F9-45E2-A147-09C6B179025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62721" y="2385858"/>
            <a:ext cx="5313970" cy="381491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800"/>
            </a:lvl1pPr>
            <a:lvl2pPr marL="457200" indent="0">
              <a:buNone/>
              <a:defRPr/>
            </a:lvl2pPr>
          </a:lstStyle>
          <a:p>
            <a:pPr lvl="0"/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2D47F5F8-AED6-4F5F-9134-3AE7F3A770B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31343" y="2382838"/>
            <a:ext cx="4384257" cy="3817937"/>
          </a:xfrm>
        </p:spPr>
        <p:txBody>
          <a:bodyPr wrap="square" lIns="0" tIns="0" rIns="0" bIns="0">
            <a:no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de-DE" dirty="0"/>
              <a:t>Hier steht Fließtext.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4E68C4B-EEBE-4B18-B522-979AF578CC54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 dirty="0"/>
              <a:t>© 2020, DIN e.</a:t>
            </a:r>
            <a:r>
              <a:rPr lang="en-US" spc="-150" dirty="0"/>
              <a:t> </a:t>
            </a:r>
            <a:r>
              <a:rPr lang="en-US" dirty="0"/>
              <a:t>V.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5095845-384E-4EFF-A6C4-7BD307E289C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C6E06A88-78CA-48E9-B7B5-A830665AB14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8812" y="720000"/>
            <a:ext cx="9864726" cy="276999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de-DE" dirty="0"/>
              <a:t>Dachzeile: Tagesordnungspunkt oder thematische Einordnung (einzeilig)</a:t>
            </a:r>
          </a:p>
        </p:txBody>
      </p:sp>
    </p:spTree>
    <p:extLst>
      <p:ext uri="{BB962C8B-B14F-4D97-AF65-F5344CB8AC3E}">
        <p14:creationId xmlns:p14="http://schemas.microsoft.com/office/powerpoint/2010/main" val="33839750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5" userDrawn="1">
          <p15:clr>
            <a:srgbClr val="FBAE40"/>
          </p15:clr>
        </p15:guide>
        <p15:guide id="2" pos="6630" userDrawn="1">
          <p15:clr>
            <a:srgbClr val="FBAE40"/>
          </p15:clr>
        </p15:guide>
        <p15:guide id="3" orient="horz" pos="1502" userDrawn="1">
          <p15:clr>
            <a:srgbClr val="FBAE40"/>
          </p15:clr>
        </p15:guide>
        <p15:guide id="4" orient="horz" pos="3906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N_ein-Bild_Text_Variante-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D680F1C-4719-429A-B80F-27EC8FF5CD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8813" y="1044000"/>
            <a:ext cx="9856787" cy="47160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de-DE"/>
              <a:t>Hier steht der einzeilige Folientitel</a:t>
            </a:r>
            <a:endParaRPr lang="en-US" dirty="0"/>
          </a:p>
        </p:txBody>
      </p:sp>
      <p:sp>
        <p:nvSpPr>
          <p:cNvPr id="15" name="Bildplatzhalter 5">
            <a:extLst>
              <a:ext uri="{FF2B5EF4-FFF2-40B4-BE49-F238E27FC236}">
                <a16:creationId xmlns:a16="http://schemas.microsoft.com/office/drawing/2014/main" id="{2C95BDB2-D2F9-45E2-A147-09C6B179025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62721" y="2385858"/>
            <a:ext cx="6140821" cy="381491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800"/>
            </a:lvl1pPr>
            <a:lvl2pPr marL="457200" indent="0">
              <a:buNone/>
              <a:defRPr/>
            </a:lvl2pPr>
          </a:lstStyle>
          <a:p>
            <a:pPr lvl="0"/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2D47F5F8-AED6-4F5F-9134-3AE7F3A770B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8013" y="2382838"/>
            <a:ext cx="3557587" cy="3817937"/>
          </a:xfrm>
        </p:spPr>
        <p:txBody>
          <a:bodyPr lIns="0" tIns="0" rIns="0" bIns="0">
            <a:no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de-DE" dirty="0"/>
              <a:t>Hier steht Fließtext.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4E68C4B-EEBE-4B18-B522-979AF578CC54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 dirty="0"/>
              <a:t>© 2020, DIN e.</a:t>
            </a:r>
            <a:r>
              <a:rPr lang="en-US" spc="-150" dirty="0"/>
              <a:t> </a:t>
            </a:r>
            <a:r>
              <a:rPr lang="en-US" dirty="0"/>
              <a:t>V.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5095845-384E-4EFF-A6C4-7BD307E289C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48CD247B-6347-4CAE-95FD-FD5F80A8F32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8812" y="720000"/>
            <a:ext cx="9864726" cy="276999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de-DE" dirty="0"/>
              <a:t>Dachzeile: Tagesordnungspunkt oder thematische Einordnung (einzeilig)</a:t>
            </a:r>
          </a:p>
        </p:txBody>
      </p:sp>
    </p:spTree>
    <p:extLst>
      <p:ext uri="{BB962C8B-B14F-4D97-AF65-F5344CB8AC3E}">
        <p14:creationId xmlns:p14="http://schemas.microsoft.com/office/powerpoint/2010/main" val="25519468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626" userDrawn="1">
          <p15:clr>
            <a:srgbClr val="FBAE40"/>
          </p15:clr>
        </p15:guide>
        <p15:guide id="2" orient="horz" pos="1502" userDrawn="1">
          <p15:clr>
            <a:srgbClr val="FBAE40"/>
          </p15:clr>
        </p15:guide>
        <p15:guide id="3" orient="horz" pos="3906" userDrawn="1">
          <p15:clr>
            <a:srgbClr val="FBAE40"/>
          </p15:clr>
        </p15:guide>
        <p15:guide id="4" pos="415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N_ein-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D680F1C-4719-429A-B80F-27EC8FF5CD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8813" y="1044000"/>
            <a:ext cx="9856787" cy="47160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de-DE"/>
              <a:t>Hier steht der einzeilige Folientitel</a:t>
            </a:r>
            <a:endParaRPr lang="en-US" dirty="0"/>
          </a:p>
        </p:txBody>
      </p:sp>
      <p:sp>
        <p:nvSpPr>
          <p:cNvPr id="15" name="Bildplatzhalter 5">
            <a:extLst>
              <a:ext uri="{FF2B5EF4-FFF2-40B4-BE49-F238E27FC236}">
                <a16:creationId xmlns:a16="http://schemas.microsoft.com/office/drawing/2014/main" id="{2C95BDB2-D2F9-45E2-A147-09C6B179025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58812" y="1985175"/>
            <a:ext cx="10866438" cy="38716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800"/>
            </a:lvl1pPr>
            <a:lvl2pPr marL="457200" indent="0">
              <a:buNone/>
              <a:defRPr/>
            </a:lvl2pPr>
          </a:lstStyle>
          <a:p>
            <a:pPr lvl="0"/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2D47F5F8-AED6-4F5F-9134-3AE7F3A770B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58813" y="5951475"/>
            <a:ext cx="9856787" cy="249300"/>
          </a:xfrm>
        </p:spPr>
        <p:txBody>
          <a:bodyPr lIns="0" tIns="0" rIns="0" bIns="0">
            <a:noAutofit/>
          </a:bodyPr>
          <a:lstStyle>
            <a:lvl1pPr>
              <a:defRPr/>
            </a:lvl1pPr>
            <a:lvl2pPr>
              <a:defRPr/>
            </a:lvl2pPr>
            <a:lvl3pPr marL="276225" indent="0">
              <a:buNone/>
              <a:defRPr/>
            </a:lvl3pPr>
          </a:lstStyle>
          <a:p>
            <a:pPr lvl="0"/>
            <a:r>
              <a:rPr lang="de-DE" dirty="0"/>
              <a:t>Hier steht eine Bildunterschrift (max. einzeilig)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4E68C4B-EEBE-4B18-B522-979AF578CC54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 dirty="0"/>
              <a:t>© 2020, DIN e.</a:t>
            </a:r>
            <a:r>
              <a:rPr lang="en-US" spc="-150" dirty="0"/>
              <a:t> </a:t>
            </a:r>
            <a:r>
              <a:rPr lang="en-US" dirty="0"/>
              <a:t>V.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5095845-384E-4EFF-A6C4-7BD307E289C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5896EFB1-530A-49A2-81C0-927097D65EC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8812" y="720000"/>
            <a:ext cx="9864726" cy="276999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de-DE" dirty="0"/>
              <a:t>Dachzeile: Tagesordnungspunkt oder thematische Einordnung (einzeilig)</a:t>
            </a:r>
          </a:p>
        </p:txBody>
      </p:sp>
    </p:spTree>
    <p:extLst>
      <p:ext uri="{BB962C8B-B14F-4D97-AF65-F5344CB8AC3E}">
        <p14:creationId xmlns:p14="http://schemas.microsoft.com/office/powerpoint/2010/main" val="39731326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626">
          <p15:clr>
            <a:srgbClr val="FBAE40"/>
          </p15:clr>
        </p15:guide>
        <p15:guide id="2" orient="horz" pos="1502">
          <p15:clr>
            <a:srgbClr val="FBAE40"/>
          </p15:clr>
        </p15:guide>
        <p15:guide id="3" orient="horz" pos="3906">
          <p15:clr>
            <a:srgbClr val="FBAE40"/>
          </p15:clr>
        </p15:guide>
        <p15:guide id="4" pos="41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N_zwei-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D680F1C-4719-429A-B80F-27EC8FF5CD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8813" y="1044000"/>
            <a:ext cx="9856787" cy="47160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de-DE"/>
              <a:t>Hier steht der einzeilige Folientitel</a:t>
            </a:r>
            <a:endParaRPr lang="en-US" dirty="0"/>
          </a:p>
        </p:txBody>
      </p:sp>
      <p:sp>
        <p:nvSpPr>
          <p:cNvPr id="7" name="Bildplatzhalter 5">
            <a:extLst>
              <a:ext uri="{FF2B5EF4-FFF2-40B4-BE49-F238E27FC236}">
                <a16:creationId xmlns:a16="http://schemas.microsoft.com/office/drawing/2014/main" id="{FDF7D65F-B748-4B9E-8C93-89C642A5724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455275" y="2385857"/>
            <a:ext cx="5071564" cy="283928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800"/>
            </a:lvl1pPr>
            <a:lvl2pPr marL="457200" indent="0">
              <a:buNone/>
              <a:defRPr/>
            </a:lvl2pPr>
          </a:lstStyle>
          <a:p>
            <a:pPr lvl="0"/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5" name="Bildplatzhalter 5">
            <a:extLst>
              <a:ext uri="{FF2B5EF4-FFF2-40B4-BE49-F238E27FC236}">
                <a16:creationId xmlns:a16="http://schemas.microsoft.com/office/drawing/2014/main" id="{2C95BDB2-D2F9-45E2-A147-09C6B179025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62720" y="2385857"/>
            <a:ext cx="5138873" cy="283928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800"/>
            </a:lvl1pPr>
            <a:lvl2pPr marL="457200" indent="0">
              <a:buNone/>
              <a:defRPr/>
            </a:lvl2pPr>
          </a:lstStyle>
          <a:p>
            <a:pPr lvl="0"/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9" name="Textplatzhalter 2">
            <a:extLst>
              <a:ext uri="{FF2B5EF4-FFF2-40B4-BE49-F238E27FC236}">
                <a16:creationId xmlns:a16="http://schemas.microsoft.com/office/drawing/2014/main" id="{376A67A2-AFEB-4F3F-9B19-8CD2AD6EE53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2721" y="5365102"/>
            <a:ext cx="5142763" cy="835673"/>
          </a:xfrm>
        </p:spPr>
        <p:txBody>
          <a:bodyPr lIns="0" tIns="0" rIns="0" bIns="0">
            <a:no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Hier steht eine Bildunterschrift (max. dreizeilig)</a:t>
            </a:r>
          </a:p>
          <a:p>
            <a:pPr lvl="0"/>
            <a:endParaRPr lang="de-DE" dirty="0"/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2D47F5F8-AED6-4F5F-9134-3AE7F3A770B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455274" y="5365102"/>
            <a:ext cx="5071564" cy="835673"/>
          </a:xfrm>
        </p:spPr>
        <p:txBody>
          <a:bodyPr lIns="0" tIns="0" rIns="0" bIns="0">
            <a:no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Hier steht eine Bildunterschrift (max. dreizeilig)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4E68C4B-EEBE-4B18-B522-979AF578CC54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 dirty="0"/>
              <a:t>© 2020, DIN e.</a:t>
            </a:r>
            <a:r>
              <a:rPr lang="en-US" spc="-150" dirty="0"/>
              <a:t> </a:t>
            </a:r>
            <a:r>
              <a:rPr lang="en-US" dirty="0"/>
              <a:t>V.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5095845-384E-4EFF-A6C4-7BD307E289C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0863263" y="6418263"/>
            <a:ext cx="393644" cy="212724"/>
          </a:xfrm>
        </p:spPr>
        <p:txBody>
          <a:bodyPr/>
          <a:lstStyle/>
          <a:p>
            <a:fld id="{8B252499-9B54-4877-82BC-0DBF69578AC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9D206EA2-5148-4239-95C2-6D3768DA258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58812" y="720000"/>
            <a:ext cx="9864726" cy="276999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de-DE" dirty="0"/>
              <a:t>Dachzeile: Tagesordnungspunkt oder thematische Einordnung (einzeilig)</a:t>
            </a:r>
          </a:p>
        </p:txBody>
      </p:sp>
    </p:spTree>
    <p:extLst>
      <p:ext uri="{BB962C8B-B14F-4D97-AF65-F5344CB8AC3E}">
        <p14:creationId xmlns:p14="http://schemas.microsoft.com/office/powerpoint/2010/main" val="29913375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262" userDrawn="1">
          <p15:clr>
            <a:srgbClr val="FBAE40"/>
          </p15:clr>
        </p15:guide>
        <p15:guide id="2" orient="horz" pos="1502" userDrawn="1">
          <p15:clr>
            <a:srgbClr val="FBAE40"/>
          </p15:clr>
        </p15:guide>
        <p15:guide id="3" orient="horz" pos="3906" userDrawn="1">
          <p15:clr>
            <a:srgbClr val="FBAE40"/>
          </p15:clr>
        </p15:guide>
        <p15:guide id="4" pos="411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N_drei-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D680F1C-4719-429A-B80F-27EC8FF5CD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Hier steht der einzeilige Folientitel</a:t>
            </a:r>
            <a:endParaRPr lang="en-US" dirty="0"/>
          </a:p>
        </p:txBody>
      </p:sp>
      <p:sp>
        <p:nvSpPr>
          <p:cNvPr id="7" name="Bildplatzhalter 5">
            <a:extLst>
              <a:ext uri="{FF2B5EF4-FFF2-40B4-BE49-F238E27FC236}">
                <a16:creationId xmlns:a16="http://schemas.microsoft.com/office/drawing/2014/main" id="{FDF7D65F-B748-4B9E-8C93-89C642A5724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352153" y="2385859"/>
            <a:ext cx="3181035" cy="284314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800"/>
            </a:lvl1pPr>
            <a:lvl2pPr marL="457200" indent="0">
              <a:buNone/>
              <a:defRPr/>
            </a:lvl2pPr>
          </a:lstStyle>
          <a:p>
            <a:pPr lvl="0"/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Bildplatzhalter 5">
            <a:extLst>
              <a:ext uri="{FF2B5EF4-FFF2-40B4-BE49-F238E27FC236}">
                <a16:creationId xmlns:a16="http://schemas.microsoft.com/office/drawing/2014/main" id="{001BF1C0-FE0E-4D78-8AF0-116BB66E7FD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497521" y="2385859"/>
            <a:ext cx="3181035" cy="284314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800"/>
            </a:lvl1pPr>
            <a:lvl2pPr marL="457200" indent="0">
              <a:buNone/>
              <a:defRPr/>
            </a:lvl2pPr>
          </a:lstStyle>
          <a:p>
            <a:pPr lvl="0"/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5" name="Bildplatzhalter 5">
            <a:extLst>
              <a:ext uri="{FF2B5EF4-FFF2-40B4-BE49-F238E27FC236}">
                <a16:creationId xmlns:a16="http://schemas.microsoft.com/office/drawing/2014/main" id="{2C95BDB2-D2F9-45E2-A147-09C6B179025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62721" y="2385859"/>
            <a:ext cx="3181035" cy="284314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800"/>
            </a:lvl1pPr>
            <a:lvl2pPr marL="457200" indent="0">
              <a:buNone/>
              <a:defRPr/>
            </a:lvl2pPr>
          </a:lstStyle>
          <a:p>
            <a:pPr lvl="0"/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9" name="Textplatzhalter 2">
            <a:extLst>
              <a:ext uri="{FF2B5EF4-FFF2-40B4-BE49-F238E27FC236}">
                <a16:creationId xmlns:a16="http://schemas.microsoft.com/office/drawing/2014/main" id="{376A67A2-AFEB-4F3F-9B19-8CD2AD6EE53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2722" y="5360437"/>
            <a:ext cx="3185218" cy="840338"/>
          </a:xfrm>
        </p:spPr>
        <p:txBody>
          <a:bodyPr lIns="0" tIns="0" rIns="0" bIns="0">
            <a:no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Hier steht eine Bildunterschrift (max. dreizeilig)</a:t>
            </a:r>
          </a:p>
        </p:txBody>
      </p:sp>
      <p:sp>
        <p:nvSpPr>
          <p:cNvPr id="20" name="Textplatzhalter 2">
            <a:extLst>
              <a:ext uri="{FF2B5EF4-FFF2-40B4-BE49-F238E27FC236}">
                <a16:creationId xmlns:a16="http://schemas.microsoft.com/office/drawing/2014/main" id="{975E3609-0F9A-4BE6-A050-A022754A821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497521" y="5360437"/>
            <a:ext cx="3185218" cy="840338"/>
          </a:xfrm>
        </p:spPr>
        <p:txBody>
          <a:bodyPr lIns="0" tIns="0" rIns="0" bIns="0">
            <a:no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Hier steht eine Bildunterschrift (max. dreizeilig)</a:t>
            </a:r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2D47F5F8-AED6-4F5F-9134-3AE7F3A770B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52153" y="5360437"/>
            <a:ext cx="3185218" cy="840338"/>
          </a:xfrm>
        </p:spPr>
        <p:txBody>
          <a:bodyPr lIns="0" tIns="0" rIns="0" bIns="0">
            <a:no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Hier steht eine Bildunterschrift (max. dreizeilig)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4E68C4B-EEBE-4B18-B522-979AF578CC54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 dirty="0"/>
              <a:t>© 2020, DIN e.</a:t>
            </a:r>
            <a:r>
              <a:rPr lang="en-US" spc="-150" dirty="0"/>
              <a:t> </a:t>
            </a:r>
            <a:r>
              <a:rPr lang="en-US" dirty="0"/>
              <a:t>V.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5095845-384E-4EFF-A6C4-7BD307E289C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7D5C090C-8C84-441A-A53A-B0225B2A116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58812" y="720000"/>
            <a:ext cx="9864726" cy="276999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de-DE" dirty="0"/>
              <a:t>Dachzeile: Tagesordnungspunkt oder thematische Einordnung (einzeilig)</a:t>
            </a:r>
          </a:p>
        </p:txBody>
      </p:sp>
    </p:spTree>
    <p:extLst>
      <p:ext uri="{BB962C8B-B14F-4D97-AF65-F5344CB8AC3E}">
        <p14:creationId xmlns:p14="http://schemas.microsoft.com/office/powerpoint/2010/main" val="677678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6" userDrawn="1">
          <p15:clr>
            <a:srgbClr val="FBAE40"/>
          </p15:clr>
        </p15:guide>
        <p15:guide id="2" pos="7265" userDrawn="1">
          <p15:clr>
            <a:srgbClr val="FBAE40"/>
          </p15:clr>
        </p15:guide>
        <p15:guide id="3" orient="horz" pos="3906" userDrawn="1">
          <p15:clr>
            <a:srgbClr val="FBAE40"/>
          </p15:clr>
        </p15:guide>
        <p15:guide id="4" orient="horz" pos="1502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N_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54EA57D7-662C-47D2-815E-088826781E6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 dirty="0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3FA76EEC-B03F-46B4-9F48-96B26AEF94C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9585" y="0"/>
            <a:ext cx="4852416" cy="6859742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D4559BAF-0BAD-4842-BB2E-2D6FDE5578E5}"/>
              </a:ext>
            </a:extLst>
          </p:cNvPr>
          <p:cNvGrpSpPr/>
          <p:nvPr userDrawn="1"/>
        </p:nvGrpSpPr>
        <p:grpSpPr>
          <a:xfrm>
            <a:off x="8426965" y="2287840"/>
            <a:ext cx="2444974" cy="644653"/>
            <a:chOff x="8351170" y="2708464"/>
            <a:chExt cx="2444974" cy="644653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8B6F2DAE-9F07-46AF-8E9F-755BC7C75B7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51170" y="2708464"/>
              <a:ext cx="612649" cy="612649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7DA676A9-1F39-4FDA-AE3B-82A423DE95E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61945" y="2719132"/>
              <a:ext cx="612649" cy="612649"/>
            </a:xfrm>
            <a:prstGeom prst="rect">
              <a:avLst/>
            </a:prstGeom>
          </p:spPr>
        </p:pic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74514A63-8761-49FF-A1AF-98542F61655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72720" y="2740468"/>
              <a:ext cx="612649" cy="612649"/>
            </a:xfrm>
            <a:prstGeom prst="rect">
              <a:avLst/>
            </a:prstGeom>
          </p:spPr>
        </p:pic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E62552DC-B497-46AF-9AF4-13A4327E00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3495" y="2729800"/>
              <a:ext cx="612649" cy="612649"/>
            </a:xfrm>
            <a:prstGeom prst="rect">
              <a:avLst/>
            </a:prstGeom>
          </p:spPr>
        </p:pic>
      </p:grp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2E3E3301-C940-47EF-8F72-09884951723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2721" y="4325419"/>
            <a:ext cx="6056947" cy="6268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>
                <a:solidFill>
                  <a:schemeClr val="bg1"/>
                </a:solidFill>
              </a:defRPr>
            </a:lvl1pPr>
            <a:lvl2pPr marL="0" indent="0">
              <a:buNone/>
              <a:defRPr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de-DE" dirty="0"/>
              <a:t>vorname.nachname@din.de</a:t>
            </a:r>
          </a:p>
          <a:p>
            <a:r>
              <a:rPr lang="de-DE" dirty="0"/>
              <a:t>+49 (0) 30 2601-xxxx</a:t>
            </a:r>
          </a:p>
        </p:txBody>
      </p: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C0E4EA4F-0E9C-4CDC-A9D0-8F61DE59EB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2720" y="3441700"/>
            <a:ext cx="6056947" cy="6412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ts val="2160"/>
              </a:lnSpc>
              <a:spcBef>
                <a:spcPts val="600"/>
              </a:spcBef>
              <a:defRPr b="1">
                <a:solidFill>
                  <a:schemeClr val="bg1"/>
                </a:solidFill>
              </a:defRPr>
            </a:lvl1pPr>
            <a:lvl2pPr marL="0" indent="0">
              <a:buNone/>
              <a:defRPr>
                <a:solidFill>
                  <a:schemeClr val="bg1"/>
                </a:solidFill>
              </a:defRPr>
            </a:lvl2pPr>
          </a:lstStyle>
          <a:p>
            <a:r>
              <a:rPr lang="de-DE" dirty="0"/>
              <a:t>Vorname Nachname</a:t>
            </a:r>
          </a:p>
          <a:p>
            <a:r>
              <a:rPr lang="de-DE" dirty="0" err="1"/>
              <a:t>Jobtitel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99C8694-60BE-42A5-A685-B5C164EBF815}"/>
              </a:ext>
            </a:extLst>
          </p:cNvPr>
          <p:cNvSpPr txBox="1"/>
          <p:nvPr userDrawn="1"/>
        </p:nvSpPr>
        <p:spPr>
          <a:xfrm>
            <a:off x="8569990" y="700209"/>
            <a:ext cx="2703444" cy="1551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de-DE" sz="1200" dirty="0">
                <a:solidFill>
                  <a:schemeClr val="bg1"/>
                </a:solidFill>
              </a:rPr>
              <a:t>DIN </a:t>
            </a:r>
          </a:p>
          <a:p>
            <a:pPr lvl="0">
              <a:lnSpc>
                <a:spcPct val="120000"/>
              </a:lnSpc>
            </a:pPr>
            <a:r>
              <a:rPr lang="de-DE" sz="1200" dirty="0">
                <a:solidFill>
                  <a:schemeClr val="bg1"/>
                </a:solidFill>
              </a:rPr>
              <a:t>Deutsches Institut für Normung e. V.</a:t>
            </a:r>
          </a:p>
          <a:p>
            <a:pPr lvl="0">
              <a:lnSpc>
                <a:spcPct val="120000"/>
              </a:lnSpc>
            </a:pPr>
            <a:r>
              <a:rPr lang="de-DE" sz="1200" dirty="0">
                <a:solidFill>
                  <a:schemeClr val="bg1"/>
                </a:solidFill>
              </a:rPr>
              <a:t>Am DIN-Platz</a:t>
            </a:r>
          </a:p>
          <a:p>
            <a:pPr lvl="0">
              <a:lnSpc>
                <a:spcPct val="120000"/>
              </a:lnSpc>
            </a:pPr>
            <a:r>
              <a:rPr lang="de-DE" sz="1200" dirty="0">
                <a:solidFill>
                  <a:schemeClr val="bg1"/>
                </a:solidFill>
              </a:rPr>
              <a:t>Burggrafenstraße</a:t>
            </a:r>
            <a:r>
              <a:rPr lang="de-DE" sz="1200" baseline="0" dirty="0">
                <a:solidFill>
                  <a:schemeClr val="bg1"/>
                </a:solidFill>
              </a:rPr>
              <a:t> 6</a:t>
            </a:r>
            <a:endParaRPr lang="de-DE" sz="1200" dirty="0">
              <a:solidFill>
                <a:schemeClr val="bg1"/>
              </a:solidFill>
            </a:endParaRPr>
          </a:p>
          <a:p>
            <a:pPr lvl="0">
              <a:lnSpc>
                <a:spcPct val="120000"/>
              </a:lnSpc>
            </a:pPr>
            <a:r>
              <a:rPr lang="de-DE" sz="1200" dirty="0">
                <a:solidFill>
                  <a:schemeClr val="bg1"/>
                </a:solidFill>
              </a:rPr>
              <a:t>10787 Berlin</a:t>
            </a:r>
          </a:p>
          <a:p>
            <a:pPr lvl="0">
              <a:lnSpc>
                <a:spcPct val="120000"/>
              </a:lnSpc>
            </a:pPr>
            <a:endParaRPr lang="de-DE" sz="1200" dirty="0">
              <a:solidFill>
                <a:schemeClr val="bg1"/>
              </a:solidFill>
            </a:endParaRPr>
          </a:p>
          <a:p>
            <a:pPr lvl="0">
              <a:lnSpc>
                <a:spcPct val="120000"/>
              </a:lnSpc>
            </a:pPr>
            <a:r>
              <a:rPr lang="de-DE" sz="1200" dirty="0">
                <a:solidFill>
                  <a:schemeClr val="bg1"/>
                </a:solidFill>
              </a:rPr>
              <a:t>www.din.de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0818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6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N_Titelfolie_mit Bild_2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86C8D3A2-18B3-41DE-A12B-B847B0DBF9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68" b="6993"/>
          <a:stretch/>
        </p:blipFill>
        <p:spPr>
          <a:xfrm>
            <a:off x="0" y="0"/>
            <a:ext cx="12204630" cy="6870106"/>
          </a:xfrm>
          <a:prstGeom prst="rect">
            <a:avLst/>
          </a:prstGeom>
        </p:spPr>
      </p:pic>
      <p:sp>
        <p:nvSpPr>
          <p:cNvPr id="6" name="Textplatzhalter 5">
            <a:extLst>
              <a:ext uri="{FF2B5EF4-FFF2-40B4-BE49-F238E27FC236}">
                <a16:creationId xmlns:a16="http://schemas.microsoft.com/office/drawing/2014/main" id="{87D9D3E5-6B26-4753-BB01-769322BA21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10828" y="1800697"/>
            <a:ext cx="7704772" cy="24929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DE" dirty="0"/>
              <a:t>Hier steht eine Dachzeile, die den Vortrag thematisch einordnet (einzeilig)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4245D48E-CFC1-4C2C-BEF6-D6DF3FA18F2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95588" y="2308477"/>
            <a:ext cx="7720012" cy="1218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sz="4400" b="1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DE" dirty="0"/>
              <a:t>Hier steht der ein- oder zweizeilige Titel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BF0ED8C-F745-4BBC-B350-097334826A3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820988" y="3759740"/>
            <a:ext cx="7694612" cy="249299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Name(n) des/der Vortragenden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FBE8279B-4D51-46B5-A65A-8DF8A6CE156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391292" y="6142038"/>
            <a:ext cx="1457311" cy="321970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  <a:lvl2pPr marL="23813" indent="0">
              <a:buNone/>
              <a:defRPr/>
            </a:lvl2pPr>
            <a:lvl3pPr marL="0" indent="0">
              <a:buNone/>
              <a:defRPr/>
            </a:lvl3pPr>
          </a:lstStyle>
          <a:p>
            <a:pPr lvl="0"/>
            <a:r>
              <a:rPr lang="de-DE" dirty="0"/>
              <a:t>xx.xx.2021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9536FB0E-1812-42FF-86C4-ACC695D574D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" r="-1"/>
          <a:stretch/>
        </p:blipFill>
        <p:spPr>
          <a:xfrm>
            <a:off x="0" y="759721"/>
            <a:ext cx="2273350" cy="322664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68914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77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N_Titelfolie_mit eigenem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E50A2BC7-7BD5-4BD2-87C9-B5FFE1DEBB5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-5716" y="0"/>
            <a:ext cx="1219962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3989070 h 6858000"/>
              <a:gd name="connsiteX5" fmla="*/ 2287905 w 12192000"/>
              <a:gd name="connsiteY5" fmla="*/ 3989070 h 6858000"/>
              <a:gd name="connsiteX6" fmla="*/ 2287905 w 12192000"/>
              <a:gd name="connsiteY6" fmla="*/ 754063 h 6858000"/>
              <a:gd name="connsiteX7" fmla="*/ 0 w 12192000"/>
              <a:gd name="connsiteY7" fmla="*/ 754063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3989070 h 6858000"/>
              <a:gd name="connsiteX5" fmla="*/ 2287905 w 12192000"/>
              <a:gd name="connsiteY5" fmla="*/ 3989070 h 6858000"/>
              <a:gd name="connsiteX6" fmla="*/ 2287905 w 12192000"/>
              <a:gd name="connsiteY6" fmla="*/ 754063 h 6858000"/>
              <a:gd name="connsiteX7" fmla="*/ 0 w 12192000"/>
              <a:gd name="connsiteY7" fmla="*/ 754063 h 6858000"/>
              <a:gd name="connsiteX8" fmla="*/ 0 w 12192000"/>
              <a:gd name="connsiteY8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3989070 h 6858000"/>
              <a:gd name="connsiteX5" fmla="*/ 2287905 w 12192000"/>
              <a:gd name="connsiteY5" fmla="*/ 3989070 h 6858000"/>
              <a:gd name="connsiteX6" fmla="*/ 2287905 w 12192000"/>
              <a:gd name="connsiteY6" fmla="*/ 754063 h 6858000"/>
              <a:gd name="connsiteX7" fmla="*/ 0 w 12192000"/>
              <a:gd name="connsiteY7" fmla="*/ 780733 h 6858000"/>
              <a:gd name="connsiteX8" fmla="*/ 0 w 12192000"/>
              <a:gd name="connsiteY8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3989070 h 6858000"/>
              <a:gd name="connsiteX5" fmla="*/ 2287905 w 12192000"/>
              <a:gd name="connsiteY5" fmla="*/ 3989070 h 6858000"/>
              <a:gd name="connsiteX6" fmla="*/ 2245995 w 12192000"/>
              <a:gd name="connsiteY6" fmla="*/ 788353 h 6858000"/>
              <a:gd name="connsiteX7" fmla="*/ 0 w 12192000"/>
              <a:gd name="connsiteY7" fmla="*/ 780733 h 6858000"/>
              <a:gd name="connsiteX8" fmla="*/ 0 w 12192000"/>
              <a:gd name="connsiteY8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3989070 h 6858000"/>
              <a:gd name="connsiteX5" fmla="*/ 2242185 w 12192000"/>
              <a:gd name="connsiteY5" fmla="*/ 3985260 h 6858000"/>
              <a:gd name="connsiteX6" fmla="*/ 2245995 w 12192000"/>
              <a:gd name="connsiteY6" fmla="*/ 788353 h 6858000"/>
              <a:gd name="connsiteX7" fmla="*/ 0 w 12192000"/>
              <a:gd name="connsiteY7" fmla="*/ 780733 h 6858000"/>
              <a:gd name="connsiteX8" fmla="*/ 0 w 12192000"/>
              <a:gd name="connsiteY8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3989070 h 6858000"/>
              <a:gd name="connsiteX5" fmla="*/ 2242185 w 12192000"/>
              <a:gd name="connsiteY5" fmla="*/ 3985260 h 6858000"/>
              <a:gd name="connsiteX6" fmla="*/ 2245995 w 12192000"/>
              <a:gd name="connsiteY6" fmla="*/ 788353 h 6858000"/>
              <a:gd name="connsiteX7" fmla="*/ 0 w 12192000"/>
              <a:gd name="connsiteY7" fmla="*/ 780733 h 6858000"/>
              <a:gd name="connsiteX8" fmla="*/ 0 w 12192000"/>
              <a:gd name="connsiteY8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3989070 h 6858000"/>
              <a:gd name="connsiteX5" fmla="*/ 2244090 w 12192000"/>
              <a:gd name="connsiteY5" fmla="*/ 3985260 h 6858000"/>
              <a:gd name="connsiteX6" fmla="*/ 2245995 w 12192000"/>
              <a:gd name="connsiteY6" fmla="*/ 788353 h 6858000"/>
              <a:gd name="connsiteX7" fmla="*/ 0 w 12192000"/>
              <a:gd name="connsiteY7" fmla="*/ 780733 h 6858000"/>
              <a:gd name="connsiteX8" fmla="*/ 0 w 12192000"/>
              <a:gd name="connsiteY8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3989070 h 6858000"/>
              <a:gd name="connsiteX5" fmla="*/ 2244090 w 12192000"/>
              <a:gd name="connsiteY5" fmla="*/ 3975735 h 6858000"/>
              <a:gd name="connsiteX6" fmla="*/ 2245995 w 12192000"/>
              <a:gd name="connsiteY6" fmla="*/ 788353 h 6858000"/>
              <a:gd name="connsiteX7" fmla="*/ 0 w 12192000"/>
              <a:gd name="connsiteY7" fmla="*/ 780733 h 6858000"/>
              <a:gd name="connsiteX8" fmla="*/ 0 w 12192000"/>
              <a:gd name="connsiteY8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13335 w 12192000"/>
              <a:gd name="connsiteY4" fmla="*/ 3960495 h 6858000"/>
              <a:gd name="connsiteX5" fmla="*/ 2244090 w 12192000"/>
              <a:gd name="connsiteY5" fmla="*/ 3975735 h 6858000"/>
              <a:gd name="connsiteX6" fmla="*/ 2245995 w 12192000"/>
              <a:gd name="connsiteY6" fmla="*/ 788353 h 6858000"/>
              <a:gd name="connsiteX7" fmla="*/ 0 w 12192000"/>
              <a:gd name="connsiteY7" fmla="*/ 780733 h 6858000"/>
              <a:gd name="connsiteX8" fmla="*/ 0 w 12192000"/>
              <a:gd name="connsiteY8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3956685 h 6858000"/>
              <a:gd name="connsiteX5" fmla="*/ 2244090 w 12192000"/>
              <a:gd name="connsiteY5" fmla="*/ 3975735 h 6858000"/>
              <a:gd name="connsiteX6" fmla="*/ 2245995 w 12192000"/>
              <a:gd name="connsiteY6" fmla="*/ 788353 h 6858000"/>
              <a:gd name="connsiteX7" fmla="*/ 0 w 12192000"/>
              <a:gd name="connsiteY7" fmla="*/ 780733 h 6858000"/>
              <a:gd name="connsiteX8" fmla="*/ 0 w 12192000"/>
              <a:gd name="connsiteY8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3956685 h 6858000"/>
              <a:gd name="connsiteX5" fmla="*/ 2244090 w 12192000"/>
              <a:gd name="connsiteY5" fmla="*/ 3975735 h 6858000"/>
              <a:gd name="connsiteX6" fmla="*/ 2245995 w 12192000"/>
              <a:gd name="connsiteY6" fmla="*/ 788353 h 6858000"/>
              <a:gd name="connsiteX7" fmla="*/ 0 w 12192000"/>
              <a:gd name="connsiteY7" fmla="*/ 757873 h 6858000"/>
              <a:gd name="connsiteX8" fmla="*/ 0 w 12192000"/>
              <a:gd name="connsiteY8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3956685 h 6858000"/>
              <a:gd name="connsiteX5" fmla="*/ 2274570 w 12192000"/>
              <a:gd name="connsiteY5" fmla="*/ 3987165 h 6858000"/>
              <a:gd name="connsiteX6" fmla="*/ 2245995 w 12192000"/>
              <a:gd name="connsiteY6" fmla="*/ 788353 h 6858000"/>
              <a:gd name="connsiteX7" fmla="*/ 0 w 12192000"/>
              <a:gd name="connsiteY7" fmla="*/ 757873 h 6858000"/>
              <a:gd name="connsiteX8" fmla="*/ 0 w 12192000"/>
              <a:gd name="connsiteY8" fmla="*/ 0 h 6858000"/>
              <a:gd name="connsiteX0" fmla="*/ 3810 w 12195810"/>
              <a:gd name="connsiteY0" fmla="*/ 0 h 6858000"/>
              <a:gd name="connsiteX1" fmla="*/ 12195810 w 12195810"/>
              <a:gd name="connsiteY1" fmla="*/ 0 h 6858000"/>
              <a:gd name="connsiteX2" fmla="*/ 12195810 w 12195810"/>
              <a:gd name="connsiteY2" fmla="*/ 6858000 h 6858000"/>
              <a:gd name="connsiteX3" fmla="*/ 3810 w 12195810"/>
              <a:gd name="connsiteY3" fmla="*/ 6858000 h 6858000"/>
              <a:gd name="connsiteX4" fmla="*/ 0 w 12195810"/>
              <a:gd name="connsiteY4" fmla="*/ 3989070 h 6858000"/>
              <a:gd name="connsiteX5" fmla="*/ 2278380 w 12195810"/>
              <a:gd name="connsiteY5" fmla="*/ 3987165 h 6858000"/>
              <a:gd name="connsiteX6" fmla="*/ 2249805 w 12195810"/>
              <a:gd name="connsiteY6" fmla="*/ 788353 h 6858000"/>
              <a:gd name="connsiteX7" fmla="*/ 3810 w 12195810"/>
              <a:gd name="connsiteY7" fmla="*/ 757873 h 6858000"/>
              <a:gd name="connsiteX8" fmla="*/ 3810 w 12195810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9070 h 6858000"/>
              <a:gd name="connsiteX5" fmla="*/ 2276475 w 12193905"/>
              <a:gd name="connsiteY5" fmla="*/ 3987165 h 6858000"/>
              <a:gd name="connsiteX6" fmla="*/ 2247900 w 12193905"/>
              <a:gd name="connsiteY6" fmla="*/ 788353 h 6858000"/>
              <a:gd name="connsiteX7" fmla="*/ 1905 w 12193905"/>
              <a:gd name="connsiteY7" fmla="*/ 757873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9070 h 6858000"/>
              <a:gd name="connsiteX5" fmla="*/ 2276475 w 12193905"/>
              <a:gd name="connsiteY5" fmla="*/ 3987165 h 6858000"/>
              <a:gd name="connsiteX6" fmla="*/ 2276475 w 12193905"/>
              <a:gd name="connsiteY6" fmla="*/ 754063 h 6858000"/>
              <a:gd name="connsiteX7" fmla="*/ 1905 w 12193905"/>
              <a:gd name="connsiteY7" fmla="*/ 757873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9070 h 6858000"/>
              <a:gd name="connsiteX5" fmla="*/ 2276475 w 12193905"/>
              <a:gd name="connsiteY5" fmla="*/ 3987165 h 6858000"/>
              <a:gd name="connsiteX6" fmla="*/ 2274570 w 12193905"/>
              <a:gd name="connsiteY6" fmla="*/ 757873 h 6858000"/>
              <a:gd name="connsiteX7" fmla="*/ 1905 w 12193905"/>
              <a:gd name="connsiteY7" fmla="*/ 757873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9070 h 6858000"/>
              <a:gd name="connsiteX5" fmla="*/ 2276475 w 12193905"/>
              <a:gd name="connsiteY5" fmla="*/ 3987165 h 6858000"/>
              <a:gd name="connsiteX6" fmla="*/ 2274570 w 12193905"/>
              <a:gd name="connsiteY6" fmla="*/ 757873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9070 h 6858000"/>
              <a:gd name="connsiteX5" fmla="*/ 2276475 w 12193905"/>
              <a:gd name="connsiteY5" fmla="*/ 3987165 h 6858000"/>
              <a:gd name="connsiteX6" fmla="*/ 2274570 w 12193905"/>
              <a:gd name="connsiteY6" fmla="*/ 759778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9070 h 6858000"/>
              <a:gd name="connsiteX5" fmla="*/ 2274570 w 12193905"/>
              <a:gd name="connsiteY5" fmla="*/ 3987165 h 6858000"/>
              <a:gd name="connsiteX6" fmla="*/ 2274570 w 12193905"/>
              <a:gd name="connsiteY6" fmla="*/ 759778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9070 h 6858000"/>
              <a:gd name="connsiteX5" fmla="*/ 2274570 w 12193905"/>
              <a:gd name="connsiteY5" fmla="*/ 3987165 h 6858000"/>
              <a:gd name="connsiteX6" fmla="*/ 2270760 w 12193905"/>
              <a:gd name="connsiteY6" fmla="*/ 757873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9070 h 6858000"/>
              <a:gd name="connsiteX5" fmla="*/ 2274570 w 12193905"/>
              <a:gd name="connsiteY5" fmla="*/ 3987165 h 6858000"/>
              <a:gd name="connsiteX6" fmla="*/ 2268855 w 12193905"/>
              <a:gd name="connsiteY6" fmla="*/ 757873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7165 h 6858000"/>
              <a:gd name="connsiteX5" fmla="*/ 2274570 w 12193905"/>
              <a:gd name="connsiteY5" fmla="*/ 3987165 h 6858000"/>
              <a:gd name="connsiteX6" fmla="*/ 2268855 w 12193905"/>
              <a:gd name="connsiteY6" fmla="*/ 757873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7165 h 6858000"/>
              <a:gd name="connsiteX5" fmla="*/ 2274570 w 12193905"/>
              <a:gd name="connsiteY5" fmla="*/ 3987165 h 6858000"/>
              <a:gd name="connsiteX6" fmla="*/ 2265045 w 12193905"/>
              <a:gd name="connsiteY6" fmla="*/ 761683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7165 h 6858000"/>
              <a:gd name="connsiteX5" fmla="*/ 2274570 w 12193905"/>
              <a:gd name="connsiteY5" fmla="*/ 3987165 h 6858000"/>
              <a:gd name="connsiteX6" fmla="*/ 2270760 w 12193905"/>
              <a:gd name="connsiteY6" fmla="*/ 761683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7165 h 6858000"/>
              <a:gd name="connsiteX5" fmla="*/ 2398395 w 12193905"/>
              <a:gd name="connsiteY5" fmla="*/ 4057650 h 6858000"/>
              <a:gd name="connsiteX6" fmla="*/ 2270760 w 12193905"/>
              <a:gd name="connsiteY6" fmla="*/ 761683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7165 h 6858000"/>
              <a:gd name="connsiteX5" fmla="*/ 2398395 w 12193905"/>
              <a:gd name="connsiteY5" fmla="*/ 4057650 h 6858000"/>
              <a:gd name="connsiteX6" fmla="*/ 2346960 w 12193905"/>
              <a:gd name="connsiteY6" fmla="*/ 630238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7165 h 6858000"/>
              <a:gd name="connsiteX5" fmla="*/ 2270760 w 12193905"/>
              <a:gd name="connsiteY5" fmla="*/ 3987165 h 6858000"/>
              <a:gd name="connsiteX6" fmla="*/ 2346960 w 12193905"/>
              <a:gd name="connsiteY6" fmla="*/ 630238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7165 h 6858000"/>
              <a:gd name="connsiteX5" fmla="*/ 2270760 w 12193905"/>
              <a:gd name="connsiteY5" fmla="*/ 3987165 h 6858000"/>
              <a:gd name="connsiteX6" fmla="*/ 2346960 w 12193905"/>
              <a:gd name="connsiteY6" fmla="*/ 630238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3355 h 6858000"/>
              <a:gd name="connsiteX5" fmla="*/ 2270760 w 12193905"/>
              <a:gd name="connsiteY5" fmla="*/ 3987165 h 6858000"/>
              <a:gd name="connsiteX6" fmla="*/ 2346960 w 12193905"/>
              <a:gd name="connsiteY6" fmla="*/ 630238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7165 h 6858000"/>
              <a:gd name="connsiteX5" fmla="*/ 2270760 w 12193905"/>
              <a:gd name="connsiteY5" fmla="*/ 3987165 h 6858000"/>
              <a:gd name="connsiteX6" fmla="*/ 2346960 w 12193905"/>
              <a:gd name="connsiteY6" fmla="*/ 630238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7165 h 6858000"/>
              <a:gd name="connsiteX5" fmla="*/ 2270760 w 12193905"/>
              <a:gd name="connsiteY5" fmla="*/ 3987165 h 6858000"/>
              <a:gd name="connsiteX6" fmla="*/ 2270760 w 12193905"/>
              <a:gd name="connsiteY6" fmla="*/ 757873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1905 w 12193905"/>
              <a:gd name="connsiteY0" fmla="*/ 0 h 6858000"/>
              <a:gd name="connsiteX1" fmla="*/ 12193905 w 12193905"/>
              <a:gd name="connsiteY1" fmla="*/ 0 h 6858000"/>
              <a:gd name="connsiteX2" fmla="*/ 12193905 w 12193905"/>
              <a:gd name="connsiteY2" fmla="*/ 6858000 h 6858000"/>
              <a:gd name="connsiteX3" fmla="*/ 1905 w 12193905"/>
              <a:gd name="connsiteY3" fmla="*/ 6858000 h 6858000"/>
              <a:gd name="connsiteX4" fmla="*/ 0 w 12193905"/>
              <a:gd name="connsiteY4" fmla="*/ 3987165 h 6858000"/>
              <a:gd name="connsiteX5" fmla="*/ 2270760 w 12193905"/>
              <a:gd name="connsiteY5" fmla="*/ 3987165 h 6858000"/>
              <a:gd name="connsiteX6" fmla="*/ 2270760 w 12193905"/>
              <a:gd name="connsiteY6" fmla="*/ 757873 h 6858000"/>
              <a:gd name="connsiteX7" fmla="*/ 0 w 12193905"/>
              <a:gd name="connsiteY7" fmla="*/ 759778 h 6858000"/>
              <a:gd name="connsiteX8" fmla="*/ 1905 w 12193905"/>
              <a:gd name="connsiteY8" fmla="*/ 0 h 6858000"/>
              <a:gd name="connsiteX0" fmla="*/ 0 w 12195810"/>
              <a:gd name="connsiteY0" fmla="*/ 0 h 6858000"/>
              <a:gd name="connsiteX1" fmla="*/ 12195810 w 12195810"/>
              <a:gd name="connsiteY1" fmla="*/ 0 h 6858000"/>
              <a:gd name="connsiteX2" fmla="*/ 12195810 w 12195810"/>
              <a:gd name="connsiteY2" fmla="*/ 6858000 h 6858000"/>
              <a:gd name="connsiteX3" fmla="*/ 3810 w 12195810"/>
              <a:gd name="connsiteY3" fmla="*/ 6858000 h 6858000"/>
              <a:gd name="connsiteX4" fmla="*/ 1905 w 12195810"/>
              <a:gd name="connsiteY4" fmla="*/ 3987165 h 6858000"/>
              <a:gd name="connsiteX5" fmla="*/ 2272665 w 12195810"/>
              <a:gd name="connsiteY5" fmla="*/ 3987165 h 6858000"/>
              <a:gd name="connsiteX6" fmla="*/ 2272665 w 12195810"/>
              <a:gd name="connsiteY6" fmla="*/ 757873 h 6858000"/>
              <a:gd name="connsiteX7" fmla="*/ 1905 w 12195810"/>
              <a:gd name="connsiteY7" fmla="*/ 759778 h 6858000"/>
              <a:gd name="connsiteX8" fmla="*/ 0 w 12195810"/>
              <a:gd name="connsiteY8" fmla="*/ 0 h 6858000"/>
              <a:gd name="connsiteX0" fmla="*/ 0 w 12195810"/>
              <a:gd name="connsiteY0" fmla="*/ 0 h 6858000"/>
              <a:gd name="connsiteX1" fmla="*/ 12195810 w 12195810"/>
              <a:gd name="connsiteY1" fmla="*/ 0 h 6858000"/>
              <a:gd name="connsiteX2" fmla="*/ 12195810 w 12195810"/>
              <a:gd name="connsiteY2" fmla="*/ 6858000 h 6858000"/>
              <a:gd name="connsiteX3" fmla="*/ 3810 w 12195810"/>
              <a:gd name="connsiteY3" fmla="*/ 6858000 h 6858000"/>
              <a:gd name="connsiteX4" fmla="*/ 1905 w 12195810"/>
              <a:gd name="connsiteY4" fmla="*/ 3987165 h 6858000"/>
              <a:gd name="connsiteX5" fmla="*/ 2272665 w 12195810"/>
              <a:gd name="connsiteY5" fmla="*/ 3987165 h 6858000"/>
              <a:gd name="connsiteX6" fmla="*/ 2272665 w 12195810"/>
              <a:gd name="connsiteY6" fmla="*/ 757873 h 6858000"/>
              <a:gd name="connsiteX7" fmla="*/ 1905 w 12195810"/>
              <a:gd name="connsiteY7" fmla="*/ 759778 h 6858000"/>
              <a:gd name="connsiteX8" fmla="*/ 0 w 12195810"/>
              <a:gd name="connsiteY8" fmla="*/ 0 h 6858000"/>
              <a:gd name="connsiteX0" fmla="*/ 0 w 12195810"/>
              <a:gd name="connsiteY0" fmla="*/ 0 h 6858000"/>
              <a:gd name="connsiteX1" fmla="*/ 12195810 w 12195810"/>
              <a:gd name="connsiteY1" fmla="*/ 0 h 6858000"/>
              <a:gd name="connsiteX2" fmla="*/ 12195810 w 12195810"/>
              <a:gd name="connsiteY2" fmla="*/ 6858000 h 6858000"/>
              <a:gd name="connsiteX3" fmla="*/ 3810 w 12195810"/>
              <a:gd name="connsiteY3" fmla="*/ 6858000 h 6858000"/>
              <a:gd name="connsiteX4" fmla="*/ 1905 w 12195810"/>
              <a:gd name="connsiteY4" fmla="*/ 3987165 h 6858000"/>
              <a:gd name="connsiteX5" fmla="*/ 2272665 w 12195810"/>
              <a:gd name="connsiteY5" fmla="*/ 3987165 h 6858000"/>
              <a:gd name="connsiteX6" fmla="*/ 2272665 w 12195810"/>
              <a:gd name="connsiteY6" fmla="*/ 761683 h 6858000"/>
              <a:gd name="connsiteX7" fmla="*/ 1905 w 12195810"/>
              <a:gd name="connsiteY7" fmla="*/ 759778 h 6858000"/>
              <a:gd name="connsiteX8" fmla="*/ 0 w 12195810"/>
              <a:gd name="connsiteY8" fmla="*/ 0 h 6858000"/>
              <a:gd name="connsiteX0" fmla="*/ 0 w 12195810"/>
              <a:gd name="connsiteY0" fmla="*/ 0 h 6858000"/>
              <a:gd name="connsiteX1" fmla="*/ 12195810 w 12195810"/>
              <a:gd name="connsiteY1" fmla="*/ 0 h 6858000"/>
              <a:gd name="connsiteX2" fmla="*/ 12195810 w 12195810"/>
              <a:gd name="connsiteY2" fmla="*/ 6858000 h 6858000"/>
              <a:gd name="connsiteX3" fmla="*/ 3810 w 12195810"/>
              <a:gd name="connsiteY3" fmla="*/ 6858000 h 6858000"/>
              <a:gd name="connsiteX4" fmla="*/ 1905 w 12195810"/>
              <a:gd name="connsiteY4" fmla="*/ 3987165 h 6858000"/>
              <a:gd name="connsiteX5" fmla="*/ 2272665 w 12195810"/>
              <a:gd name="connsiteY5" fmla="*/ 3987165 h 6858000"/>
              <a:gd name="connsiteX6" fmla="*/ 2272665 w 12195810"/>
              <a:gd name="connsiteY6" fmla="*/ 761683 h 6858000"/>
              <a:gd name="connsiteX7" fmla="*/ 1905 w 12195810"/>
              <a:gd name="connsiteY7" fmla="*/ 759778 h 6858000"/>
              <a:gd name="connsiteX8" fmla="*/ 0 w 12195810"/>
              <a:gd name="connsiteY8" fmla="*/ 0 h 6858000"/>
              <a:gd name="connsiteX0" fmla="*/ 0 w 12195810"/>
              <a:gd name="connsiteY0" fmla="*/ 0 h 6858000"/>
              <a:gd name="connsiteX1" fmla="*/ 12195810 w 12195810"/>
              <a:gd name="connsiteY1" fmla="*/ 0 h 6858000"/>
              <a:gd name="connsiteX2" fmla="*/ 12195810 w 12195810"/>
              <a:gd name="connsiteY2" fmla="*/ 6858000 h 6858000"/>
              <a:gd name="connsiteX3" fmla="*/ 3810 w 12195810"/>
              <a:gd name="connsiteY3" fmla="*/ 6858000 h 6858000"/>
              <a:gd name="connsiteX4" fmla="*/ 1905 w 12195810"/>
              <a:gd name="connsiteY4" fmla="*/ 3987165 h 6858000"/>
              <a:gd name="connsiteX5" fmla="*/ 2272665 w 12195810"/>
              <a:gd name="connsiteY5" fmla="*/ 3987165 h 6858000"/>
              <a:gd name="connsiteX6" fmla="*/ 2272665 w 12195810"/>
              <a:gd name="connsiteY6" fmla="*/ 761683 h 6858000"/>
              <a:gd name="connsiteX7" fmla="*/ 0 w 12195810"/>
              <a:gd name="connsiteY7" fmla="*/ 759778 h 6858000"/>
              <a:gd name="connsiteX8" fmla="*/ 0 w 12195810"/>
              <a:gd name="connsiteY8" fmla="*/ 0 h 6858000"/>
              <a:gd name="connsiteX0" fmla="*/ 1905 w 12197715"/>
              <a:gd name="connsiteY0" fmla="*/ 0 h 6858000"/>
              <a:gd name="connsiteX1" fmla="*/ 12197715 w 12197715"/>
              <a:gd name="connsiteY1" fmla="*/ 0 h 6858000"/>
              <a:gd name="connsiteX2" fmla="*/ 12197715 w 12197715"/>
              <a:gd name="connsiteY2" fmla="*/ 6858000 h 6858000"/>
              <a:gd name="connsiteX3" fmla="*/ 0 w 12197715"/>
              <a:gd name="connsiteY3" fmla="*/ 6858000 h 6858000"/>
              <a:gd name="connsiteX4" fmla="*/ 3810 w 12197715"/>
              <a:gd name="connsiteY4" fmla="*/ 3987165 h 6858000"/>
              <a:gd name="connsiteX5" fmla="*/ 2274570 w 12197715"/>
              <a:gd name="connsiteY5" fmla="*/ 3987165 h 6858000"/>
              <a:gd name="connsiteX6" fmla="*/ 2274570 w 12197715"/>
              <a:gd name="connsiteY6" fmla="*/ 761683 h 6858000"/>
              <a:gd name="connsiteX7" fmla="*/ 1905 w 12197715"/>
              <a:gd name="connsiteY7" fmla="*/ 759778 h 6858000"/>
              <a:gd name="connsiteX8" fmla="*/ 1905 w 12197715"/>
              <a:gd name="connsiteY8" fmla="*/ 0 h 6858000"/>
              <a:gd name="connsiteX0" fmla="*/ 1905 w 12197715"/>
              <a:gd name="connsiteY0" fmla="*/ 0 h 6858000"/>
              <a:gd name="connsiteX1" fmla="*/ 12197715 w 12197715"/>
              <a:gd name="connsiteY1" fmla="*/ 0 h 6858000"/>
              <a:gd name="connsiteX2" fmla="*/ 12197715 w 12197715"/>
              <a:gd name="connsiteY2" fmla="*/ 6858000 h 6858000"/>
              <a:gd name="connsiteX3" fmla="*/ 0 w 12197715"/>
              <a:gd name="connsiteY3" fmla="*/ 6858000 h 6858000"/>
              <a:gd name="connsiteX4" fmla="*/ 3810 w 12197715"/>
              <a:gd name="connsiteY4" fmla="*/ 3987165 h 6858000"/>
              <a:gd name="connsiteX5" fmla="*/ 2272665 w 12197715"/>
              <a:gd name="connsiteY5" fmla="*/ 3985260 h 6858000"/>
              <a:gd name="connsiteX6" fmla="*/ 2274570 w 12197715"/>
              <a:gd name="connsiteY6" fmla="*/ 761683 h 6858000"/>
              <a:gd name="connsiteX7" fmla="*/ 1905 w 12197715"/>
              <a:gd name="connsiteY7" fmla="*/ 759778 h 6858000"/>
              <a:gd name="connsiteX8" fmla="*/ 1905 w 12197715"/>
              <a:gd name="connsiteY8" fmla="*/ 0 h 6858000"/>
              <a:gd name="connsiteX0" fmla="*/ 3810 w 12199620"/>
              <a:gd name="connsiteY0" fmla="*/ 0 h 6858000"/>
              <a:gd name="connsiteX1" fmla="*/ 12199620 w 12199620"/>
              <a:gd name="connsiteY1" fmla="*/ 0 h 6858000"/>
              <a:gd name="connsiteX2" fmla="*/ 12199620 w 12199620"/>
              <a:gd name="connsiteY2" fmla="*/ 6858000 h 6858000"/>
              <a:gd name="connsiteX3" fmla="*/ 1905 w 12199620"/>
              <a:gd name="connsiteY3" fmla="*/ 6858000 h 6858000"/>
              <a:gd name="connsiteX4" fmla="*/ 0 w 12199620"/>
              <a:gd name="connsiteY4" fmla="*/ 3985260 h 6858000"/>
              <a:gd name="connsiteX5" fmla="*/ 2274570 w 12199620"/>
              <a:gd name="connsiteY5" fmla="*/ 3985260 h 6858000"/>
              <a:gd name="connsiteX6" fmla="*/ 2276475 w 12199620"/>
              <a:gd name="connsiteY6" fmla="*/ 761683 h 6858000"/>
              <a:gd name="connsiteX7" fmla="*/ 3810 w 12199620"/>
              <a:gd name="connsiteY7" fmla="*/ 759778 h 6858000"/>
              <a:gd name="connsiteX8" fmla="*/ 3810 w 12199620"/>
              <a:gd name="connsiteY8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9620" h="6858000">
                <a:moveTo>
                  <a:pt x="3810" y="0"/>
                </a:moveTo>
                <a:lnTo>
                  <a:pt x="12199620" y="0"/>
                </a:lnTo>
                <a:lnTo>
                  <a:pt x="12199620" y="6858000"/>
                </a:lnTo>
                <a:lnTo>
                  <a:pt x="1905" y="6858000"/>
                </a:lnTo>
                <a:lnTo>
                  <a:pt x="0" y="3985260"/>
                </a:lnTo>
                <a:lnTo>
                  <a:pt x="2274570" y="3985260"/>
                </a:lnTo>
                <a:lnTo>
                  <a:pt x="2276475" y="761683"/>
                </a:lnTo>
                <a:lnTo>
                  <a:pt x="3810" y="759778"/>
                </a:lnTo>
                <a:lnTo>
                  <a:pt x="3810" y="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tabLst>
                <a:tab pos="179388" algn="l"/>
              </a:tabLst>
              <a:defRPr lang="de-DE"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87D9D3E5-6B26-4753-BB01-769322BA21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10828" y="1800697"/>
            <a:ext cx="7704772" cy="24929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DE" dirty="0"/>
              <a:t>Hier steht eine Dachzeile, die den Vortrag thematisch einordnet (einzeilig)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4245D48E-CFC1-4C2C-BEF6-D6DF3FA18F2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95588" y="2308477"/>
            <a:ext cx="7720012" cy="1218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sz="4400" b="1"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DE" dirty="0"/>
              <a:t>Hier steht der ein- oder zweizeilige Titel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BF0ED8C-F745-4BBC-B350-097334826A3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820988" y="3759740"/>
            <a:ext cx="7694612" cy="249299"/>
          </a:xfrm>
        </p:spPr>
        <p:txBody>
          <a:bodyPr wrap="square"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Name(n) des/der Vortragenden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FBE8279B-4D51-46B5-A65A-8DF8A6CE156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391292" y="6142038"/>
            <a:ext cx="1457311" cy="321970"/>
          </a:xfrm>
        </p:spPr>
        <p:txBody>
          <a:bodyPr/>
          <a:lstStyle>
            <a:lvl1pPr algn="r">
              <a:defRPr/>
            </a:lvl1pPr>
            <a:lvl2pPr marL="23813" indent="0">
              <a:buNone/>
              <a:defRPr/>
            </a:lvl2pPr>
            <a:lvl3pPr marL="0" indent="0">
              <a:buNone/>
              <a:defRPr/>
            </a:lvl3pPr>
          </a:lstStyle>
          <a:p>
            <a:pPr lvl="0"/>
            <a:r>
              <a:rPr lang="de-DE" dirty="0"/>
              <a:t>xx.xx.2022</a:t>
            </a: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84B180AE-5047-45D2-B490-0322D3500D4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" r="-1"/>
          <a:stretch/>
        </p:blipFill>
        <p:spPr>
          <a:xfrm>
            <a:off x="0" y="761155"/>
            <a:ext cx="2273350" cy="322664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55926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77" userDrawn="1">
          <p15:clr>
            <a:srgbClr val="FBAE40"/>
          </p15:clr>
        </p15:guide>
        <p15:guide id="2" orient="horz" pos="2512" userDrawn="1">
          <p15:clr>
            <a:srgbClr val="FBAE40"/>
          </p15:clr>
        </p15:guide>
        <p15:guide id="3" orient="horz" pos="278" userDrawn="1">
          <p15:clr>
            <a:srgbClr val="FBAE40"/>
          </p15:clr>
        </p15:guide>
        <p15:guide id="4" pos="1430" userDrawn="1">
          <p15:clr>
            <a:srgbClr val="FBAE40"/>
          </p15:clr>
        </p15:guide>
        <p15:guide id="5" orient="horz" pos="47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N_Titelfolie_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87D9D3E5-6B26-4753-BB01-769322BA21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10828" y="1800697"/>
            <a:ext cx="7704772" cy="24929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>
              <a:buFontTx/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DE" dirty="0"/>
              <a:t>Hier steht eine Dachzeile, die den Vortrag thematisch einordnet (einzeilig)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4245D48E-CFC1-4C2C-BEF6-D6DF3FA18F2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95588" y="2308477"/>
            <a:ext cx="7720012" cy="1218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sz="4400" b="1"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DE"/>
              <a:t>Hier steht der ein- oder zweizeilige Titel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BF0ED8C-F745-4BBC-B350-097334826A3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820988" y="3759740"/>
            <a:ext cx="7694612" cy="249299"/>
          </a:xfrm>
        </p:spPr>
        <p:txBody>
          <a:bodyPr wrap="square">
            <a:spAutoFit/>
          </a:bodyPr>
          <a:lstStyle>
            <a:lvl1pPr>
              <a:defRPr/>
            </a:lvl1pPr>
          </a:lstStyle>
          <a:p>
            <a:pPr lvl="0"/>
            <a:r>
              <a:rPr lang="de-DE"/>
              <a:t>Name(n) des/der Vortragenden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FBE8279B-4D51-46B5-A65A-8DF8A6CE156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391292" y="6142038"/>
            <a:ext cx="1457311" cy="321970"/>
          </a:xfrm>
        </p:spPr>
        <p:txBody>
          <a:bodyPr/>
          <a:lstStyle>
            <a:lvl1pPr algn="r">
              <a:defRPr/>
            </a:lvl1pPr>
            <a:lvl2pPr marL="23813" indent="0">
              <a:buNone/>
              <a:defRPr/>
            </a:lvl2pPr>
            <a:lvl3pPr marL="0" indent="0">
              <a:buNone/>
              <a:defRPr/>
            </a:lvl3pPr>
          </a:lstStyle>
          <a:p>
            <a:pPr lvl="0"/>
            <a:r>
              <a:rPr lang="de-DE" dirty="0"/>
              <a:t>xx.xx.2022</a:t>
            </a: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84B180AE-5047-45D2-B490-0322D3500D4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" r="-1"/>
          <a:stretch/>
        </p:blipFill>
        <p:spPr>
          <a:xfrm>
            <a:off x="0" y="759721"/>
            <a:ext cx="2273350" cy="322664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65977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77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N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E589B20-F0B5-43B8-85B8-9C8A95D7F04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8812" y="720000"/>
            <a:ext cx="9864726" cy="276999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de-DE" dirty="0"/>
              <a:t>Agenda</a:t>
            </a:r>
            <a:endParaRPr lang="en-US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CB527A0-9EF5-4E38-A3B5-688452FC0C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6626355-93CD-4A0D-AA6F-BEF7DE2A1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2022, DIN e.</a:t>
            </a:r>
            <a:r>
              <a:rPr lang="en-US" spc="-150" dirty="0"/>
              <a:t> </a:t>
            </a:r>
            <a:r>
              <a:rPr lang="en-US" dirty="0"/>
              <a:t>V.</a:t>
            </a:r>
          </a:p>
        </p:txBody>
      </p:sp>
      <p:sp>
        <p:nvSpPr>
          <p:cNvPr id="9" name="Titel 3">
            <a:extLst>
              <a:ext uri="{FF2B5EF4-FFF2-40B4-BE49-F238E27FC236}">
                <a16:creationId xmlns:a16="http://schemas.microsoft.com/office/drawing/2014/main" id="{DA407C62-BEA0-4F45-8521-64869EE567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8813" y="1044000"/>
            <a:ext cx="9856787" cy="47160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de-DE" dirty="0"/>
              <a:t>Hier steht der einzeilige Folientitel</a:t>
            </a:r>
            <a:endParaRPr lang="en-US" dirty="0"/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68457007-1246-4C19-8431-3B7C9C2F505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8813" y="1881188"/>
            <a:ext cx="9856787" cy="4319587"/>
          </a:xfrm>
        </p:spPr>
        <p:txBody>
          <a:bodyPr>
            <a:noAutofit/>
          </a:bodyPr>
          <a:lstStyle>
            <a:lvl1pPr marL="342900" indent="-342900">
              <a:buFont typeface="+mj-lt"/>
              <a:buAutoNum type="arabicPeriod"/>
              <a:defRPr/>
            </a:lvl1pPr>
            <a:lvl2pPr marL="644525" indent="-285750">
              <a:buFont typeface="Wingdings" panose="05000000000000000000" pitchFamily="2" charset="2"/>
              <a:buChar char="§"/>
              <a:defRPr/>
            </a:lvl2pPr>
            <a:lvl3pPr marL="276225" indent="0">
              <a:buNone/>
              <a:defRPr/>
            </a:lvl3pPr>
            <a:lvl4pPr marL="0" indent="0">
              <a:buFont typeface="Arial" panose="020B0604020202020204" pitchFamily="34" charset="0"/>
              <a:buNone/>
              <a:defRPr/>
            </a:lvl4pPr>
            <a:lvl5pPr marL="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de-DE"/>
              <a:t>Tagesordnungspunkt</a:t>
            </a:r>
          </a:p>
          <a:p>
            <a:pPr lvl="1"/>
            <a:r>
              <a:rPr lang="de-DE"/>
              <a:t>Unterpunkt 1</a:t>
            </a:r>
          </a:p>
          <a:p>
            <a:pPr lvl="0"/>
            <a:r>
              <a:rPr lang="de-DE"/>
              <a:t>Tagesordnungspunkt</a:t>
            </a:r>
          </a:p>
          <a:p>
            <a:pPr lvl="0"/>
            <a:r>
              <a:rPr lang="de-DE"/>
              <a:t>Tagesordnungspunkt</a:t>
            </a:r>
          </a:p>
          <a:p>
            <a:pPr lvl="0"/>
            <a:r>
              <a:rPr lang="de-DE"/>
              <a:t>Tagesordnungspunkt</a:t>
            </a:r>
          </a:p>
          <a:p>
            <a:pPr lvl="0"/>
            <a:r>
              <a:rPr lang="de-DE"/>
              <a:t>Tagesordnungspunkt</a:t>
            </a:r>
          </a:p>
        </p:txBody>
      </p:sp>
    </p:spTree>
    <p:extLst>
      <p:ext uri="{BB962C8B-B14F-4D97-AF65-F5344CB8AC3E}">
        <p14:creationId xmlns:p14="http://schemas.microsoft.com/office/powerpoint/2010/main" val="3963565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5" userDrawn="1">
          <p15:clr>
            <a:srgbClr val="FBAE40"/>
          </p15:clr>
        </p15:guide>
        <p15:guide id="2" pos="6629" userDrawn="1">
          <p15:clr>
            <a:srgbClr val="FBAE40"/>
          </p15:clr>
        </p15:guide>
        <p15:guide id="4" orient="horz" pos="3906" userDrawn="1">
          <p15:clr>
            <a:srgbClr val="FBAE40"/>
          </p15:clr>
        </p15:guide>
        <p15:guide id="5" orient="horz" pos="11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N_Zwischenfolie_Fläche-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D49E3D7F-F47F-4AEF-A650-4E492A857497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0698BE02-5ABE-482D-B351-39798472BDE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58813" y="1412875"/>
            <a:ext cx="9856787" cy="12824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5000"/>
              </a:lnSpc>
              <a:spcBef>
                <a:spcPts val="0"/>
              </a:spcBef>
              <a:buFontTx/>
              <a:buNone/>
              <a:defRPr sz="4400" b="1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de-DE" dirty="0"/>
              <a:t>Hier steht der ein- bis </a:t>
            </a:r>
            <a:br>
              <a:rPr lang="de-DE" dirty="0"/>
            </a:br>
            <a:r>
              <a:rPr lang="de-DE" dirty="0"/>
              <a:t>zweizeilige Titel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14E376A-5C10-43AE-8E3D-D29B031DD34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8812" y="720000"/>
            <a:ext cx="9856787" cy="265078"/>
          </a:xfrm>
        </p:spPr>
        <p:txBody>
          <a:bodyPr>
            <a:noAutofit/>
          </a:bodyPr>
          <a:lstStyle>
            <a:lvl1pPr>
              <a:defRPr sz="1800" b="1">
                <a:solidFill>
                  <a:schemeClr val="bg1"/>
                </a:solidFill>
              </a:defRPr>
            </a:lvl1pPr>
            <a:lvl2pPr>
              <a:defRPr sz="2400" b="1">
                <a:solidFill>
                  <a:schemeClr val="bg1"/>
                </a:solidFill>
              </a:defRPr>
            </a:lvl2pPr>
            <a:lvl3pPr>
              <a:defRPr sz="2400" b="1">
                <a:solidFill>
                  <a:schemeClr val="bg1"/>
                </a:solidFill>
              </a:defRPr>
            </a:lvl3pPr>
            <a:lvl4pPr>
              <a:defRPr sz="2400" b="1">
                <a:solidFill>
                  <a:schemeClr val="bg1"/>
                </a:solidFill>
              </a:defRPr>
            </a:lvl4pPr>
            <a:lvl5pPr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Kapiteltitel, z. B. Tagesordnungspunkt oder thematische Einordnung (einzeilig)</a:t>
            </a:r>
          </a:p>
        </p:txBody>
      </p:sp>
    </p:spTree>
    <p:extLst>
      <p:ext uri="{BB962C8B-B14F-4D97-AF65-F5344CB8AC3E}">
        <p14:creationId xmlns:p14="http://schemas.microsoft.com/office/powerpoint/2010/main" val="51670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1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N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D680F1C-4719-429A-B80F-27EC8FF5CD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8813" y="1044000"/>
            <a:ext cx="9856787" cy="47160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de-DE" dirty="0"/>
              <a:t>Hier steht der einzeilige Folientitel</a:t>
            </a:r>
            <a:endParaRPr lang="en-US" dirty="0"/>
          </a:p>
        </p:txBody>
      </p:sp>
      <p:sp>
        <p:nvSpPr>
          <p:cNvPr id="8" name="Textplatzhalter 6">
            <a:extLst>
              <a:ext uri="{FF2B5EF4-FFF2-40B4-BE49-F238E27FC236}">
                <a16:creationId xmlns:a16="http://schemas.microsoft.com/office/drawing/2014/main" id="{BC38D12B-350E-4E94-A7B1-2762E4AF01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58813" y="1884363"/>
            <a:ext cx="9856787" cy="4316412"/>
          </a:xfrm>
        </p:spPr>
        <p:txBody>
          <a:bodyPr/>
          <a:lstStyle>
            <a:lvl1pPr marL="292100" indent="-292100">
              <a:buFont typeface="Wingdings" panose="05000000000000000000" pitchFamily="2" charset="2"/>
              <a:buChar char="§"/>
              <a:defRPr/>
            </a:lvl1pPr>
            <a:lvl2pPr marL="268288" indent="-268288">
              <a:defRPr/>
            </a:lvl2pPr>
            <a:lvl3pPr>
              <a:defRPr/>
            </a:lvl3pPr>
          </a:lstStyle>
          <a:p>
            <a:pPr lvl="1"/>
            <a:r>
              <a:rPr lang="de-DE" dirty="0"/>
              <a:t>Aufzählung erste Ebene</a:t>
            </a:r>
          </a:p>
          <a:p>
            <a:pPr lvl="2"/>
            <a:r>
              <a:rPr lang="de-DE" dirty="0"/>
              <a:t>Aufzählung zweite Ebene</a:t>
            </a:r>
          </a:p>
          <a:p>
            <a:pPr lvl="1"/>
            <a:r>
              <a:rPr lang="de-DE" dirty="0"/>
              <a:t>Aufzählung erste Ebene</a:t>
            </a:r>
          </a:p>
        </p:txBody>
      </p:sp>
      <p:sp>
        <p:nvSpPr>
          <p:cNvPr id="9" name="Foliennummernplatzhalter 2">
            <a:extLst>
              <a:ext uri="{FF2B5EF4-FFF2-40B4-BE49-F238E27FC236}">
                <a16:creationId xmlns:a16="http://schemas.microsoft.com/office/drawing/2014/main" id="{F3E156E9-4497-448B-BFC8-DC6901DCD2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863263" y="6342964"/>
            <a:ext cx="393644" cy="212724"/>
          </a:xfrm>
        </p:spPr>
        <p:txBody>
          <a:bodyPr/>
          <a:lstStyle/>
          <a:p>
            <a:fld id="{8B252499-9B54-4877-82BC-0DBF69578AC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F9F0CB0E-F4AB-4F63-BEEF-6348F7437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863263" y="6524625"/>
            <a:ext cx="714057" cy="212724"/>
          </a:xfrm>
        </p:spPr>
        <p:txBody>
          <a:bodyPr/>
          <a:lstStyle/>
          <a:p>
            <a:r>
              <a:rPr lang="en-US" dirty="0"/>
              <a:t>© 2020, DIN e.</a:t>
            </a:r>
            <a:r>
              <a:rPr lang="en-US" spc="-150" dirty="0"/>
              <a:t> </a:t>
            </a:r>
            <a:r>
              <a:rPr lang="en-US" dirty="0"/>
              <a:t>V.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397A8A1F-896C-400A-811B-0B70E289FD5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8812" y="720000"/>
            <a:ext cx="9864726" cy="276999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de-DE" dirty="0"/>
              <a:t>Dachzeile: Tagesordnungspunkt oder thematische Einordnung (einzeilig)</a:t>
            </a:r>
          </a:p>
        </p:txBody>
      </p:sp>
    </p:spTree>
    <p:extLst>
      <p:ext uri="{BB962C8B-B14F-4D97-AF65-F5344CB8AC3E}">
        <p14:creationId xmlns:p14="http://schemas.microsoft.com/office/powerpoint/2010/main" val="27806227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1" userDrawn="1">
          <p15:clr>
            <a:srgbClr val="FBAE40"/>
          </p15:clr>
        </p15:guide>
        <p15:guide id="3" orient="horz" pos="1185" userDrawn="1">
          <p15:clr>
            <a:srgbClr val="FBAE40"/>
          </p15:clr>
        </p15:guide>
        <p15:guide id="4" orient="horz" pos="3906" userDrawn="1">
          <p15:clr>
            <a:srgbClr val="FBAE40"/>
          </p15:clr>
        </p15:guide>
        <p15:guide id="5" pos="663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4CA3C3-F22C-4887-A003-12AF3C02A7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Hier steht der einzeilige Folientitel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7208F95-1689-4F94-8F0B-9ED6449484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02E371D-9FD1-4144-AAF4-05CA9BFA3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2020, DIN e.</a:t>
            </a:r>
            <a:r>
              <a:rPr lang="en-US" spc="-150" dirty="0"/>
              <a:t> </a:t>
            </a:r>
            <a:r>
              <a:rPr lang="en-US" dirty="0"/>
              <a:t>V.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7EF8E0AA-7047-4711-95B6-F20C2D0F3A7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8813" y="1881188"/>
            <a:ext cx="9866312" cy="431323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Hier steht Fließtext.</a:t>
            </a: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FDAEDD7-06E8-43BB-BE06-7357BA2BF05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8812" y="720000"/>
            <a:ext cx="9864726" cy="276999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de-DE" dirty="0"/>
              <a:t>Dachzeile: Tagesordnungspunkt oder thematische Einordnung (einzeilig)</a:t>
            </a:r>
          </a:p>
        </p:txBody>
      </p:sp>
    </p:spTree>
    <p:extLst>
      <p:ext uri="{BB962C8B-B14F-4D97-AF65-F5344CB8AC3E}">
        <p14:creationId xmlns:p14="http://schemas.microsoft.com/office/powerpoint/2010/main" val="31140351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1" userDrawn="1">
          <p15:clr>
            <a:srgbClr val="FBAE40"/>
          </p15:clr>
        </p15:guide>
        <p15:guide id="3" orient="horz" pos="3906" userDrawn="1">
          <p15:clr>
            <a:srgbClr val="FBAE40"/>
          </p15:clr>
        </p15:guide>
        <p15:guide id="4" orient="horz" pos="1185" userDrawn="1">
          <p15:clr>
            <a:srgbClr val="FBAE40"/>
          </p15:clr>
        </p15:guide>
        <p15:guide id="5" pos="663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N_leer_Diagramme+Tab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4CA3C3-F22C-4887-A003-12AF3C02A7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Hier steht der einzeilige Folientitel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7208F95-1689-4F94-8F0B-9ED6449484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02E371D-9FD1-4144-AAF4-05CA9BFA3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2020, DIN e.</a:t>
            </a:r>
            <a:r>
              <a:rPr lang="en-US" spc="-150" dirty="0"/>
              <a:t> </a:t>
            </a:r>
            <a:r>
              <a:rPr lang="en-US" dirty="0"/>
              <a:t>V.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63DA6885-84DB-422F-A25D-83B74D54FED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58811" y="1985175"/>
            <a:ext cx="9866313" cy="4215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Platzhalter für Tabellen und Diagramme</a:t>
            </a:r>
            <a:endParaRPr lang="en-US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51DE6960-B383-4B5C-AC80-711BE7FDC98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8812" y="720000"/>
            <a:ext cx="9864726" cy="276999"/>
          </a:xfrm>
        </p:spPr>
        <p:txBody>
          <a:bodyPr>
            <a:noAutofit/>
          </a:bodyPr>
          <a:lstStyle>
            <a:lvl1pPr>
              <a:defRPr sz="1800"/>
            </a:lvl1pPr>
          </a:lstStyle>
          <a:p>
            <a:pPr lvl="0"/>
            <a:r>
              <a:rPr lang="de-DE" dirty="0"/>
              <a:t>Dachzeile: Tagesordnungspunkt oder thematische Einordnung (einzeilig)</a:t>
            </a:r>
          </a:p>
        </p:txBody>
      </p:sp>
    </p:spTree>
    <p:extLst>
      <p:ext uri="{BB962C8B-B14F-4D97-AF65-F5344CB8AC3E}">
        <p14:creationId xmlns:p14="http://schemas.microsoft.com/office/powerpoint/2010/main" val="13484442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11">
          <p15:clr>
            <a:srgbClr val="FBAE40"/>
          </p15:clr>
        </p15:guide>
        <p15:guide id="2" pos="6630">
          <p15:clr>
            <a:srgbClr val="FBAE40"/>
          </p15:clr>
        </p15:guide>
        <p15:guide id="3" orient="horz" pos="390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7F821961-E816-4461-9B29-5E75ABB144DA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2765" y="470694"/>
            <a:ext cx="663345" cy="941388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ACD8DCF-D7D9-465B-9F18-C79204CC3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1042988"/>
            <a:ext cx="9856787" cy="47148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CD8B05-06BC-41C5-B609-8F019C901D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63263" y="6342964"/>
            <a:ext cx="393644" cy="212724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 b="1">
                <a:solidFill>
                  <a:schemeClr val="tx1"/>
                </a:solidFill>
              </a:defRPr>
            </a:lvl1pPr>
          </a:lstStyle>
          <a:p>
            <a:fld id="{8B252499-9B54-4877-82BC-0DBF69578AC1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6863E09-308C-4E73-8E4A-8AABD99390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8814" y="1884364"/>
            <a:ext cx="9856786" cy="43073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1516AE-7EFA-421E-A0FF-8F689F538C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863263" y="6524625"/>
            <a:ext cx="714057" cy="212724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© 2020, DIN e.</a:t>
            </a:r>
            <a:r>
              <a:rPr lang="en-US" spc="-150" dirty="0"/>
              <a:t> </a:t>
            </a:r>
            <a:r>
              <a:rPr lang="en-US" dirty="0"/>
              <a:t>V.</a:t>
            </a:r>
          </a:p>
        </p:txBody>
      </p:sp>
    </p:spTree>
    <p:extLst>
      <p:ext uri="{BB962C8B-B14F-4D97-AF65-F5344CB8AC3E}">
        <p14:creationId xmlns:p14="http://schemas.microsoft.com/office/powerpoint/2010/main" val="3192337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713" r:id="rId2"/>
    <p:sldLayoutId id="2147483716" r:id="rId3"/>
    <p:sldLayoutId id="2147483717" r:id="rId4"/>
    <p:sldLayoutId id="2147483712" r:id="rId5"/>
    <p:sldLayoutId id="2147483692" r:id="rId6"/>
    <p:sldLayoutId id="2147483694" r:id="rId7"/>
    <p:sldLayoutId id="2147483708" r:id="rId8"/>
    <p:sldLayoutId id="2147483719" r:id="rId9"/>
    <p:sldLayoutId id="2147483722" r:id="rId10"/>
    <p:sldLayoutId id="2147483711" r:id="rId11"/>
    <p:sldLayoutId id="2147483710" r:id="rId12"/>
    <p:sldLayoutId id="2147483704" r:id="rId13"/>
    <p:sldLayoutId id="2147483705" r:id="rId14"/>
    <p:sldLayoutId id="2147483721" r:id="rId15"/>
    <p:sldLayoutId id="2147483703" r:id="rId16"/>
    <p:sldLayoutId id="2147483696" r:id="rId17"/>
    <p:sldLayoutId id="2147483707" r:id="rId1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44475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76250" indent="-200025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‒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pano.de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C099EFE4-5763-3F0E-5981-CC4E04BBD76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58813" y="1412875"/>
            <a:ext cx="9856787" cy="641201"/>
          </a:xfrm>
        </p:spPr>
        <p:txBody>
          <a:bodyPr/>
          <a:lstStyle/>
          <a:p>
            <a:r>
              <a:rPr lang="de-DE" dirty="0"/>
              <a:t>Förderrichtlinie</a:t>
            </a:r>
            <a:r>
              <a:rPr lang="en-GB" dirty="0"/>
              <a:t> des BMWK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973F916-2299-F7E2-44C4-62D13B6F31C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Wissenstransfer durch Patente und Normung</a:t>
            </a:r>
          </a:p>
        </p:txBody>
      </p:sp>
      <p:pic>
        <p:nvPicPr>
          <p:cNvPr id="4" name="Picture 4" descr="WIPANO-logo - Sicoya">
            <a:extLst>
              <a:ext uri="{FF2B5EF4-FFF2-40B4-BE49-F238E27FC236}">
                <a16:creationId xmlns:a16="http://schemas.microsoft.com/office/drawing/2014/main" id="{1F0AC191-833B-A112-BC22-157FCD53D4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17" y="3814952"/>
            <a:ext cx="4956688" cy="2155767"/>
          </a:xfrm>
          <a:prstGeom prst="rect">
            <a:avLst/>
          </a:prstGeom>
          <a:noFill/>
          <a:ln>
            <a:solidFill>
              <a:srgbClr val="00416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F71B2FB7-092E-22F9-0120-4A6A48A4EF8B}"/>
              </a:ext>
            </a:extLst>
          </p:cNvPr>
          <p:cNvSpPr txBox="1"/>
          <p:nvPr/>
        </p:nvSpPr>
        <p:spPr>
          <a:xfrm>
            <a:off x="630517" y="6035573"/>
            <a:ext cx="43439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http://www.wipano.de/</a:t>
            </a:r>
            <a:r>
              <a:rPr lang="de-DE" dirty="0"/>
              <a:t>     </a:t>
            </a:r>
            <a:endParaRPr lang="en-GB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2487A19-2DBF-D17A-01D0-9359BA88431C}"/>
              </a:ext>
            </a:extLst>
          </p:cNvPr>
          <p:cNvSpPr txBox="1"/>
          <p:nvPr/>
        </p:nvSpPr>
        <p:spPr>
          <a:xfrm>
            <a:off x="6096000" y="4154171"/>
            <a:ext cx="46110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Förderschwerpunkte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Normung – Unternehmen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Wissenstransfer durch Normung und Standardisierung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9976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23A8A3C-9D61-F001-F6A8-49BBB743846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58813" y="1412875"/>
            <a:ext cx="9856787" cy="641201"/>
          </a:xfrm>
        </p:spPr>
        <p:txBody>
          <a:bodyPr/>
          <a:lstStyle/>
          <a:p>
            <a:r>
              <a:rPr lang="de-DE" dirty="0"/>
              <a:t>Normung – Unternehmen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223AD0D-B1F2-1077-D48B-37F91585476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Wissenstransfer durch Patente und Normung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2873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0F1C877-9444-4E1D-83F8-F570B2303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WIPANO – </a:t>
            </a:r>
            <a:r>
              <a:rPr lang="de-DE" dirty="0"/>
              <a:t>wer kann gefördert werden?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3563F894-5C80-49BA-AD55-C3197B5FD51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882640" y="1765591"/>
            <a:ext cx="5496408" cy="3817937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de-DE" b="1" dirty="0"/>
              <a:t>Unternehmen 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der gewerblichen Wirtschaft mit bis zu 1 000 Mitarbeitern und Sitz in Deutschland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mit einem Jahresumsatz bis zu 100 Millionen Euro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b="1" dirty="0">
                <a:solidFill>
                  <a:srgbClr val="FF0000"/>
                </a:solidFill>
              </a:rPr>
              <a:t>die in den letzten drei Jahren in dem zu beantragenden Normungs- oder Standardisierungsgremien nicht aktiv waren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die in einem nationalen, europäischen und internationalen Normungs- bzw. Standardisierungsgremium nach Bewilligung der Förderung mitwirken</a:t>
            </a:r>
          </a:p>
          <a:p>
            <a:r>
              <a:rPr lang="de-DE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endParaRPr lang="en-US" b="1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50B4BB4-DDD1-4883-B27B-3552BE05BBC6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 dirty="0"/>
              <a:t>© 2024, DIN e. V.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6B233A1-0C8A-4626-82ED-385AD7CAFDAB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4" descr="WIPANO-logo - Sicoya">
            <a:extLst>
              <a:ext uri="{FF2B5EF4-FFF2-40B4-BE49-F238E27FC236}">
                <a16:creationId xmlns:a16="http://schemas.microsoft.com/office/drawing/2014/main" id="{DBA5E35C-7F37-6B9D-2974-3CDB32ACF7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" y="1884552"/>
            <a:ext cx="4956688" cy="2155767"/>
          </a:xfrm>
          <a:prstGeom prst="rect">
            <a:avLst/>
          </a:prstGeom>
          <a:noFill/>
          <a:ln>
            <a:solidFill>
              <a:srgbClr val="00416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26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0F1C877-9444-4E1D-83F8-F570B2303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WIPANO – “</a:t>
            </a:r>
            <a:r>
              <a:rPr lang="de-DE" dirty="0"/>
              <a:t>Dritte“</a:t>
            </a:r>
            <a:endParaRPr lang="en-US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3563F894-5C80-49BA-AD55-C3197B5FD51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882640" y="1765591"/>
            <a:ext cx="5496408" cy="3817937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de-DE" b="1" dirty="0"/>
              <a:t>Zusätzlich können </a:t>
            </a:r>
            <a:r>
              <a:rPr lang="de-DE" b="1" dirty="0">
                <a:solidFill>
                  <a:srgbClr val="FF0000"/>
                </a:solidFill>
              </a:rPr>
              <a:t>Dritte</a:t>
            </a:r>
            <a:r>
              <a:rPr lang="de-DE" b="1" dirty="0"/>
              <a:t> von WIPANO gefördert werden, d.h.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externe, fachlich geeignete Partner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von Unternehmen konkret projektbezogen beauftragte Dritte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z.B. Verbände, Berater, Sachverständige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lnSpc>
                <a:spcPct val="100000"/>
              </a:lnSpc>
            </a:pPr>
            <a:r>
              <a:rPr lang="de-DE" b="1" dirty="0"/>
              <a:t>Ausgeschlossen sind Inhaber, Gesellschafter oder Mitarbeiter des Antragsstellers, eines Partnerunternehmens sowie eines dem Antragsteller verbundenen Unternehmens 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endParaRPr lang="en-US" b="1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50B4BB4-DDD1-4883-B27B-3552BE05BBC6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 dirty="0"/>
              <a:t>© 2024, DIN e. V.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6B233A1-0C8A-4626-82ED-385AD7CAFDAB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4" descr="WIPANO-logo - Sicoya">
            <a:extLst>
              <a:ext uri="{FF2B5EF4-FFF2-40B4-BE49-F238E27FC236}">
                <a16:creationId xmlns:a16="http://schemas.microsoft.com/office/drawing/2014/main" id="{DBA5E35C-7F37-6B9D-2974-3CDB32ACF7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" y="1884552"/>
            <a:ext cx="4956688" cy="2155767"/>
          </a:xfrm>
          <a:prstGeom prst="rect">
            <a:avLst/>
          </a:prstGeom>
          <a:noFill/>
          <a:ln>
            <a:solidFill>
              <a:srgbClr val="00416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0398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0F1C877-9444-4E1D-83F8-F570B2303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WIPANO – </a:t>
            </a:r>
            <a:r>
              <a:rPr lang="de-DE" dirty="0"/>
              <a:t>DIN SPEC</a:t>
            </a:r>
            <a:endParaRPr lang="en-US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3563F894-5C80-49BA-AD55-C3197B5FD51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882640" y="1765591"/>
            <a:ext cx="5496408" cy="381793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b="1" dirty="0"/>
              <a:t>anteilige Übernahme der Kosten für eine </a:t>
            </a:r>
            <a:r>
              <a:rPr lang="de-DE" b="1" dirty="0">
                <a:solidFill>
                  <a:srgbClr val="FF0000"/>
                </a:solidFill>
              </a:rPr>
              <a:t>DIN SPEC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dirty="0"/>
              <a:t>maximal 10.000 Euro für Erstellung (Kosten bei DIN),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Übernahme der Kosten für Sitzungen und Reisen zu beispielsweise Kick-Off oder Einspruchssitzung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lnSpc>
                <a:spcPct val="100000"/>
              </a:lnSpc>
            </a:pPr>
            <a:r>
              <a:rPr lang="de-DE" b="1" dirty="0"/>
              <a:t>Kosten für die Erstellung von Spezifikationen werden nicht vollständig übernommen, können aber gesenkt werden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endParaRPr lang="en-US" b="1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50B4BB4-DDD1-4883-B27B-3552BE05BBC6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 dirty="0"/>
              <a:t>© 2024, DIN e. V.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6B233A1-0C8A-4626-82ED-385AD7CAFDAB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4" descr="WIPANO-logo - Sicoya">
            <a:extLst>
              <a:ext uri="{FF2B5EF4-FFF2-40B4-BE49-F238E27FC236}">
                <a16:creationId xmlns:a16="http://schemas.microsoft.com/office/drawing/2014/main" id="{DBA5E35C-7F37-6B9D-2974-3CDB32ACF7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" y="1884552"/>
            <a:ext cx="4956688" cy="2155767"/>
          </a:xfrm>
          <a:prstGeom prst="rect">
            <a:avLst/>
          </a:prstGeom>
          <a:noFill/>
          <a:ln>
            <a:solidFill>
              <a:srgbClr val="00416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7098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0F1C877-9444-4E1D-83F8-F570B2303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WIPANO – was </a:t>
            </a:r>
            <a:r>
              <a:rPr lang="de-DE" dirty="0"/>
              <a:t>wird gefördert?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3563F894-5C80-49BA-AD55-C3197B5FD51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58812" y="1862061"/>
            <a:ext cx="5839968" cy="3817937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Aktive </a:t>
            </a:r>
            <a:r>
              <a:rPr lang="de-DE" b="1" dirty="0">
                <a:solidFill>
                  <a:srgbClr val="FF0000"/>
                </a:solidFill>
              </a:rPr>
              <a:t>zeitgleiche Teilnahme an bis zu maximal 2 Normungs- oder Standardisierungsgremien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Normenrecherche und Normenmanagement – maximal 5.000 Euro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Prüfung und Erstellung einer DIN SPEC (PAS) und/oder VDE-Anwendungsregel – maximal 10.000 Euro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Reisekosten im Zusammenhang von nationalen und/oder internationalen Normungsgremien gemäß Bundesreisekostengesetz und Personalkostenpauschale – maximal 5.000 Euro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DE" dirty="0"/>
              <a:t>70% der zuwendungsfähigen Ausgaben werden anteilig gefördert – maximal 45.000 Euro</a:t>
            </a:r>
            <a:endParaRPr lang="en-US" b="1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50B4BB4-DDD1-4883-B27B-3552BE05BBC6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 dirty="0"/>
              <a:t>© 2024, DIN e. V.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6B233A1-0C8A-4626-82ED-385AD7CAFDAB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3" name="Tabelle 7">
            <a:extLst>
              <a:ext uri="{FF2B5EF4-FFF2-40B4-BE49-F238E27FC236}">
                <a16:creationId xmlns:a16="http://schemas.microsoft.com/office/drawing/2014/main" id="{AD2E169E-89BE-7715-D330-F063735CAE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89990"/>
              </p:ext>
            </p:extLst>
          </p:nvPr>
        </p:nvGraphicFramePr>
        <p:xfrm>
          <a:off x="6928624" y="1862061"/>
          <a:ext cx="4604563" cy="17068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813741">
                  <a:extLst>
                    <a:ext uri="{9D8B030D-6E8A-4147-A177-3AD203B41FA5}">
                      <a16:colId xmlns:a16="http://schemas.microsoft.com/office/drawing/2014/main" val="2396952833"/>
                    </a:ext>
                  </a:extLst>
                </a:gridCol>
                <a:gridCol w="930274">
                  <a:extLst>
                    <a:ext uri="{9D8B030D-6E8A-4147-A177-3AD203B41FA5}">
                      <a16:colId xmlns:a16="http://schemas.microsoft.com/office/drawing/2014/main" val="856069814"/>
                    </a:ext>
                  </a:extLst>
                </a:gridCol>
                <a:gridCol w="930274">
                  <a:extLst>
                    <a:ext uri="{9D8B030D-6E8A-4147-A177-3AD203B41FA5}">
                      <a16:colId xmlns:a16="http://schemas.microsoft.com/office/drawing/2014/main" val="1967653706"/>
                    </a:ext>
                  </a:extLst>
                </a:gridCol>
                <a:gridCol w="930274">
                  <a:extLst>
                    <a:ext uri="{9D8B030D-6E8A-4147-A177-3AD203B41FA5}">
                      <a16:colId xmlns:a16="http://schemas.microsoft.com/office/drawing/2014/main" val="40016644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DE" sz="1100" noProof="0" dirty="0"/>
                        <a:t>Was wird gefördert?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noProof="0" dirty="0"/>
                        <a:t>Präsenz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noProof="0" dirty="0"/>
                        <a:t>Virtuell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noProof="0" dirty="0"/>
                        <a:t>maximal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29713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100" noProof="0" dirty="0"/>
                        <a:t>Teilnahme nationale Normungsgremien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noProof="0" dirty="0"/>
                        <a:t>1.000 €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noProof="0" dirty="0"/>
                        <a:t>500 €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noProof="0" dirty="0"/>
                        <a:t>5000 €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6185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100" noProof="0" dirty="0"/>
                        <a:t>Teilnahme europäische Normungsgremien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noProof="0" dirty="0"/>
                        <a:t>1.500 €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noProof="0" dirty="0"/>
                        <a:t>750 €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noProof="0" dirty="0"/>
                        <a:t>25.000 €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5093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noProof="0" dirty="0"/>
                        <a:t>Teilnahme internationale Normungsgremien</a:t>
                      </a:r>
                    </a:p>
                    <a:p>
                      <a:endParaRPr lang="de-DE" sz="11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noProof="0" dirty="0"/>
                        <a:t>2.000 €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noProof="0" dirty="0"/>
                        <a:t>1.000 €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noProof="0" dirty="0"/>
                        <a:t>25.000 €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65133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6094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23A8A3C-9D61-F001-F6A8-49BBB743846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58813" y="1412875"/>
            <a:ext cx="9856787" cy="1923604"/>
          </a:xfrm>
        </p:spPr>
        <p:txBody>
          <a:bodyPr/>
          <a:lstStyle/>
          <a:p>
            <a:r>
              <a:rPr lang="de-DE" dirty="0"/>
              <a:t>Wissenstransfer durch Normung und Standardisierung</a:t>
            </a:r>
          </a:p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223AD0D-B1F2-1077-D48B-37F91585476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Wissenstransfer durch Patente und Normung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8649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988E0F-A78E-B2DC-3AEE-1697AA6F2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WIPANO – </a:t>
            </a:r>
            <a:r>
              <a:rPr lang="de-DE" dirty="0"/>
              <a:t>was kann gefördert werden? (I)</a:t>
            </a:r>
            <a:endParaRPr lang="en-GB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C9BF72B-3221-F914-8383-F7630D09BA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/>
              <a:t>Kooperationsprojekte</a:t>
            </a:r>
          </a:p>
          <a:p>
            <a:r>
              <a:rPr lang="de-DE" dirty="0"/>
              <a:t>mit mind. einer Hochschule oder einer öffentlich grundfinanzierten Forschungseinrichtung und Unternehmen</a:t>
            </a:r>
          </a:p>
          <a:p>
            <a:r>
              <a:rPr lang="de-DE" dirty="0"/>
              <a:t>Ziel:</a:t>
            </a:r>
          </a:p>
          <a:p>
            <a:pPr lvl="2"/>
            <a:r>
              <a:rPr lang="de-DE" b="0" i="0" u="none" strike="noStrike" baseline="0" dirty="0">
                <a:latin typeface="HelveticaNeueLTW1G-Roman_1"/>
              </a:rPr>
              <a:t>Aufbereitung und Diffusion von FuE-Ergebnissen durch Mitwirkung auf nationaler, europäischer oder internationaler Ebene,</a:t>
            </a:r>
          </a:p>
          <a:p>
            <a:pPr lvl="2"/>
            <a:r>
              <a:rPr lang="de-DE" b="0" i="0" u="none" strike="noStrike" baseline="0" dirty="0">
                <a:latin typeface="HelveticaNeueLTW1G-Roman_1"/>
              </a:rPr>
              <a:t>Unterstützung der Marktdurchdringung innovativer Produkte, Technologien oder Dienstleistungen, zum Beispiel durch die Entwicklung von Prüfnormen,</a:t>
            </a:r>
          </a:p>
          <a:p>
            <a:pPr lvl="2"/>
            <a:r>
              <a:rPr lang="de-DE" b="0" i="0" u="none" strike="noStrike" baseline="0" dirty="0">
                <a:latin typeface="HelveticaNeueLTW1G-Roman_1"/>
              </a:rPr>
              <a:t>Entwicklung einheitlicher Schnittstellen, Terminologien, Klassifizierungen sowie von Referenzarchitekturen oder Standardprozessen,</a:t>
            </a:r>
          </a:p>
          <a:p>
            <a:pPr lvl="2"/>
            <a:r>
              <a:rPr lang="de-DE" b="0" i="0" u="none" strike="noStrike" baseline="0" dirty="0">
                <a:latin typeface="HelveticaNeueLTW1G-Roman_1"/>
              </a:rPr>
              <a:t>FuE-Projekte zur digitalen Normung oder Standardisierung.</a:t>
            </a:r>
            <a:endParaRPr lang="de-DE" dirty="0"/>
          </a:p>
          <a:p>
            <a:pPr lvl="3" indent="-200025"/>
            <a:r>
              <a:rPr lang="de-DE" dirty="0"/>
              <a:t>Zu diesen Zwecken muss im Rahmen der Förderung ein Normungs- oder Standardisierungsantrag auf nationaler, europäischer oder internationaler Ebene erfolgen.</a:t>
            </a:r>
          </a:p>
          <a:p>
            <a:pPr marL="276225" lvl="2" indent="0">
              <a:buNone/>
            </a:pPr>
            <a:endParaRPr lang="de-DE" dirty="0"/>
          </a:p>
          <a:p>
            <a:pPr marL="276225" lvl="2" indent="0">
              <a:buNone/>
            </a:pPr>
            <a:endParaRPr lang="de-DE" dirty="0"/>
          </a:p>
          <a:p>
            <a:pPr lvl="2"/>
            <a:endParaRPr lang="de-DE" dirty="0"/>
          </a:p>
          <a:p>
            <a:pPr lvl="2"/>
            <a:endParaRPr lang="de-DE" dirty="0"/>
          </a:p>
          <a:p>
            <a:pPr lvl="2"/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DA46CF8-64A1-85FE-E8FE-00FF6594CB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47FE998-A322-588B-CEFE-1C005541E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2020, DIN e.</a:t>
            </a:r>
            <a:r>
              <a:rPr lang="en-US" spc="-150"/>
              <a:t> </a:t>
            </a:r>
            <a:r>
              <a:rPr lang="en-US"/>
              <a:t>V.</a:t>
            </a:r>
            <a:endParaRPr lang="en-US" dirty="0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8F54C51E-D853-7EAD-F051-A8F7C12B3815}"/>
              </a:ext>
            </a:extLst>
          </p:cNvPr>
          <p:cNvSpPr txBox="1">
            <a:spLocks/>
          </p:cNvSpPr>
          <p:nvPr/>
        </p:nvSpPr>
        <p:spPr>
          <a:xfrm>
            <a:off x="658812" y="720000"/>
            <a:ext cx="9856787" cy="26507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444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76250" indent="-2000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Wissenstransfer durch Normung und Standardisierung</a:t>
            </a:r>
          </a:p>
        </p:txBody>
      </p:sp>
    </p:spTree>
    <p:extLst>
      <p:ext uri="{BB962C8B-B14F-4D97-AF65-F5344CB8AC3E}">
        <p14:creationId xmlns:p14="http://schemas.microsoft.com/office/powerpoint/2010/main" val="4019579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3437C7-EBDE-914E-6415-6F7F281DC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Art, Umfang, Höhe der  Zuwendung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6B1D93B-867D-94A1-20C3-C9C7DC28CC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Die Zuwendung wird als nicht rückzahlbarer Zuschuss in Form einer Anteilsfinanzierung gewährt</a:t>
            </a:r>
          </a:p>
          <a:p>
            <a:r>
              <a:rPr lang="de-DE" dirty="0"/>
              <a:t>Projektbezogene Ausgaben können in der Regel bis zu 50 % anteilig finanziert werden; KMU können unter bestimmten Voraussetzungen bis zu 80% gefördert werden</a:t>
            </a:r>
          </a:p>
          <a:p>
            <a:r>
              <a:rPr lang="de-DE" dirty="0"/>
              <a:t>Die Zuwendungshöhe ist je Verbundpartner auf 200.000 Euro beschränkt</a:t>
            </a:r>
          </a:p>
          <a:p>
            <a:r>
              <a:rPr lang="de-DE" dirty="0"/>
              <a:t>Die Laufzeit beträgt in der Regel 24 Monate</a:t>
            </a:r>
          </a:p>
          <a:p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dirty="0"/>
              <a:t>Die Förderung ist ausgeschlossen, wenn die zu fördernden Maßnahmen bereits Teil einer zuwendungsrechtlichen Verwertungspflicht bzw. –</a:t>
            </a:r>
            <a:r>
              <a:rPr lang="de-DE" dirty="0" err="1"/>
              <a:t>auflage</a:t>
            </a:r>
            <a:r>
              <a:rPr lang="de-DE" dirty="0"/>
              <a:t> aus einem vorangegangenen FuE –Projekt sind 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6009720-633D-9316-7D6B-C4D86368FA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52499-9B54-4877-82BC-0DBF69578AC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CF4767-B364-8A45-A300-D48379CFC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2020, DIN e.</a:t>
            </a:r>
            <a:r>
              <a:rPr lang="en-US" spc="-150"/>
              <a:t> </a:t>
            </a:r>
            <a:r>
              <a:rPr lang="en-US"/>
              <a:t>V.</a:t>
            </a:r>
            <a:endParaRPr lang="en-US" dirty="0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DAFA9CFC-0EE0-A8C1-18D3-E5E9C66C47E2}"/>
              </a:ext>
            </a:extLst>
          </p:cNvPr>
          <p:cNvSpPr txBox="1">
            <a:spLocks/>
          </p:cNvSpPr>
          <p:nvPr/>
        </p:nvSpPr>
        <p:spPr>
          <a:xfrm>
            <a:off x="658812" y="720000"/>
            <a:ext cx="9856787" cy="26507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444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76250" indent="-2000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Wissenstransfer durch Normung und Standardisierung</a:t>
            </a:r>
          </a:p>
        </p:txBody>
      </p:sp>
    </p:spTree>
    <p:extLst>
      <p:ext uri="{BB962C8B-B14F-4D97-AF65-F5344CB8AC3E}">
        <p14:creationId xmlns:p14="http://schemas.microsoft.com/office/powerpoint/2010/main" val="2134620650"/>
      </p:ext>
    </p:extLst>
  </p:cSld>
  <p:clrMapOvr>
    <a:masterClrMapping/>
  </p:clrMapOvr>
</p:sld>
</file>

<file path=ppt/theme/theme1.xml><?xml version="1.0" encoding="utf-8"?>
<a:theme xmlns:a="http://schemas.openxmlformats.org/drawingml/2006/main" name="DIN Master 2018 v1">
  <a:themeElements>
    <a:clrScheme name="DIN Farben v11">
      <a:dk1>
        <a:srgbClr val="004164"/>
      </a:dk1>
      <a:lt1>
        <a:sysClr val="window" lastClr="FFFFFF"/>
      </a:lt1>
      <a:dk2>
        <a:srgbClr val="9B918C"/>
      </a:dk2>
      <a:lt2>
        <a:srgbClr val="FFFFFF"/>
      </a:lt2>
      <a:accent1>
        <a:srgbClr val="004164"/>
      </a:accent1>
      <a:accent2>
        <a:srgbClr val="9B918C"/>
      </a:accent2>
      <a:accent3>
        <a:srgbClr val="009BDC"/>
      </a:accent3>
      <a:accent4>
        <a:srgbClr val="D2D700"/>
      </a:accent4>
      <a:accent5>
        <a:srgbClr val="FAB900"/>
      </a:accent5>
      <a:accent6>
        <a:srgbClr val="DC5A64"/>
      </a:accent6>
      <a:hlink>
        <a:srgbClr val="004164"/>
      </a:hlink>
      <a:folHlink>
        <a:srgbClr val="0083CA"/>
      </a:folHlink>
    </a:clrScheme>
    <a:fontScheme name="DIN Schrift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DCE6751F-6B79-4CF4-B889-739794F29C0C}" vid="{AEB5E391-96C4-4E20-AE7E-AE013FEC026C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d1d42c1-9696-41b1-a066-74e250b1d1b1">
      <Terms xmlns="http://schemas.microsoft.com/office/infopath/2007/PartnerControls"/>
    </lcf76f155ced4ddcb4097134ff3c332f>
    <TaxCatchAll xmlns="fbba6eb4-3547-4d6f-af22-6130775f767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04A1162A4348C4092F771996C1CFE3F" ma:contentTypeVersion="14" ma:contentTypeDescription="Ein neues Dokument erstellen." ma:contentTypeScope="" ma:versionID="584d3d29e034bef58fd1683895f10ed9">
  <xsd:schema xmlns:xsd="http://www.w3.org/2001/XMLSchema" xmlns:xs="http://www.w3.org/2001/XMLSchema" xmlns:p="http://schemas.microsoft.com/office/2006/metadata/properties" xmlns:ns2="ad1d42c1-9696-41b1-a066-74e250b1d1b1" xmlns:ns3="fbba6eb4-3547-4d6f-af22-6130775f7676" targetNamespace="http://schemas.microsoft.com/office/2006/metadata/properties" ma:root="true" ma:fieldsID="8cfa10e180f0f6093f91206ecba6141d" ns2:_="" ns3:_="">
    <xsd:import namespace="ad1d42c1-9696-41b1-a066-74e250b1d1b1"/>
    <xsd:import namespace="fbba6eb4-3547-4d6f-af22-6130775f767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1d42c1-9696-41b1-a066-74e250b1d1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6e0d509f-c95e-42df-9019-818e834ae7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ba6eb4-3547-4d6f-af22-6130775f7676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feca757d-3494-45cb-878a-a1eb3058f8e0}" ma:internalName="TaxCatchAll" ma:showField="CatchAllData" ma:web="fbba6eb4-3547-4d6f-af22-6130775f767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5A8263D-F8C5-495B-8666-66C8CB2536AB}">
  <ds:schemaRefs>
    <ds:schemaRef ds:uri="http://schemas.microsoft.com/office/2006/metadata/properties"/>
    <ds:schemaRef ds:uri="http://schemas.microsoft.com/office/infopath/2007/PartnerControls"/>
    <ds:schemaRef ds:uri="ad1d42c1-9696-41b1-a066-74e250b1d1b1"/>
    <ds:schemaRef ds:uri="fbba6eb4-3547-4d6f-af22-6130775f7676"/>
    <ds:schemaRef ds:uri="2f627e91-b252-498c-b6d0-4be0a0fc6235"/>
    <ds:schemaRef ds:uri="e9789944-41b2-43fc-a154-b660ef206f40"/>
  </ds:schemaRefs>
</ds:datastoreItem>
</file>

<file path=customXml/itemProps2.xml><?xml version="1.0" encoding="utf-8"?>
<ds:datastoreItem xmlns:ds="http://schemas.openxmlformats.org/officeDocument/2006/customXml" ds:itemID="{CED22D85-7B29-4097-9E72-FA08E69552B7}"/>
</file>

<file path=customXml/itemProps3.xml><?xml version="1.0" encoding="utf-8"?>
<ds:datastoreItem xmlns:ds="http://schemas.openxmlformats.org/officeDocument/2006/customXml" ds:itemID="{96ABE476-78D4-461A-B93B-DD25749EDF0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565</Words>
  <Application>Microsoft Office PowerPoint</Application>
  <PresentationFormat>Breitbild</PresentationFormat>
  <Paragraphs>96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Arial</vt:lpstr>
      <vt:lpstr>Calibri</vt:lpstr>
      <vt:lpstr>HelveticaNeueLTW1G-Roman_1</vt:lpstr>
      <vt:lpstr>Wingdings</vt:lpstr>
      <vt:lpstr>DIN Master 2018 v1</vt:lpstr>
      <vt:lpstr>PowerPoint-Präsentation</vt:lpstr>
      <vt:lpstr>PowerPoint-Präsentation</vt:lpstr>
      <vt:lpstr>WIPANO – wer kann gefördert werden?</vt:lpstr>
      <vt:lpstr>WIPANO – “Dritte“</vt:lpstr>
      <vt:lpstr>WIPANO – DIN SPEC</vt:lpstr>
      <vt:lpstr>WIPANO – was wird gefördert?</vt:lpstr>
      <vt:lpstr>PowerPoint-Präsentation</vt:lpstr>
      <vt:lpstr>WIPANO – was kann gefördert werden? (I)</vt:lpstr>
      <vt:lpstr>Art, Umfang, Höhe der  Zuwendung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Hanna Mutz</dc:creator>
  <cp:lastModifiedBy>Christian</cp:lastModifiedBy>
  <cp:revision>42</cp:revision>
  <dcterms:created xsi:type="dcterms:W3CDTF">2018-11-27T10:29:22Z</dcterms:created>
  <dcterms:modified xsi:type="dcterms:W3CDTF">2024-03-07T10:54:28Z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0x01010025D877AD23D3B747B31D9E46D44F5DF2</vt:lpwstr>
  </property>
  <property fmtid="{D5CDD505-2E9C-101B-9397-08002B2CF9AE}" pid="3" name="MediaServiceImageTags">
    <vt:lpwstr/>
  </property>
</Properties>
</file>