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4.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5.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6.xml" ContentType="application/vnd.openxmlformats-officedocument.theme+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7.xml" ContentType="application/vnd.openxmlformats-officedocument.theme+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theme/theme8.xml" ContentType="application/vnd.openxmlformats-officedocument.theme+xml"/>
  <Override PartName="/ppt/tags/tag1.xml" ContentType="application/vnd.openxmlformats-officedocument.presentationml.tags+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9.xml" ContentType="application/vnd.openxmlformats-officedocument.theme+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theme/theme10.xml" ContentType="application/vnd.openxmlformats-officedocument.theme+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theme/theme11.xml" ContentType="application/vnd.openxmlformats-officedocument.theme+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theme/theme12.xml" ContentType="application/vnd.openxmlformats-officedocument.theme+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theme/theme13.xml" ContentType="application/vnd.openxmlformats-officedocument.theme+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theme/theme14.xml" ContentType="application/vnd.openxmlformats-officedocument.theme+xml"/>
  <Override PartName="/ppt/tags/tag2.xml" ContentType="application/vnd.openxmlformats-officedocument.presentationml.tags+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theme/theme15.xml" ContentType="application/vnd.openxmlformats-officedocument.theme+xml"/>
  <Override PartName="/ppt/tags/tag3.xml" ContentType="application/vnd.openxmlformats-officedocument.presentationml.tags+xml"/>
  <Override PartName="/ppt/theme/theme16.xml" ContentType="application/vnd.openxmlformats-officedocument.theme+xml"/>
  <Override PartName="/ppt/theme/theme1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88" r:id="rId4"/>
    <p:sldMasterId id="2147483724" r:id="rId5"/>
    <p:sldMasterId id="2147483754" r:id="rId6"/>
    <p:sldMasterId id="2147483774" r:id="rId7"/>
    <p:sldMasterId id="2147483792" r:id="rId8"/>
    <p:sldMasterId id="2147483812" r:id="rId9"/>
    <p:sldMasterId id="2147483832" r:id="rId10"/>
    <p:sldMasterId id="2147483842" r:id="rId11"/>
    <p:sldMasterId id="2147483859" r:id="rId12"/>
    <p:sldMasterId id="2147483879" r:id="rId13"/>
    <p:sldMasterId id="2147483899" r:id="rId14"/>
    <p:sldMasterId id="2147483929" r:id="rId15"/>
    <p:sldMasterId id="2147483939" r:id="rId16"/>
    <p:sldMasterId id="2147483949" r:id="rId17"/>
    <p:sldMasterId id="2147483961" r:id="rId18"/>
  </p:sldMasterIdLst>
  <p:notesMasterIdLst>
    <p:notesMasterId r:id="rId90"/>
  </p:notesMasterIdLst>
  <p:handoutMasterIdLst>
    <p:handoutMasterId r:id="rId91"/>
  </p:handoutMasterIdLst>
  <p:sldIdLst>
    <p:sldId id="290" r:id="rId19"/>
    <p:sldId id="2147474726" r:id="rId20"/>
    <p:sldId id="2147474727" r:id="rId21"/>
    <p:sldId id="2147474644" r:id="rId22"/>
    <p:sldId id="2147474645" r:id="rId23"/>
    <p:sldId id="2147474646" r:id="rId24"/>
    <p:sldId id="2147474647" r:id="rId25"/>
    <p:sldId id="2147474728" r:id="rId26"/>
    <p:sldId id="2147376607" r:id="rId27"/>
    <p:sldId id="2147376611" r:id="rId28"/>
    <p:sldId id="6534" r:id="rId29"/>
    <p:sldId id="2147474729" r:id="rId30"/>
    <p:sldId id="2147376517" r:id="rId31"/>
    <p:sldId id="2147375840" r:id="rId32"/>
    <p:sldId id="2147474731" r:id="rId33"/>
    <p:sldId id="2147376509" r:id="rId34"/>
    <p:sldId id="2147376539" r:id="rId35"/>
    <p:sldId id="2147376519" r:id="rId36"/>
    <p:sldId id="2147376017" r:id="rId37"/>
    <p:sldId id="2147474719" r:id="rId38"/>
    <p:sldId id="2147376526" r:id="rId39"/>
    <p:sldId id="2147376540" r:id="rId40"/>
    <p:sldId id="2147375770" r:id="rId41"/>
    <p:sldId id="2147376512" r:id="rId42"/>
    <p:sldId id="2147376513" r:id="rId43"/>
    <p:sldId id="2147376541" r:id="rId44"/>
    <p:sldId id="2147376511" r:id="rId45"/>
    <p:sldId id="2147376521" r:id="rId46"/>
    <p:sldId id="2147376650" r:id="rId47"/>
    <p:sldId id="2147375850" r:id="rId48"/>
    <p:sldId id="2147474649" r:id="rId49"/>
    <p:sldId id="2147474732" r:id="rId50"/>
    <p:sldId id="2147474720" r:id="rId51"/>
    <p:sldId id="2147376590" r:id="rId52"/>
    <p:sldId id="2147376495" r:id="rId53"/>
    <p:sldId id="2147474716" r:id="rId54"/>
    <p:sldId id="2147474721" r:id="rId55"/>
    <p:sldId id="2147376520" r:id="rId56"/>
    <p:sldId id="2147474694" r:id="rId57"/>
    <p:sldId id="2147474695" r:id="rId58"/>
    <p:sldId id="2147474707" r:id="rId59"/>
    <p:sldId id="2147474715" r:id="rId60"/>
    <p:sldId id="2147375845" r:id="rId61"/>
    <p:sldId id="2147375844" r:id="rId62"/>
    <p:sldId id="2147375846" r:id="rId63"/>
    <p:sldId id="2147474733" r:id="rId64"/>
    <p:sldId id="2147376637" r:id="rId65"/>
    <p:sldId id="2147376624" r:id="rId66"/>
    <p:sldId id="2147376638" r:id="rId67"/>
    <p:sldId id="2147376630" r:id="rId68"/>
    <p:sldId id="2147376619" r:id="rId69"/>
    <p:sldId id="2147474725" r:id="rId70"/>
    <p:sldId id="2147474602" r:id="rId71"/>
    <p:sldId id="2147474601" r:id="rId72"/>
    <p:sldId id="2147474603" r:id="rId73"/>
    <p:sldId id="2147474605" r:id="rId74"/>
    <p:sldId id="2147474600" r:id="rId75"/>
    <p:sldId id="2147474717" r:id="rId76"/>
    <p:sldId id="2147474623" r:id="rId77"/>
    <p:sldId id="2147474734" r:id="rId78"/>
    <p:sldId id="2147376632" r:id="rId79"/>
    <p:sldId id="2147376633" r:id="rId80"/>
    <p:sldId id="2147376634" r:id="rId81"/>
    <p:sldId id="2147376635" r:id="rId82"/>
    <p:sldId id="2147474735" r:id="rId83"/>
    <p:sldId id="2147376636" r:id="rId84"/>
    <p:sldId id="2147474736" r:id="rId85"/>
    <p:sldId id="2147474718" r:id="rId86"/>
    <p:sldId id="466" r:id="rId87"/>
    <p:sldId id="2147474696" r:id="rId88"/>
    <p:sldId id="6483" r:id="rId8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8"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riam Oser-Soto" initials="MO" lastIdx="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004164"/>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E25E649-3F16-4E02-A733-19D2CDBF48F0}">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40" autoAdjust="0"/>
    <p:restoredTop sz="94660"/>
  </p:normalViewPr>
  <p:slideViewPr>
    <p:cSldViewPr snapToGrid="0">
      <p:cViewPr varScale="1">
        <p:scale>
          <a:sx n="104" d="100"/>
          <a:sy n="104" d="100"/>
        </p:scale>
        <p:origin x="888" y="108"/>
      </p:cViewPr>
      <p:guideLst>
        <p:guide orient="horz" pos="478"/>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Master" Target="slideMasters/slideMaster15.xml"/><Relationship Id="rId26" Type="http://schemas.openxmlformats.org/officeDocument/2006/relationships/slide" Target="slides/slide8.xml"/><Relationship Id="rId39" Type="http://schemas.openxmlformats.org/officeDocument/2006/relationships/slide" Target="slides/slide21.xml"/><Relationship Id="rId21" Type="http://schemas.openxmlformats.org/officeDocument/2006/relationships/slide" Target="slides/slide3.xml"/><Relationship Id="rId34" Type="http://schemas.openxmlformats.org/officeDocument/2006/relationships/slide" Target="slides/slide16.xml"/><Relationship Id="rId42" Type="http://schemas.openxmlformats.org/officeDocument/2006/relationships/slide" Target="slides/slide24.xml"/><Relationship Id="rId47" Type="http://schemas.openxmlformats.org/officeDocument/2006/relationships/slide" Target="slides/slide29.xml"/><Relationship Id="rId50" Type="http://schemas.openxmlformats.org/officeDocument/2006/relationships/slide" Target="slides/slide32.xml"/><Relationship Id="rId55" Type="http://schemas.openxmlformats.org/officeDocument/2006/relationships/slide" Target="slides/slide37.xml"/><Relationship Id="rId63" Type="http://schemas.openxmlformats.org/officeDocument/2006/relationships/slide" Target="slides/slide45.xml"/><Relationship Id="rId68" Type="http://schemas.openxmlformats.org/officeDocument/2006/relationships/slide" Target="slides/slide50.xml"/><Relationship Id="rId76" Type="http://schemas.openxmlformats.org/officeDocument/2006/relationships/slide" Target="slides/slide58.xml"/><Relationship Id="rId84" Type="http://schemas.openxmlformats.org/officeDocument/2006/relationships/slide" Target="slides/slide66.xml"/><Relationship Id="rId89" Type="http://schemas.openxmlformats.org/officeDocument/2006/relationships/slide" Target="slides/slide71.xml"/><Relationship Id="rId7" Type="http://schemas.openxmlformats.org/officeDocument/2006/relationships/slideMaster" Target="slideMasters/slideMaster4.xml"/><Relationship Id="rId71" Type="http://schemas.openxmlformats.org/officeDocument/2006/relationships/slide" Target="slides/slide53.xml"/><Relationship Id="rId9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Master" Target="slideMasters/slideMaster13.xml"/><Relationship Id="rId29" Type="http://schemas.openxmlformats.org/officeDocument/2006/relationships/slide" Target="slides/slide11.xml"/><Relationship Id="rId11" Type="http://schemas.openxmlformats.org/officeDocument/2006/relationships/slideMaster" Target="slideMasters/slideMaster8.xml"/><Relationship Id="rId24" Type="http://schemas.openxmlformats.org/officeDocument/2006/relationships/slide" Target="slides/slide6.xml"/><Relationship Id="rId32" Type="http://schemas.openxmlformats.org/officeDocument/2006/relationships/slide" Target="slides/slide14.xml"/><Relationship Id="rId37" Type="http://schemas.openxmlformats.org/officeDocument/2006/relationships/slide" Target="slides/slide19.xml"/><Relationship Id="rId40" Type="http://schemas.openxmlformats.org/officeDocument/2006/relationships/slide" Target="slides/slide22.xml"/><Relationship Id="rId45" Type="http://schemas.openxmlformats.org/officeDocument/2006/relationships/slide" Target="slides/slide27.xml"/><Relationship Id="rId53" Type="http://schemas.openxmlformats.org/officeDocument/2006/relationships/slide" Target="slides/slide35.xml"/><Relationship Id="rId58" Type="http://schemas.openxmlformats.org/officeDocument/2006/relationships/slide" Target="slides/slide40.xml"/><Relationship Id="rId66" Type="http://schemas.openxmlformats.org/officeDocument/2006/relationships/slide" Target="slides/slide48.xml"/><Relationship Id="rId74" Type="http://schemas.openxmlformats.org/officeDocument/2006/relationships/slide" Target="slides/slide56.xml"/><Relationship Id="rId79" Type="http://schemas.openxmlformats.org/officeDocument/2006/relationships/slide" Target="slides/slide61.xml"/><Relationship Id="rId87" Type="http://schemas.openxmlformats.org/officeDocument/2006/relationships/slide" Target="slides/slide69.xml"/><Relationship Id="rId5" Type="http://schemas.openxmlformats.org/officeDocument/2006/relationships/slideMaster" Target="slideMasters/slideMaster2.xml"/><Relationship Id="rId61" Type="http://schemas.openxmlformats.org/officeDocument/2006/relationships/slide" Target="slides/slide43.xml"/><Relationship Id="rId82" Type="http://schemas.openxmlformats.org/officeDocument/2006/relationships/slide" Target="slides/slide64.xml"/><Relationship Id="rId90" Type="http://schemas.openxmlformats.org/officeDocument/2006/relationships/notesMaster" Target="notesMasters/notesMaster1.xml"/><Relationship Id="rId95" Type="http://schemas.openxmlformats.org/officeDocument/2006/relationships/theme" Target="theme/theme1.xml"/><Relationship Id="rId19" Type="http://schemas.openxmlformats.org/officeDocument/2006/relationships/slide" Target="slides/slide1.xml"/><Relationship Id="rId14" Type="http://schemas.openxmlformats.org/officeDocument/2006/relationships/slideMaster" Target="slideMasters/slideMaster11.xml"/><Relationship Id="rId22" Type="http://schemas.openxmlformats.org/officeDocument/2006/relationships/slide" Target="slides/slide4.xml"/><Relationship Id="rId27" Type="http://schemas.openxmlformats.org/officeDocument/2006/relationships/slide" Target="slides/slide9.xml"/><Relationship Id="rId30" Type="http://schemas.openxmlformats.org/officeDocument/2006/relationships/slide" Target="slides/slide12.xml"/><Relationship Id="rId35" Type="http://schemas.openxmlformats.org/officeDocument/2006/relationships/slide" Target="slides/slide17.xml"/><Relationship Id="rId43" Type="http://schemas.openxmlformats.org/officeDocument/2006/relationships/slide" Target="slides/slide25.xml"/><Relationship Id="rId48" Type="http://schemas.openxmlformats.org/officeDocument/2006/relationships/slide" Target="slides/slide30.xml"/><Relationship Id="rId56" Type="http://schemas.openxmlformats.org/officeDocument/2006/relationships/slide" Target="slides/slide38.xml"/><Relationship Id="rId64" Type="http://schemas.openxmlformats.org/officeDocument/2006/relationships/slide" Target="slides/slide46.xml"/><Relationship Id="rId69" Type="http://schemas.openxmlformats.org/officeDocument/2006/relationships/slide" Target="slides/slide51.xml"/><Relationship Id="rId77" Type="http://schemas.openxmlformats.org/officeDocument/2006/relationships/slide" Target="slides/slide59.xml"/><Relationship Id="rId8" Type="http://schemas.openxmlformats.org/officeDocument/2006/relationships/slideMaster" Target="slideMasters/slideMaster5.xml"/><Relationship Id="rId51" Type="http://schemas.openxmlformats.org/officeDocument/2006/relationships/slide" Target="slides/slide33.xml"/><Relationship Id="rId72" Type="http://schemas.openxmlformats.org/officeDocument/2006/relationships/slide" Target="slides/slide54.xml"/><Relationship Id="rId80" Type="http://schemas.openxmlformats.org/officeDocument/2006/relationships/slide" Target="slides/slide62.xml"/><Relationship Id="rId85" Type="http://schemas.openxmlformats.org/officeDocument/2006/relationships/slide" Target="slides/slide67.xml"/><Relationship Id="rId93"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46" Type="http://schemas.openxmlformats.org/officeDocument/2006/relationships/slide" Target="slides/slide28.xml"/><Relationship Id="rId59" Type="http://schemas.openxmlformats.org/officeDocument/2006/relationships/slide" Target="slides/slide41.xml"/><Relationship Id="rId67" Type="http://schemas.openxmlformats.org/officeDocument/2006/relationships/slide" Target="slides/slide49.xml"/><Relationship Id="rId20" Type="http://schemas.openxmlformats.org/officeDocument/2006/relationships/slide" Target="slides/slide2.xml"/><Relationship Id="rId41" Type="http://schemas.openxmlformats.org/officeDocument/2006/relationships/slide" Target="slides/slide23.xml"/><Relationship Id="rId54" Type="http://schemas.openxmlformats.org/officeDocument/2006/relationships/slide" Target="slides/slide36.xml"/><Relationship Id="rId62" Type="http://schemas.openxmlformats.org/officeDocument/2006/relationships/slide" Target="slides/slide44.xml"/><Relationship Id="rId70" Type="http://schemas.openxmlformats.org/officeDocument/2006/relationships/slide" Target="slides/slide52.xml"/><Relationship Id="rId75" Type="http://schemas.openxmlformats.org/officeDocument/2006/relationships/slide" Target="slides/slide57.xml"/><Relationship Id="rId83" Type="http://schemas.openxmlformats.org/officeDocument/2006/relationships/slide" Target="slides/slide65.xml"/><Relationship Id="rId88" Type="http://schemas.openxmlformats.org/officeDocument/2006/relationships/slide" Target="slides/slide70.xml"/><Relationship Id="rId91" Type="http://schemas.openxmlformats.org/officeDocument/2006/relationships/handoutMaster" Target="handoutMasters/handoutMaster1.xml"/><Relationship Id="rId9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49" Type="http://schemas.openxmlformats.org/officeDocument/2006/relationships/slide" Target="slides/slide31.xml"/><Relationship Id="rId57" Type="http://schemas.openxmlformats.org/officeDocument/2006/relationships/slide" Target="slides/slide39.xml"/><Relationship Id="rId10" Type="http://schemas.openxmlformats.org/officeDocument/2006/relationships/slideMaster" Target="slideMasters/slideMaster7.xml"/><Relationship Id="rId31" Type="http://schemas.openxmlformats.org/officeDocument/2006/relationships/slide" Target="slides/slide13.xml"/><Relationship Id="rId44" Type="http://schemas.openxmlformats.org/officeDocument/2006/relationships/slide" Target="slides/slide26.xml"/><Relationship Id="rId52" Type="http://schemas.openxmlformats.org/officeDocument/2006/relationships/slide" Target="slides/slide34.xml"/><Relationship Id="rId60" Type="http://schemas.openxmlformats.org/officeDocument/2006/relationships/slide" Target="slides/slide42.xml"/><Relationship Id="rId65" Type="http://schemas.openxmlformats.org/officeDocument/2006/relationships/slide" Target="slides/slide47.xml"/><Relationship Id="rId73" Type="http://schemas.openxmlformats.org/officeDocument/2006/relationships/slide" Target="slides/slide55.xml"/><Relationship Id="rId78" Type="http://schemas.openxmlformats.org/officeDocument/2006/relationships/slide" Target="slides/slide60.xml"/><Relationship Id="rId81" Type="http://schemas.openxmlformats.org/officeDocument/2006/relationships/slide" Target="slides/slide63.xml"/><Relationship Id="rId86" Type="http://schemas.openxmlformats.org/officeDocument/2006/relationships/slide" Target="slides/slide68.xml"/><Relationship Id="rId9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FAF464AA-E4A0-40A9-AECE-2B2F656E611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a:extLst>
              <a:ext uri="{FF2B5EF4-FFF2-40B4-BE49-F238E27FC236}">
                <a16:creationId xmlns:a16="http://schemas.microsoft.com/office/drawing/2014/main" id="{2002E823-CE9C-45FA-9B1E-F8A2AE7FC3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B2C681A-2986-47F8-8E15-682475C664A2}" type="datetimeFigureOut">
              <a:rPr lang="en-US" smtClean="0"/>
              <a:t>11/21/2024</a:t>
            </a:fld>
            <a:endParaRPr lang="en-US"/>
          </a:p>
        </p:txBody>
      </p:sp>
      <p:sp>
        <p:nvSpPr>
          <p:cNvPr id="4" name="Fußzeilenplatzhalter 3">
            <a:extLst>
              <a:ext uri="{FF2B5EF4-FFF2-40B4-BE49-F238E27FC236}">
                <a16:creationId xmlns:a16="http://schemas.microsoft.com/office/drawing/2014/main" id="{71465927-922D-4E09-BFA3-731BDC992DB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Foliennummernplatzhalter 4">
            <a:extLst>
              <a:ext uri="{FF2B5EF4-FFF2-40B4-BE49-F238E27FC236}">
                <a16:creationId xmlns:a16="http://schemas.microsoft.com/office/drawing/2014/main" id="{FDE844DB-E352-424C-941C-7EAB7ACB4E2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6BCCC85-151A-4D57-8547-1E5AF22FB091}" type="slidenum">
              <a:rPr lang="en-US" smtClean="0"/>
              <a:t>‹Nr.›</a:t>
            </a:fld>
            <a:endParaRPr lang="en-US"/>
          </a:p>
        </p:txBody>
      </p:sp>
    </p:spTree>
    <p:extLst>
      <p:ext uri="{BB962C8B-B14F-4D97-AF65-F5344CB8AC3E}">
        <p14:creationId xmlns:p14="http://schemas.microsoft.com/office/powerpoint/2010/main" val="26056678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7A0162-0ED0-43AD-80C1-76FF384E4807}" type="datetimeFigureOut">
              <a:rPr lang="en-US" smtClean="0"/>
              <a:t>11/21/2024</a:t>
            </a:fld>
            <a:endParaRPr lang="en-US"/>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C41C66-6527-4AB7-8992-D43C63856FCF}" type="slidenum">
              <a:rPr lang="en-US" smtClean="0"/>
              <a:t>‹Nr.›</a:t>
            </a:fld>
            <a:endParaRPr lang="en-US"/>
          </a:p>
        </p:txBody>
      </p:sp>
    </p:spTree>
    <p:extLst>
      <p:ext uri="{BB962C8B-B14F-4D97-AF65-F5344CB8AC3E}">
        <p14:creationId xmlns:p14="http://schemas.microsoft.com/office/powerpoint/2010/main" val="32427526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DC3669-53CE-4E19-8689-4514A86CF3B9}"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788704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sz="1200" dirty="0">
                <a:latin typeface="Rambla"/>
                <a:ea typeface="Open Sans"/>
                <a:cs typeface="Open Sans"/>
              </a:rPr>
              <a:t>Ausgehend vom Zielbild, das wir für QI-Digital entworfen und so auf dem Forum gezeigt haben, wollen wir Ihnen jetzt den Stand aufzeigen, wo wir uns im Projekt befinden und was nun unmittelbar als nächste Schritte geplant sind.</a:t>
            </a:r>
          </a:p>
          <a:p>
            <a:pPr marL="0" indent="0">
              <a:buNone/>
            </a:pPr>
            <a:r>
              <a:rPr lang="de-DE" sz="1200" dirty="0">
                <a:latin typeface="Rambla"/>
                <a:ea typeface="Open Sans"/>
                <a:cs typeface="Open Sans"/>
              </a:rPr>
              <a:t>Dieses </a:t>
            </a:r>
            <a:r>
              <a:rPr lang="de-DE" sz="1200" dirty="0" err="1">
                <a:latin typeface="Rambla"/>
                <a:ea typeface="Open Sans"/>
                <a:cs typeface="Open Sans"/>
              </a:rPr>
              <a:t>Zielbield</a:t>
            </a:r>
            <a:r>
              <a:rPr lang="de-DE" sz="1200" dirty="0">
                <a:latin typeface="Rambla"/>
                <a:ea typeface="Open Sans"/>
                <a:cs typeface="Open Sans"/>
              </a:rPr>
              <a:t> sieht vor dass die herkömmliche QI durch neue digitale Lösungen und Werkzeuge zeitgemäßer und moderner wird, den heutigen Ansprüchen genügt und integrierte Prozessketten erlaubt</a:t>
            </a:r>
          </a:p>
          <a:p>
            <a:pPr marL="0" indent="0">
              <a:buNone/>
            </a:pPr>
            <a:r>
              <a:rPr lang="de-DE" sz="1200" dirty="0">
                <a:latin typeface="Rambla"/>
                <a:ea typeface="Open Sans"/>
                <a:cs typeface="Open Sans"/>
              </a:rPr>
              <a:t>….</a:t>
            </a:r>
          </a:p>
          <a:p>
            <a:pPr>
              <a:lnSpc>
                <a:spcPct val="107000"/>
              </a:lnSpc>
              <a:spcAft>
                <a:spcPts val="800"/>
              </a:spcAft>
            </a:pPr>
            <a:r>
              <a:rPr lang="de-DE" sz="1800" dirty="0">
                <a:effectLst/>
                <a:latin typeface="Calibri" panose="020F0502020204030204" pitchFamily="34" charset="0"/>
                <a:ea typeface="Calibri" panose="020F0502020204030204" pitchFamily="34" charset="0"/>
                <a:cs typeface="Times New Roman" panose="02020603050405020304" pitchFamily="18" charset="0"/>
              </a:rPr>
              <a:t>All diese Werkzeuge und Lösungen sind an verschiedenen Stellen teils schon in der Entwicklung. Nur ist es essentiell für eine wahrlich effiziente QI, dass diese Werkzeuge interoperabel sind, Schnittstellen haben, eine harmonisierte Terminologie, verknüpft sind untereinander und bspw. mit dem </a:t>
            </a:r>
            <a:r>
              <a:rPr lang="de-DE" sz="1800" dirty="0" err="1">
                <a:effectLst/>
                <a:latin typeface="Calibri" panose="020F0502020204030204" pitchFamily="34" charset="0"/>
                <a:ea typeface="Calibri" panose="020F0502020204030204" pitchFamily="34" charset="0"/>
                <a:cs typeface="Times New Roman" panose="02020603050405020304" pitchFamily="18" charset="0"/>
              </a:rPr>
              <a:t>dig</a:t>
            </a:r>
            <a:r>
              <a:rPr lang="de-DE" sz="1800" dirty="0">
                <a:effectLst/>
                <a:latin typeface="Calibri" panose="020F0502020204030204" pitchFamily="34" charset="0"/>
                <a:ea typeface="Calibri" panose="020F0502020204030204" pitchFamily="34" charset="0"/>
                <a:cs typeface="Times New Roman" panose="02020603050405020304" pitchFamily="18" charset="0"/>
              </a:rPr>
              <a:t>. </a:t>
            </a:r>
            <a:r>
              <a:rPr lang="de-DE" sz="1800" dirty="0" err="1">
                <a:effectLst/>
                <a:latin typeface="Calibri" panose="020F0502020204030204" pitchFamily="34" charset="0"/>
                <a:ea typeface="Calibri" panose="020F0502020204030204" pitchFamily="34" charset="0"/>
                <a:cs typeface="Times New Roman" panose="02020603050405020304" pitchFamily="18" charset="0"/>
              </a:rPr>
              <a:t>internat</a:t>
            </a:r>
            <a:r>
              <a:rPr lang="de-DE" sz="1800" dirty="0">
                <a:effectLst/>
                <a:latin typeface="Calibri" panose="020F0502020204030204" pitchFamily="34" charset="0"/>
                <a:ea typeface="Calibri" panose="020F0502020204030204" pitchFamily="34" charset="0"/>
                <a:cs typeface="Times New Roman" panose="02020603050405020304" pitchFamily="18" charset="0"/>
              </a:rPr>
              <a:t>. Einheitensystem.</a:t>
            </a:r>
          </a:p>
          <a:p>
            <a:pPr>
              <a:lnSpc>
                <a:spcPct val="107000"/>
              </a:lnSpc>
              <a:spcAft>
                <a:spcPts val="800"/>
              </a:spcAft>
            </a:pPr>
            <a:r>
              <a:rPr lang="de-DE" sz="1800" dirty="0">
                <a:effectLst/>
                <a:latin typeface="Calibri" panose="020F0502020204030204" pitchFamily="34" charset="0"/>
                <a:ea typeface="Calibri" panose="020F0502020204030204" pitchFamily="34" charset="0"/>
                <a:cs typeface="Times New Roman" panose="02020603050405020304" pitchFamily="18" charset="0"/>
              </a:rPr>
              <a:t>Daraus wird deutlich….</a:t>
            </a:r>
          </a:p>
          <a:p>
            <a:pPr>
              <a:lnSpc>
                <a:spcPct val="107000"/>
              </a:lnSpc>
              <a:spcAft>
                <a:spcPts val="800"/>
              </a:spcAft>
            </a:pPr>
            <a:r>
              <a:rPr lang="de-DE" sz="1800" dirty="0">
                <a:effectLst/>
                <a:latin typeface="Calibri" panose="020F0502020204030204" pitchFamily="34" charset="0"/>
                <a:ea typeface="Calibri" panose="020F0502020204030204" pitchFamily="34" charset="0"/>
                <a:cs typeface="Times New Roman" panose="02020603050405020304" pitchFamily="18" charset="0"/>
              </a:rPr>
              <a:t>…. Für die notwendige Weiterentwicklung der QI bedarf es des Engagements aller Elemente der QI und beteiligter und betroffener Akteure (Unternehmen, Forschung; Politik, QI selbst, etc.).</a:t>
            </a:r>
            <a:endParaRPr lang="de-DE" sz="1200" dirty="0">
              <a:ea typeface="Open Sans"/>
              <a:cs typeface="Open Sans"/>
            </a:endParaRPr>
          </a:p>
          <a:p>
            <a:endParaRPr lang="de-DE"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DC3669-53CE-4E19-8689-4514A86CF3B9}"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360061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AC41C66-6527-4AB7-8992-D43C63856FC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467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a:t>Helga Hansen trägt vor</a:t>
            </a:r>
            <a:endParaRPr lang="en-US"/>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DC3669-53CE-4E19-8689-4514A86CF3B9}"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48974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DC3669-53CE-4E19-8689-4514A86CF3B9}"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86895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cs typeface="Calibri"/>
            </a:endParaRPr>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DC3669-53CE-4E19-8689-4514A86CF3B9}"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13242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cs typeface="Calibri"/>
            </a:endParaRPr>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DC3669-53CE-4E19-8689-4514A86CF3B9}"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33926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a:p>
            <a:r>
              <a:rPr lang="en-US" dirty="0"/>
              <a:t>BENJAMIN HELFRITZ TRÄGT VOR</a:t>
            </a:r>
          </a:p>
          <a:p>
            <a:endParaRPr lang="en-US" dirty="0"/>
          </a:p>
          <a:p>
            <a:r>
              <a:rPr lang="en-US" dirty="0"/>
              <a:t>Was </a:t>
            </a:r>
            <a:r>
              <a:rPr lang="en-US" dirty="0" err="1"/>
              <a:t>machen</a:t>
            </a:r>
            <a:r>
              <a:rPr lang="en-US" dirty="0"/>
              <a:t> </a:t>
            </a:r>
            <a:r>
              <a:rPr lang="en-US" dirty="0" err="1"/>
              <a:t>wir</a:t>
            </a:r>
            <a:r>
              <a:rPr lang="en-US" dirty="0"/>
              <a:t> </a:t>
            </a:r>
            <a:r>
              <a:rPr lang="en-US" dirty="0" err="1"/>
              <a:t>bei</a:t>
            </a:r>
            <a:r>
              <a:rPr lang="en-US" dirty="0"/>
              <a:t> </a:t>
            </a:r>
            <a:r>
              <a:rPr lang="en-US" dirty="0" err="1"/>
              <a:t>Ziel</a:t>
            </a:r>
            <a:r>
              <a:rPr lang="en-US" dirty="0"/>
              <a:t> 1 / </a:t>
            </a:r>
            <a:r>
              <a:rPr lang="en-US" dirty="0" err="1"/>
              <a:t>Worauf</a:t>
            </a:r>
            <a:r>
              <a:rPr lang="en-US" dirty="0"/>
              <a:t> </a:t>
            </a:r>
            <a:r>
              <a:rPr lang="en-US" dirty="0" err="1"/>
              <a:t>kommt</a:t>
            </a:r>
            <a:r>
              <a:rPr lang="en-US" dirty="0"/>
              <a:t> </a:t>
            </a:r>
            <a:r>
              <a:rPr lang="en-US" dirty="0" err="1"/>
              <a:t>es</a:t>
            </a:r>
            <a:r>
              <a:rPr lang="en-US" dirty="0"/>
              <a:t> an:</a:t>
            </a:r>
            <a:endParaRPr lang="de-DE" dirty="0"/>
          </a:p>
          <a:p>
            <a:r>
              <a:rPr lang="en-US" dirty="0" err="1"/>
              <a:t>ØAufbau</a:t>
            </a:r>
            <a:r>
              <a:rPr lang="en-US" dirty="0"/>
              <a:t> von </a:t>
            </a:r>
            <a:r>
              <a:rPr lang="en-US" dirty="0" err="1"/>
              <a:t>Fachkompetenz</a:t>
            </a:r>
            <a:r>
              <a:rPr lang="en-US" dirty="0"/>
              <a:t> in </a:t>
            </a:r>
            <a:r>
              <a:rPr lang="en-US" dirty="0" err="1"/>
              <a:t>unterschiedlichen</a:t>
            </a:r>
            <a:r>
              <a:rPr lang="en-US" dirty="0"/>
              <a:t> QI-</a:t>
            </a:r>
            <a:r>
              <a:rPr lang="en-US" dirty="0" err="1"/>
              <a:t>Institutionen</a:t>
            </a:r>
            <a:r>
              <a:rPr lang="en-US" dirty="0"/>
              <a:t> / </a:t>
            </a:r>
            <a:r>
              <a:rPr lang="en-US" dirty="0" err="1"/>
              <a:t>Fachkompetenz</a:t>
            </a:r>
            <a:r>
              <a:rPr lang="en-US" dirty="0"/>
              <a:t> </a:t>
            </a:r>
            <a:r>
              <a:rPr lang="en-US" dirty="0" err="1"/>
              <a:t>aller</a:t>
            </a:r>
            <a:r>
              <a:rPr lang="en-US" dirty="0"/>
              <a:t> QI-</a:t>
            </a:r>
            <a:r>
              <a:rPr lang="en-US" dirty="0" err="1"/>
              <a:t>Akteure</a:t>
            </a:r>
            <a:r>
              <a:rPr lang="en-US" dirty="0"/>
              <a:t> </a:t>
            </a:r>
            <a:r>
              <a:rPr lang="en-US" dirty="0" err="1"/>
              <a:t>zusammenbringen</a:t>
            </a:r>
            <a:endParaRPr lang="de-DE" dirty="0"/>
          </a:p>
          <a:p>
            <a:r>
              <a:rPr lang="en-US" dirty="0" err="1"/>
              <a:t>ØIdentifikation</a:t>
            </a:r>
            <a:r>
              <a:rPr lang="en-US" dirty="0"/>
              <a:t> und </a:t>
            </a:r>
            <a:r>
              <a:rPr lang="en-US" dirty="0" err="1"/>
              <a:t>Umsetzung</a:t>
            </a:r>
            <a:r>
              <a:rPr lang="en-US" dirty="0"/>
              <a:t> </a:t>
            </a:r>
            <a:r>
              <a:rPr lang="en-US" dirty="0" err="1"/>
              <a:t>neuer</a:t>
            </a:r>
            <a:r>
              <a:rPr lang="en-US" dirty="0"/>
              <a:t> </a:t>
            </a:r>
            <a:r>
              <a:rPr lang="en-US" dirty="0" err="1"/>
              <a:t>Lösungen</a:t>
            </a:r>
            <a:r>
              <a:rPr lang="en-US" dirty="0"/>
              <a:t> der </a:t>
            </a:r>
            <a:r>
              <a:rPr lang="en-US" dirty="0" err="1"/>
              <a:t>Qualitätssicherung</a:t>
            </a:r>
            <a:r>
              <a:rPr lang="en-US" dirty="0"/>
              <a:t> und </a:t>
            </a:r>
            <a:r>
              <a:rPr lang="en-US" dirty="0" err="1"/>
              <a:t>Konformitätsbewertung</a:t>
            </a:r>
            <a:r>
              <a:rPr lang="en-US" dirty="0"/>
              <a:t> </a:t>
            </a:r>
            <a:endParaRPr lang="de-DE" dirty="0"/>
          </a:p>
          <a:p>
            <a:r>
              <a:rPr lang="en-US" dirty="0" err="1"/>
              <a:t>ØEntwicklung</a:t>
            </a:r>
            <a:r>
              <a:rPr lang="en-US" dirty="0"/>
              <a:t> </a:t>
            </a:r>
            <a:r>
              <a:rPr lang="en-US" dirty="0" err="1"/>
              <a:t>neuer</a:t>
            </a:r>
            <a:r>
              <a:rPr lang="en-US" dirty="0"/>
              <a:t> </a:t>
            </a:r>
            <a:r>
              <a:rPr lang="en-US" dirty="0" err="1"/>
              <a:t>Technologien</a:t>
            </a:r>
            <a:r>
              <a:rPr lang="en-US" dirty="0"/>
              <a:t> und </a:t>
            </a:r>
            <a:r>
              <a:rPr lang="en-US" dirty="0" err="1"/>
              <a:t>Ansatzpunkte</a:t>
            </a:r>
            <a:r>
              <a:rPr lang="en-US" dirty="0"/>
              <a:t> </a:t>
            </a:r>
            <a:r>
              <a:rPr lang="en-US" dirty="0" err="1"/>
              <a:t>zur</a:t>
            </a:r>
            <a:r>
              <a:rPr lang="en-US" dirty="0"/>
              <a:t> </a:t>
            </a:r>
            <a:r>
              <a:rPr lang="en-US" dirty="0" err="1"/>
              <a:t>Qualitätssicherung</a:t>
            </a:r>
            <a:endParaRPr lang="de-DE" dirty="0"/>
          </a:p>
          <a:p>
            <a:endParaRPr lang="en-US" dirty="0"/>
          </a:p>
          <a:p>
            <a:r>
              <a:rPr lang="en-US" dirty="0"/>
              <a:t>Was </a:t>
            </a:r>
            <a:r>
              <a:rPr lang="en-US" dirty="0" err="1"/>
              <a:t>machen</a:t>
            </a:r>
            <a:r>
              <a:rPr lang="en-US" dirty="0"/>
              <a:t> </a:t>
            </a:r>
            <a:r>
              <a:rPr lang="en-US" dirty="0" err="1"/>
              <a:t>wir</a:t>
            </a:r>
            <a:r>
              <a:rPr lang="en-US" dirty="0"/>
              <a:t> </a:t>
            </a:r>
            <a:r>
              <a:rPr lang="en-US" dirty="0" err="1"/>
              <a:t>bei</a:t>
            </a:r>
            <a:r>
              <a:rPr lang="en-US" dirty="0"/>
              <a:t> </a:t>
            </a:r>
            <a:r>
              <a:rPr lang="en-US" dirty="0" err="1"/>
              <a:t>Ziel</a:t>
            </a:r>
            <a:r>
              <a:rPr lang="en-US" dirty="0"/>
              <a:t> 2 / </a:t>
            </a:r>
            <a:r>
              <a:rPr lang="en-US" dirty="0" err="1"/>
              <a:t>Worauf</a:t>
            </a:r>
            <a:r>
              <a:rPr lang="en-US" dirty="0"/>
              <a:t> </a:t>
            </a:r>
            <a:r>
              <a:rPr lang="en-US" dirty="0" err="1"/>
              <a:t>kommt</a:t>
            </a:r>
            <a:r>
              <a:rPr lang="en-US" dirty="0"/>
              <a:t> </a:t>
            </a:r>
            <a:r>
              <a:rPr lang="en-US" dirty="0" err="1"/>
              <a:t>es</a:t>
            </a:r>
            <a:r>
              <a:rPr lang="en-US" dirty="0"/>
              <a:t> an:</a:t>
            </a:r>
            <a:endParaRPr lang="de-DE" dirty="0"/>
          </a:p>
          <a:p>
            <a:r>
              <a:rPr lang="en-US" dirty="0" err="1"/>
              <a:t>ØDigitalisierung</a:t>
            </a:r>
            <a:r>
              <a:rPr lang="en-US" dirty="0"/>
              <a:t> der QI </a:t>
            </a:r>
            <a:r>
              <a:rPr lang="en-US" dirty="0" err="1"/>
              <a:t>über</a:t>
            </a:r>
            <a:r>
              <a:rPr lang="en-US" dirty="0"/>
              <a:t> die </a:t>
            </a:r>
            <a:r>
              <a:rPr lang="en-US" dirty="0" err="1"/>
              <a:t>Institutionen</a:t>
            </a:r>
            <a:r>
              <a:rPr lang="en-US" dirty="0"/>
              <a:t> und </a:t>
            </a:r>
            <a:r>
              <a:rPr lang="en-US" dirty="0" err="1"/>
              <a:t>deren</a:t>
            </a:r>
            <a:r>
              <a:rPr lang="en-US" dirty="0"/>
              <a:t> </a:t>
            </a:r>
            <a:r>
              <a:rPr lang="en-US" dirty="0" err="1"/>
              <a:t>Leistungen</a:t>
            </a:r>
            <a:r>
              <a:rPr lang="en-US" dirty="0"/>
              <a:t> </a:t>
            </a:r>
            <a:r>
              <a:rPr lang="en-US" dirty="0" err="1"/>
              <a:t>hinweg</a:t>
            </a:r>
            <a:r>
              <a:rPr lang="en-US" dirty="0"/>
              <a:t> </a:t>
            </a:r>
            <a:r>
              <a:rPr lang="en-US" dirty="0" err="1"/>
              <a:t>denken</a:t>
            </a:r>
            <a:r>
              <a:rPr lang="en-US" dirty="0"/>
              <a:t> und </a:t>
            </a:r>
            <a:r>
              <a:rPr lang="en-US" dirty="0" err="1"/>
              <a:t>gemeinsam</a:t>
            </a:r>
            <a:r>
              <a:rPr lang="en-US" dirty="0"/>
              <a:t> </a:t>
            </a:r>
            <a:r>
              <a:rPr lang="en-US" dirty="0" err="1"/>
              <a:t>gestalten</a:t>
            </a:r>
            <a:endParaRPr lang="de-DE" dirty="0"/>
          </a:p>
          <a:p>
            <a:r>
              <a:rPr lang="en-US" dirty="0" err="1"/>
              <a:t>ØNahtlose</a:t>
            </a:r>
            <a:r>
              <a:rPr lang="en-US" dirty="0"/>
              <a:t> und </a:t>
            </a:r>
            <a:r>
              <a:rPr lang="en-US" dirty="0" err="1"/>
              <a:t>medienbruchfreie</a:t>
            </a:r>
            <a:r>
              <a:rPr lang="en-US" dirty="0"/>
              <a:t> </a:t>
            </a:r>
            <a:r>
              <a:rPr lang="en-US" dirty="0" err="1"/>
              <a:t>digitale</a:t>
            </a:r>
            <a:r>
              <a:rPr lang="en-US" dirty="0"/>
              <a:t> </a:t>
            </a:r>
            <a:r>
              <a:rPr lang="en-US" dirty="0" err="1"/>
              <a:t>Begleitung</a:t>
            </a:r>
            <a:r>
              <a:rPr lang="en-US" dirty="0"/>
              <a:t> der </a:t>
            </a:r>
            <a:r>
              <a:rPr lang="en-US" dirty="0" err="1"/>
              <a:t>Qualitätssicherung</a:t>
            </a:r>
            <a:r>
              <a:rPr lang="en-US" dirty="0"/>
              <a:t> und </a:t>
            </a:r>
            <a:r>
              <a:rPr lang="en-US" dirty="0" err="1"/>
              <a:t>Qualitätsnachweise</a:t>
            </a:r>
            <a:r>
              <a:rPr lang="en-US" dirty="0"/>
              <a:t> in </a:t>
            </a:r>
            <a:r>
              <a:rPr lang="en-US" dirty="0" err="1"/>
              <a:t>Unternehmen</a:t>
            </a:r>
            <a:endParaRPr lang="de-DE" dirty="0"/>
          </a:p>
          <a:p>
            <a:r>
              <a:rPr lang="en-US" dirty="0" err="1"/>
              <a:t>ØDigitale</a:t>
            </a:r>
            <a:r>
              <a:rPr lang="en-US" dirty="0"/>
              <a:t> </a:t>
            </a:r>
            <a:r>
              <a:rPr lang="en-US" dirty="0" err="1"/>
              <a:t>Einheiten</a:t>
            </a:r>
            <a:r>
              <a:rPr lang="en-US" dirty="0"/>
              <a:t> / </a:t>
            </a:r>
            <a:r>
              <a:rPr lang="en-US" dirty="0" err="1"/>
              <a:t>Kalibrierscheine</a:t>
            </a:r>
            <a:r>
              <a:rPr lang="en-US" dirty="0"/>
              <a:t> / </a:t>
            </a:r>
            <a:r>
              <a:rPr lang="en-US" dirty="0" err="1"/>
              <a:t>Zertifikate</a:t>
            </a:r>
            <a:r>
              <a:rPr lang="en-US" dirty="0"/>
              <a:t> / </a:t>
            </a:r>
            <a:r>
              <a:rPr lang="en-US" dirty="0" err="1"/>
              <a:t>Akkreditierungs-nachweise</a:t>
            </a:r>
            <a:r>
              <a:rPr lang="en-US" dirty="0"/>
              <a:t>, Smart Standards, Metrology/QI Cloud, DPP etc. </a:t>
            </a:r>
            <a:r>
              <a:rPr lang="en-US" dirty="0" err="1"/>
              <a:t>zusammendenken</a:t>
            </a:r>
            <a:r>
              <a:rPr lang="en-US" dirty="0"/>
              <a:t>   </a:t>
            </a:r>
            <a:endParaRPr lang="de-DE" dirty="0">
              <a:cs typeface="Calibri"/>
            </a:endParaRPr>
          </a:p>
          <a:p>
            <a:endParaRPr lang="en-US" dirty="0"/>
          </a:p>
          <a:p>
            <a:r>
              <a:rPr lang="en-US" dirty="0"/>
              <a:t>Was </a:t>
            </a:r>
            <a:r>
              <a:rPr lang="en-US" dirty="0" err="1"/>
              <a:t>machen</a:t>
            </a:r>
            <a:r>
              <a:rPr lang="en-US" dirty="0"/>
              <a:t> </a:t>
            </a:r>
            <a:r>
              <a:rPr lang="en-US" dirty="0" err="1"/>
              <a:t>wir</a:t>
            </a:r>
            <a:r>
              <a:rPr lang="en-US" dirty="0"/>
              <a:t> </a:t>
            </a:r>
            <a:r>
              <a:rPr lang="en-US" dirty="0" err="1"/>
              <a:t>bei</a:t>
            </a:r>
            <a:r>
              <a:rPr lang="en-US" dirty="0"/>
              <a:t> </a:t>
            </a:r>
            <a:r>
              <a:rPr lang="en-US" dirty="0" err="1"/>
              <a:t>Ziel</a:t>
            </a:r>
            <a:r>
              <a:rPr lang="en-US" dirty="0"/>
              <a:t> 3 / </a:t>
            </a:r>
            <a:r>
              <a:rPr lang="en-US" dirty="0" err="1"/>
              <a:t>Worauf</a:t>
            </a:r>
            <a:r>
              <a:rPr lang="en-US" dirty="0"/>
              <a:t> </a:t>
            </a:r>
            <a:r>
              <a:rPr lang="en-US" dirty="0" err="1"/>
              <a:t>kommt</a:t>
            </a:r>
            <a:r>
              <a:rPr lang="en-US" dirty="0"/>
              <a:t> </a:t>
            </a:r>
            <a:r>
              <a:rPr lang="en-US" dirty="0" err="1"/>
              <a:t>es</a:t>
            </a:r>
            <a:r>
              <a:rPr lang="en-US" dirty="0"/>
              <a:t> an:</a:t>
            </a:r>
            <a:endParaRPr lang="de-DE" dirty="0"/>
          </a:p>
          <a:p>
            <a:r>
              <a:rPr lang="en-US" dirty="0" err="1"/>
              <a:t>ØDigitaler</a:t>
            </a:r>
            <a:r>
              <a:rPr lang="en-US" dirty="0"/>
              <a:t> </a:t>
            </a:r>
            <a:r>
              <a:rPr lang="en-US" dirty="0" err="1"/>
              <a:t>Produktpass</a:t>
            </a:r>
            <a:r>
              <a:rPr lang="en-US" dirty="0"/>
              <a:t> der die </a:t>
            </a:r>
            <a:r>
              <a:rPr lang="en-US" dirty="0" err="1"/>
              <a:t>Digitalen</a:t>
            </a:r>
            <a:r>
              <a:rPr lang="en-US" dirty="0"/>
              <a:t> </a:t>
            </a:r>
            <a:r>
              <a:rPr lang="en-US" dirty="0" err="1"/>
              <a:t>Werkzeuge</a:t>
            </a:r>
            <a:r>
              <a:rPr lang="en-US" dirty="0"/>
              <a:t> </a:t>
            </a:r>
            <a:r>
              <a:rPr lang="en-US" dirty="0" err="1"/>
              <a:t>s.o</a:t>
            </a:r>
            <a:r>
              <a:rPr lang="en-US" dirty="0"/>
              <a:t>. </a:t>
            </a:r>
            <a:r>
              <a:rPr lang="en-US" dirty="0" err="1"/>
              <a:t>verbindet</a:t>
            </a:r>
            <a:r>
              <a:rPr lang="en-US" dirty="0"/>
              <a:t> und </a:t>
            </a:r>
            <a:r>
              <a:rPr lang="en-US" dirty="0" err="1"/>
              <a:t>sicherstellt</a:t>
            </a:r>
            <a:r>
              <a:rPr lang="en-US" dirty="0"/>
              <a:t> – </a:t>
            </a:r>
            <a:r>
              <a:rPr lang="en-US" dirty="0" err="1"/>
              <a:t>Datenaufnahme</a:t>
            </a:r>
            <a:r>
              <a:rPr lang="en-US" dirty="0"/>
              <a:t> / </a:t>
            </a:r>
            <a:r>
              <a:rPr lang="en-US" dirty="0" err="1"/>
              <a:t>Datenaufbereitung</a:t>
            </a:r>
            <a:r>
              <a:rPr lang="en-US" dirty="0"/>
              <a:t>, -</a:t>
            </a:r>
            <a:r>
              <a:rPr lang="en-US" dirty="0" err="1"/>
              <a:t>qualität</a:t>
            </a:r>
            <a:r>
              <a:rPr lang="en-US" dirty="0"/>
              <a:t>, -</a:t>
            </a:r>
            <a:r>
              <a:rPr lang="en-US" dirty="0" err="1"/>
              <a:t>struktur</a:t>
            </a:r>
            <a:r>
              <a:rPr lang="en-US" dirty="0"/>
              <a:t> / </a:t>
            </a:r>
            <a:r>
              <a:rPr lang="en-US" dirty="0" err="1"/>
              <a:t>Schnittstellen</a:t>
            </a:r>
            <a:r>
              <a:rPr lang="en-US" dirty="0"/>
              <a:t> </a:t>
            </a:r>
            <a:endParaRPr lang="de-DE" dirty="0"/>
          </a:p>
          <a:p>
            <a:r>
              <a:rPr lang="en-US" dirty="0" err="1"/>
              <a:t>ØDie</a:t>
            </a:r>
            <a:r>
              <a:rPr lang="en-US" dirty="0"/>
              <a:t> </a:t>
            </a:r>
            <a:r>
              <a:rPr lang="en-US" dirty="0" err="1"/>
              <a:t>bei</a:t>
            </a:r>
            <a:r>
              <a:rPr lang="en-US" dirty="0"/>
              <a:t> </a:t>
            </a:r>
            <a:r>
              <a:rPr lang="en-US" dirty="0" err="1"/>
              <a:t>Ziel</a:t>
            </a:r>
            <a:r>
              <a:rPr lang="en-US" dirty="0"/>
              <a:t> 1 </a:t>
            </a:r>
            <a:r>
              <a:rPr lang="en-US" dirty="0" err="1"/>
              <a:t>ggf</a:t>
            </a:r>
            <a:r>
              <a:rPr lang="en-US" dirty="0"/>
              <a:t>. </a:t>
            </a:r>
            <a:r>
              <a:rPr lang="en-US" dirty="0" err="1"/>
              <a:t>stärkere</a:t>
            </a:r>
            <a:r>
              <a:rPr lang="en-US" dirty="0"/>
              <a:t> </a:t>
            </a:r>
            <a:r>
              <a:rPr lang="en-US" dirty="0" err="1"/>
              <a:t>Fokussierung</a:t>
            </a:r>
            <a:r>
              <a:rPr lang="en-US" dirty="0"/>
              <a:t> der QI auf </a:t>
            </a:r>
            <a:r>
              <a:rPr lang="en-US" dirty="0" err="1"/>
              <a:t>Prozesse</a:t>
            </a:r>
            <a:r>
              <a:rPr lang="en-US" dirty="0"/>
              <a:t> </a:t>
            </a:r>
            <a:r>
              <a:rPr lang="en-US" dirty="0" err="1"/>
              <a:t>vor</a:t>
            </a:r>
            <a:r>
              <a:rPr lang="en-US" dirty="0"/>
              <a:t> (</a:t>
            </a:r>
            <a:r>
              <a:rPr lang="en-US" dirty="0" err="1"/>
              <a:t>bspw</a:t>
            </a:r>
            <a:r>
              <a:rPr lang="en-US" dirty="0"/>
              <a:t>. </a:t>
            </a:r>
            <a:r>
              <a:rPr lang="en-US" dirty="0" err="1"/>
              <a:t>Sicherstellung</a:t>
            </a:r>
            <a:r>
              <a:rPr lang="en-US" dirty="0"/>
              <a:t> von </a:t>
            </a:r>
            <a:r>
              <a:rPr lang="en-US" dirty="0" err="1"/>
              <a:t>Qualität</a:t>
            </a:r>
            <a:r>
              <a:rPr lang="en-US" dirty="0"/>
              <a:t> </a:t>
            </a:r>
            <a:r>
              <a:rPr lang="en-US" dirty="0" err="1"/>
              <a:t>schon</a:t>
            </a:r>
            <a:r>
              <a:rPr lang="en-US" dirty="0"/>
              <a:t> in der </a:t>
            </a:r>
            <a:r>
              <a:rPr lang="en-US" dirty="0" err="1"/>
              <a:t>Programmierung</a:t>
            </a:r>
            <a:r>
              <a:rPr lang="en-US" dirty="0"/>
              <a:t> ISO 9001 </a:t>
            </a:r>
            <a:r>
              <a:rPr lang="en-US" dirty="0" err="1"/>
              <a:t>für</a:t>
            </a:r>
            <a:r>
              <a:rPr lang="en-US" dirty="0"/>
              <a:t> </a:t>
            </a:r>
            <a:r>
              <a:rPr lang="en-US" dirty="0" err="1"/>
              <a:t>Programmierungszwecke</a:t>
            </a:r>
            <a:r>
              <a:rPr lang="en-US" dirty="0"/>
              <a:t>) und </a:t>
            </a:r>
            <a:r>
              <a:rPr lang="en-US" dirty="0" err="1"/>
              <a:t>nach</a:t>
            </a:r>
            <a:r>
              <a:rPr lang="en-US" dirty="0"/>
              <a:t> (</a:t>
            </a:r>
            <a:r>
              <a:rPr lang="en-US" dirty="0" err="1"/>
              <a:t>bspw</a:t>
            </a:r>
            <a:r>
              <a:rPr lang="en-US" dirty="0"/>
              <a:t>. </a:t>
            </a:r>
            <a:r>
              <a:rPr lang="en-US" dirty="0" err="1"/>
              <a:t>Neubewertung</a:t>
            </a:r>
            <a:r>
              <a:rPr lang="en-US" dirty="0"/>
              <a:t> der </a:t>
            </a:r>
            <a:r>
              <a:rPr lang="en-US" dirty="0" err="1"/>
              <a:t>Qualität</a:t>
            </a:r>
            <a:r>
              <a:rPr lang="en-US" dirty="0"/>
              <a:t>/</a:t>
            </a:r>
            <a:r>
              <a:rPr lang="en-US" dirty="0" err="1"/>
              <a:t>Konformität</a:t>
            </a:r>
            <a:r>
              <a:rPr lang="en-US" dirty="0"/>
              <a:t> </a:t>
            </a:r>
            <a:r>
              <a:rPr lang="en-US" dirty="0" err="1"/>
              <a:t>bei</a:t>
            </a:r>
            <a:r>
              <a:rPr lang="en-US" dirty="0"/>
              <a:t> Updates) </a:t>
            </a:r>
            <a:r>
              <a:rPr lang="en-US" dirty="0" err="1"/>
              <a:t>dem</a:t>
            </a:r>
            <a:r>
              <a:rPr lang="en-US" dirty="0"/>
              <a:t> </a:t>
            </a:r>
            <a:r>
              <a:rPr lang="en-US" dirty="0" err="1"/>
              <a:t>Inverkehrbringen</a:t>
            </a:r>
            <a:r>
              <a:rPr lang="en-US" dirty="0"/>
              <a:t> </a:t>
            </a:r>
            <a:r>
              <a:rPr lang="en-US" dirty="0" err="1"/>
              <a:t>geht</a:t>
            </a:r>
            <a:r>
              <a:rPr lang="en-US" dirty="0"/>
              <a:t> rein </a:t>
            </a:r>
            <a:r>
              <a:rPr lang="en-US" dirty="0" err="1"/>
              <a:t>technisch</a:t>
            </a:r>
            <a:r>
              <a:rPr lang="en-US" dirty="0"/>
              <a:t> eh </a:t>
            </a:r>
            <a:r>
              <a:rPr lang="en-US" dirty="0" err="1"/>
              <a:t>schon</a:t>
            </a:r>
            <a:r>
              <a:rPr lang="en-US" dirty="0"/>
              <a:t> in die </a:t>
            </a:r>
            <a:r>
              <a:rPr lang="en-US" dirty="0" err="1"/>
              <a:t>Richtung</a:t>
            </a:r>
            <a:r>
              <a:rPr lang="en-US" dirty="0"/>
              <a:t> </a:t>
            </a:r>
            <a:r>
              <a:rPr lang="en-US" dirty="0" err="1"/>
              <a:t>eines</a:t>
            </a:r>
            <a:r>
              <a:rPr lang="en-US" dirty="0"/>
              <a:t> DPP </a:t>
            </a:r>
            <a:r>
              <a:rPr lang="en-US" dirty="0" err="1"/>
              <a:t>für</a:t>
            </a:r>
            <a:r>
              <a:rPr lang="en-US" dirty="0"/>
              <a:t> die </a:t>
            </a:r>
            <a:r>
              <a:rPr lang="en-US" dirty="0" err="1"/>
              <a:t>ganzheitliche</a:t>
            </a:r>
            <a:r>
              <a:rPr lang="en-US" dirty="0"/>
              <a:t> </a:t>
            </a:r>
            <a:r>
              <a:rPr lang="en-US" dirty="0" err="1"/>
              <a:t>Betrachtung</a:t>
            </a:r>
            <a:r>
              <a:rPr lang="en-US" dirty="0"/>
              <a:t> von </a:t>
            </a:r>
            <a:r>
              <a:rPr lang="en-US" dirty="0" err="1"/>
              <a:t>Produkten</a:t>
            </a:r>
            <a:endParaRPr lang="de-DE" dirty="0"/>
          </a:p>
          <a:p>
            <a:endParaRPr lang="en-US" dirty="0">
              <a:cs typeface="Calibri"/>
            </a:endParaRPr>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DC3669-53CE-4E19-8689-4514A86CF3B9}"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664085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Überschriften (</a:t>
            </a:r>
            <a:r>
              <a:rPr lang="de-DE" err="1"/>
              <a:t>Interoperability</a:t>
            </a:r>
            <a:r>
              <a:rPr lang="de-DE"/>
              <a:t> Framework vs. Standards)</a:t>
            </a:r>
          </a:p>
          <a:p>
            <a:r>
              <a:rPr lang="de-DE"/>
              <a:t>Erklärungen unter der Folie</a:t>
            </a:r>
          </a:p>
          <a:p>
            <a:r>
              <a:rPr lang="de-DE"/>
              <a:t>Beispiele: z.B. </a:t>
            </a:r>
            <a:r>
              <a:rPr lang="de-DE" err="1"/>
              <a:t>It</a:t>
            </a:r>
            <a:r>
              <a:rPr lang="de-DE"/>
              <a:t>-Services</a:t>
            </a:r>
          </a:p>
          <a:p>
            <a:r>
              <a:rPr lang="de-DE"/>
              <a:t>Verweis auf EU </a:t>
            </a:r>
            <a:r>
              <a:rPr lang="de-DE" err="1"/>
              <a:t>Präse</a:t>
            </a:r>
            <a:endParaRPr lang="de-DE"/>
          </a:p>
        </p:txBody>
      </p:sp>
      <p:sp>
        <p:nvSpPr>
          <p:cNvPr id="4" name="Foliennummernplatzhalt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28</a:t>
            </a:fld>
            <a:endParaRPr kumimoji="0" lang="en-GB" sz="12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18618269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AC41C66-6527-4AB7-8992-D43C63856FC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26475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cs typeface="Calibri"/>
            </a:endParaRPr>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DC3669-53CE-4E19-8689-4514A86CF3B9}"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94525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257175"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srgbClr val="000000"/>
                </a:solidFill>
                <a:effectLst/>
                <a:uLnTx/>
                <a:uFillTx/>
                <a:latin typeface="Rambla" panose="02000503000000020004" pitchFamily="2" charset="0"/>
                <a:ea typeface="+mn-ea"/>
                <a:cs typeface="+mn-cs"/>
              </a:rPr>
              <a:t>Die QI soll als QI-Digital : </a:t>
            </a:r>
          </a:p>
          <a:p>
            <a:pPr marL="0" marR="0" lvl="0" indent="0" algn="l" defTabSz="257175"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srgbClr val="000000"/>
              </a:solidFill>
              <a:effectLst/>
              <a:uLnTx/>
              <a:uFillTx/>
              <a:latin typeface="Rambla" panose="02000503000000020004" pitchFamily="2" charset="0"/>
              <a:ea typeface="+mn-ea"/>
              <a:cs typeface="+mn-cs"/>
            </a:endParaRPr>
          </a:p>
          <a:p>
            <a:pPr marL="192881" marR="0" lvl="0" indent="-192881" algn="l" defTabSz="257175" rtl="0" eaLnBrk="1" fontAlgn="auto" latinLnBrk="0" hangingPunct="1">
              <a:lnSpc>
                <a:spcPct val="100000"/>
              </a:lnSpc>
              <a:spcBef>
                <a:spcPts val="0"/>
              </a:spcBef>
              <a:spcAft>
                <a:spcPts val="0"/>
              </a:spcAft>
              <a:buClrTx/>
              <a:buSzTx/>
              <a:buFont typeface="+mj-lt"/>
              <a:buAutoNum type="arabicPeriod"/>
              <a:tabLst/>
              <a:defRPr/>
            </a:pPr>
            <a:r>
              <a:rPr kumimoji="0" lang="de-DE" sz="1200" b="0" i="0" u="none" strike="noStrike" kern="1200" cap="none" spc="0" normalizeH="0" baseline="0" noProof="0" dirty="0">
                <a:ln>
                  <a:noFill/>
                </a:ln>
                <a:solidFill>
                  <a:srgbClr val="000000"/>
                </a:solidFill>
                <a:effectLst/>
                <a:uLnTx/>
                <a:uFillTx/>
                <a:latin typeface="Rambla" panose="02000503000000020004" pitchFamily="2" charset="0"/>
                <a:ea typeface="+mn-ea"/>
                <a:cs typeface="+mn-cs"/>
              </a:rPr>
              <a:t>neuartige / innovative </a:t>
            </a:r>
            <a:r>
              <a:rPr kumimoji="0" lang="de-DE" sz="1200" b="1" i="0" u="none" strike="noStrike" kern="1200" cap="none" spc="0" normalizeH="0" baseline="0" noProof="0" dirty="0">
                <a:ln>
                  <a:noFill/>
                </a:ln>
                <a:solidFill>
                  <a:srgbClr val="000000"/>
                </a:solidFill>
                <a:effectLst/>
                <a:uLnTx/>
                <a:uFillTx/>
                <a:latin typeface="Rambla" panose="02000503000000020004" pitchFamily="2" charset="0"/>
                <a:ea typeface="+mn-ea"/>
                <a:cs typeface="+mn-cs"/>
              </a:rPr>
              <a:t>Produkte und Prozesse der digitalisierten Welt </a:t>
            </a:r>
            <a:r>
              <a:rPr kumimoji="0" lang="de-DE" sz="1200" b="0" i="0" u="none" strike="noStrike" kern="1200" cap="none" spc="0" normalizeH="0" baseline="0" noProof="0" dirty="0">
                <a:ln>
                  <a:noFill/>
                </a:ln>
                <a:solidFill>
                  <a:srgbClr val="000000"/>
                </a:solidFill>
                <a:effectLst/>
                <a:uLnTx/>
                <a:uFillTx/>
                <a:latin typeface="Rambla" panose="02000503000000020004" pitchFamily="2" charset="0"/>
                <a:ea typeface="+mn-ea"/>
                <a:cs typeface="+mn-cs"/>
              </a:rPr>
              <a:t>zügig, nachhaltig und kontinuierlich </a:t>
            </a:r>
            <a:r>
              <a:rPr kumimoji="0" lang="de-DE" sz="1200" b="1" i="0" u="none" strike="noStrike" kern="1200" cap="none" spc="0" normalizeH="0" baseline="0" noProof="0" dirty="0">
                <a:ln>
                  <a:noFill/>
                </a:ln>
                <a:solidFill>
                  <a:srgbClr val="000000"/>
                </a:solidFill>
                <a:effectLst/>
                <a:uLnTx/>
                <a:uFillTx/>
                <a:latin typeface="Rambla" panose="02000503000000020004" pitchFamily="2" charset="0"/>
                <a:ea typeface="+mn-ea"/>
                <a:cs typeface="+mn-cs"/>
              </a:rPr>
              <a:t>adressieren können</a:t>
            </a:r>
            <a:r>
              <a:rPr kumimoji="0" lang="de-DE" sz="1200" b="0" i="0" u="none" strike="noStrike" kern="1200" cap="none" spc="0" normalizeH="0" baseline="0" noProof="0" dirty="0">
                <a:ln>
                  <a:noFill/>
                </a:ln>
                <a:solidFill>
                  <a:srgbClr val="000000"/>
                </a:solidFill>
                <a:effectLst/>
                <a:uLnTx/>
                <a:uFillTx/>
                <a:latin typeface="Rambla" panose="02000503000000020004" pitchFamily="2" charset="0"/>
                <a:ea typeface="+mn-ea"/>
                <a:cs typeface="+mn-cs"/>
              </a:rPr>
              <a:t> und auch die Themen Security, Datensicherheit und Datensouveränität berücksichtigen</a:t>
            </a:r>
            <a:br>
              <a:rPr kumimoji="0" lang="de-DE" sz="1200" b="0" i="0" u="none" strike="noStrike" kern="1200" cap="none" spc="0" normalizeH="0" baseline="0" noProof="0" dirty="0">
                <a:ln>
                  <a:noFill/>
                </a:ln>
                <a:solidFill>
                  <a:srgbClr val="000000"/>
                </a:solidFill>
                <a:effectLst/>
                <a:uLnTx/>
                <a:uFillTx/>
                <a:latin typeface="Rambla" panose="02000503000000020004" pitchFamily="2" charset="0"/>
                <a:ea typeface="+mn-ea"/>
                <a:cs typeface="+mn-cs"/>
              </a:rPr>
            </a:br>
            <a:endParaRPr kumimoji="0" lang="de-DE" sz="1200" b="0" i="0" u="none" strike="noStrike" kern="1200" cap="none" spc="0" normalizeH="0" baseline="0" noProof="0" dirty="0">
              <a:ln>
                <a:noFill/>
              </a:ln>
              <a:solidFill>
                <a:srgbClr val="000000"/>
              </a:solidFill>
              <a:effectLst/>
              <a:uLnTx/>
              <a:uFillTx/>
              <a:latin typeface="Rambla" panose="02000503000000020004" pitchFamily="2" charset="0"/>
              <a:ea typeface="+mn-ea"/>
              <a:cs typeface="+mn-cs"/>
            </a:endParaRPr>
          </a:p>
          <a:p>
            <a:pPr marL="192881" marR="0" lvl="0" indent="-192881" algn="l" defTabSz="257175" rtl="0" eaLnBrk="1" fontAlgn="auto" latinLnBrk="0" hangingPunct="1">
              <a:lnSpc>
                <a:spcPct val="100000"/>
              </a:lnSpc>
              <a:spcBef>
                <a:spcPts val="0"/>
              </a:spcBef>
              <a:spcAft>
                <a:spcPts val="0"/>
              </a:spcAft>
              <a:buClrTx/>
              <a:buSzTx/>
              <a:buFont typeface="+mj-lt"/>
              <a:buAutoNum type="arabicPeriod"/>
              <a:tabLst/>
              <a:defRPr/>
            </a:pPr>
            <a:r>
              <a:rPr kumimoji="0" lang="de-DE" sz="1200" b="0" i="0" u="none" strike="noStrike" kern="1200" cap="none" spc="0" normalizeH="0" baseline="0" noProof="0" dirty="0">
                <a:ln>
                  <a:noFill/>
                </a:ln>
                <a:solidFill>
                  <a:srgbClr val="000000"/>
                </a:solidFill>
                <a:effectLst/>
                <a:uLnTx/>
                <a:uFillTx/>
                <a:latin typeface="Rambla" panose="02000503000000020004" pitchFamily="2" charset="0"/>
                <a:ea typeface="+mn-ea"/>
                <a:cs typeface="+mn-cs"/>
              </a:rPr>
              <a:t>Schritt halten mit der Wirtschaft und sich aktueller Technologien bedienen, um ein </a:t>
            </a:r>
            <a:r>
              <a:rPr kumimoji="0" lang="de-DE" sz="1200" b="1" i="0" u="none" strike="noStrike" kern="1200" cap="none" spc="0" normalizeH="0" baseline="0" noProof="0" dirty="0">
                <a:ln>
                  <a:noFill/>
                </a:ln>
                <a:solidFill>
                  <a:srgbClr val="000000"/>
                </a:solidFill>
                <a:effectLst/>
                <a:uLnTx/>
                <a:uFillTx/>
                <a:latin typeface="Rambla" panose="02000503000000020004" pitchFamily="2" charset="0"/>
                <a:ea typeface="+mn-ea"/>
                <a:cs typeface="+mn-cs"/>
              </a:rPr>
              <a:t>schnelleres, effekt­iveres und effizienteres Ökosystem </a:t>
            </a:r>
            <a:r>
              <a:rPr kumimoji="0" lang="de-DE" sz="1200" b="0" i="0" u="none" strike="noStrike" kern="1200" cap="none" spc="0" normalizeH="0" baseline="0" noProof="0" dirty="0">
                <a:ln>
                  <a:noFill/>
                </a:ln>
                <a:solidFill>
                  <a:srgbClr val="000000"/>
                </a:solidFill>
                <a:effectLst/>
                <a:uLnTx/>
                <a:uFillTx/>
                <a:latin typeface="Rambla" panose="02000503000000020004" pitchFamily="2" charset="0"/>
                <a:ea typeface="+mn-ea"/>
                <a:cs typeface="+mn-cs"/>
              </a:rPr>
              <a:t>zu bieten – möglichst aus einer Hand</a:t>
            </a:r>
            <a:br>
              <a:rPr kumimoji="0" lang="de-DE" sz="1200" b="0" i="0" u="none" strike="noStrike" kern="1200" cap="none" spc="0" normalizeH="0" baseline="0" noProof="0" dirty="0">
                <a:ln>
                  <a:noFill/>
                </a:ln>
                <a:solidFill>
                  <a:srgbClr val="000000"/>
                </a:solidFill>
                <a:effectLst/>
                <a:uLnTx/>
                <a:uFillTx/>
                <a:latin typeface="Rambla" panose="02000503000000020004" pitchFamily="2" charset="0"/>
                <a:ea typeface="+mn-ea"/>
                <a:cs typeface="+mn-cs"/>
              </a:rPr>
            </a:br>
            <a:endParaRPr kumimoji="0" lang="de-DE" sz="1200" b="0" i="0" u="none" strike="noStrike" kern="1200" cap="none" spc="0" normalizeH="0" baseline="0" noProof="0" dirty="0">
              <a:ln>
                <a:noFill/>
              </a:ln>
              <a:solidFill>
                <a:srgbClr val="000000"/>
              </a:solidFill>
              <a:effectLst/>
              <a:uLnTx/>
              <a:uFillTx/>
              <a:latin typeface="Rambla" panose="02000503000000020004" pitchFamily="2" charset="0"/>
              <a:ea typeface="+mn-ea"/>
              <a:cs typeface="+mn-cs"/>
            </a:endParaRPr>
          </a:p>
          <a:p>
            <a:pPr marL="192881" marR="0" lvl="0" indent="-192881" algn="l" defTabSz="257175" rtl="0" eaLnBrk="1" fontAlgn="auto" latinLnBrk="0" hangingPunct="1">
              <a:lnSpc>
                <a:spcPct val="100000"/>
              </a:lnSpc>
              <a:spcBef>
                <a:spcPts val="0"/>
              </a:spcBef>
              <a:spcAft>
                <a:spcPts val="0"/>
              </a:spcAft>
              <a:buClrTx/>
              <a:buSzTx/>
              <a:buFont typeface="+mj-lt"/>
              <a:buAutoNum type="arabicPeriod"/>
              <a:tabLst/>
              <a:defRPr/>
            </a:pPr>
            <a:r>
              <a:rPr kumimoji="0" lang="de-DE" sz="1200" b="0" i="0" u="none" strike="noStrike" kern="1200" cap="none" spc="0" normalizeH="0" baseline="0" noProof="0" dirty="0">
                <a:ln>
                  <a:noFill/>
                </a:ln>
                <a:solidFill>
                  <a:srgbClr val="000000"/>
                </a:solidFill>
                <a:effectLst/>
                <a:uLnTx/>
                <a:uFillTx/>
                <a:latin typeface="Rambla" panose="02000503000000020004" pitchFamily="2" charset="0"/>
                <a:ea typeface="+mn-ea"/>
                <a:cs typeface="+mn-cs"/>
              </a:rPr>
              <a:t>digitale Technologien auch einsetzen können, um eine </a:t>
            </a:r>
            <a:r>
              <a:rPr kumimoji="0" lang="de-DE" sz="1200" b="1" i="0" u="none" strike="noStrike" kern="1200" cap="none" spc="0" normalizeH="0" baseline="0" noProof="0" dirty="0">
                <a:ln>
                  <a:noFill/>
                </a:ln>
                <a:solidFill>
                  <a:srgbClr val="000000"/>
                </a:solidFill>
                <a:effectLst/>
                <a:uLnTx/>
                <a:uFillTx/>
                <a:latin typeface="Rambla" panose="02000503000000020004" pitchFamily="2" charset="0"/>
                <a:ea typeface="+mn-ea"/>
                <a:cs typeface="+mn-cs"/>
              </a:rPr>
              <a:t>ganzheitliche Betrachtung von Produkten </a:t>
            </a:r>
            <a:r>
              <a:rPr kumimoji="0" lang="de-DE" sz="1200" b="0" i="0" u="none" strike="noStrike" kern="1200" cap="none" spc="0" normalizeH="0" baseline="0" noProof="0" dirty="0">
                <a:ln>
                  <a:noFill/>
                </a:ln>
                <a:solidFill>
                  <a:srgbClr val="000000"/>
                </a:solidFill>
                <a:effectLst/>
                <a:uLnTx/>
                <a:uFillTx/>
                <a:latin typeface="Rambla" panose="02000503000000020004" pitchFamily="2" charset="0"/>
                <a:ea typeface="+mn-ea"/>
                <a:cs typeface="+mn-cs"/>
              </a:rPr>
              <a:t>über den Produktentstehungs- und -</a:t>
            </a:r>
            <a:r>
              <a:rPr kumimoji="0" lang="de-DE" sz="1200" b="0" i="0" u="none" strike="noStrike" kern="1200" cap="none" spc="0" normalizeH="0" baseline="0" noProof="0" dirty="0" err="1">
                <a:ln>
                  <a:noFill/>
                </a:ln>
                <a:solidFill>
                  <a:srgbClr val="000000"/>
                </a:solidFill>
                <a:effectLst/>
                <a:uLnTx/>
                <a:uFillTx/>
                <a:latin typeface="Rambla" panose="02000503000000020004" pitchFamily="2" charset="0"/>
                <a:ea typeface="+mn-ea"/>
                <a:cs typeface="+mn-cs"/>
              </a:rPr>
              <a:t>lebenszyklus</a:t>
            </a:r>
            <a:r>
              <a:rPr kumimoji="0" lang="de-DE" sz="1200" b="0" i="0" u="none" strike="noStrike" kern="1200" cap="none" spc="0" normalizeH="0" baseline="0" noProof="0" dirty="0">
                <a:ln>
                  <a:noFill/>
                </a:ln>
                <a:solidFill>
                  <a:srgbClr val="000000"/>
                </a:solidFill>
                <a:effectLst/>
                <a:uLnTx/>
                <a:uFillTx/>
                <a:latin typeface="Rambla" panose="02000503000000020004" pitchFamily="2" charset="0"/>
                <a:ea typeface="+mn-ea"/>
                <a:cs typeface="+mn-cs"/>
              </a:rPr>
              <a:t> hinweg zu erreichen, u.a. auch vor klima- und sozialpolitischen Herausforderungen</a:t>
            </a:r>
          </a:p>
          <a:p>
            <a:endParaRPr lang="en-US" dirty="0"/>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latin typeface="Rambla"/>
                <a:ea typeface="Open Sans"/>
                <a:cs typeface="Open Sans"/>
              </a:rPr>
              <a:t>Für die notwendige Weiterentwicklung der QI bedarf es des Engagements aller Elemente der QI und beteiligter und betroffener Akteure (Unternehmen, Normenanwender, -ersteller, etc.).</a:t>
            </a:r>
            <a:endParaRPr lang="de-DE" sz="1200" dirty="0">
              <a:ea typeface="Open Sans"/>
              <a:cs typeface="Open Sans"/>
            </a:endParaRPr>
          </a:p>
          <a:p>
            <a:endParaRPr lang="en-US" dirty="0"/>
          </a:p>
          <a:p>
            <a:endParaRPr lang="en-US" dirty="0"/>
          </a:p>
          <a:p>
            <a:endParaRPr lang="en-US" dirty="0"/>
          </a:p>
          <a:p>
            <a:endParaRPr lang="en-US" dirty="0"/>
          </a:p>
          <a:p>
            <a:r>
              <a:rPr lang="en-US" dirty="0"/>
              <a:t>Was </a:t>
            </a:r>
            <a:r>
              <a:rPr lang="en-US" dirty="0" err="1"/>
              <a:t>machen</a:t>
            </a:r>
            <a:r>
              <a:rPr lang="en-US" dirty="0"/>
              <a:t> </a:t>
            </a:r>
            <a:r>
              <a:rPr lang="en-US" dirty="0" err="1"/>
              <a:t>wir</a:t>
            </a:r>
            <a:r>
              <a:rPr lang="en-US" dirty="0"/>
              <a:t> </a:t>
            </a:r>
            <a:r>
              <a:rPr lang="en-US" dirty="0" err="1"/>
              <a:t>bei</a:t>
            </a:r>
            <a:r>
              <a:rPr lang="en-US" dirty="0"/>
              <a:t> </a:t>
            </a:r>
            <a:r>
              <a:rPr lang="en-US" dirty="0" err="1"/>
              <a:t>Ziel</a:t>
            </a:r>
            <a:r>
              <a:rPr lang="en-US" dirty="0"/>
              <a:t> 1 / </a:t>
            </a:r>
            <a:r>
              <a:rPr lang="en-US" dirty="0" err="1"/>
              <a:t>Worauf</a:t>
            </a:r>
            <a:r>
              <a:rPr lang="en-US" dirty="0"/>
              <a:t> </a:t>
            </a:r>
            <a:r>
              <a:rPr lang="en-US" dirty="0" err="1"/>
              <a:t>kommt</a:t>
            </a:r>
            <a:r>
              <a:rPr lang="en-US" dirty="0"/>
              <a:t> </a:t>
            </a:r>
            <a:r>
              <a:rPr lang="en-US" dirty="0" err="1"/>
              <a:t>es</a:t>
            </a:r>
            <a:r>
              <a:rPr lang="en-US" dirty="0"/>
              <a:t> an:</a:t>
            </a:r>
            <a:endParaRPr lang="de-DE" dirty="0"/>
          </a:p>
          <a:p>
            <a:r>
              <a:rPr lang="en-US" dirty="0" err="1"/>
              <a:t>ØAufbau</a:t>
            </a:r>
            <a:r>
              <a:rPr lang="en-US" dirty="0"/>
              <a:t> von </a:t>
            </a:r>
            <a:r>
              <a:rPr lang="en-US" dirty="0" err="1"/>
              <a:t>Fachkompetenz</a:t>
            </a:r>
            <a:r>
              <a:rPr lang="en-US" dirty="0"/>
              <a:t> in </a:t>
            </a:r>
            <a:r>
              <a:rPr lang="en-US" dirty="0" err="1"/>
              <a:t>unterschiedlichen</a:t>
            </a:r>
            <a:r>
              <a:rPr lang="en-US" dirty="0"/>
              <a:t> QI-</a:t>
            </a:r>
            <a:r>
              <a:rPr lang="en-US" dirty="0" err="1"/>
              <a:t>Institutionen</a:t>
            </a:r>
            <a:r>
              <a:rPr lang="en-US" dirty="0"/>
              <a:t> / </a:t>
            </a:r>
            <a:r>
              <a:rPr lang="en-US" dirty="0" err="1"/>
              <a:t>Fachkompetenz</a:t>
            </a:r>
            <a:r>
              <a:rPr lang="en-US" dirty="0"/>
              <a:t> </a:t>
            </a:r>
            <a:r>
              <a:rPr lang="en-US" dirty="0" err="1"/>
              <a:t>aller</a:t>
            </a:r>
            <a:r>
              <a:rPr lang="en-US" dirty="0"/>
              <a:t> QI-</a:t>
            </a:r>
            <a:r>
              <a:rPr lang="en-US" dirty="0" err="1"/>
              <a:t>Akteure</a:t>
            </a:r>
            <a:r>
              <a:rPr lang="en-US" dirty="0"/>
              <a:t> </a:t>
            </a:r>
            <a:r>
              <a:rPr lang="en-US" dirty="0" err="1"/>
              <a:t>zusammenbringen</a:t>
            </a:r>
            <a:endParaRPr lang="de-DE" dirty="0"/>
          </a:p>
          <a:p>
            <a:r>
              <a:rPr lang="en-US" dirty="0" err="1"/>
              <a:t>ØIdentifikation</a:t>
            </a:r>
            <a:r>
              <a:rPr lang="en-US" dirty="0"/>
              <a:t> und </a:t>
            </a:r>
            <a:r>
              <a:rPr lang="en-US" dirty="0" err="1"/>
              <a:t>Umsetzung</a:t>
            </a:r>
            <a:r>
              <a:rPr lang="en-US" dirty="0"/>
              <a:t> </a:t>
            </a:r>
            <a:r>
              <a:rPr lang="en-US" dirty="0" err="1"/>
              <a:t>neuer</a:t>
            </a:r>
            <a:r>
              <a:rPr lang="en-US" dirty="0"/>
              <a:t> </a:t>
            </a:r>
            <a:r>
              <a:rPr lang="en-US" dirty="0" err="1"/>
              <a:t>Lösungen</a:t>
            </a:r>
            <a:r>
              <a:rPr lang="en-US" dirty="0"/>
              <a:t> der </a:t>
            </a:r>
            <a:r>
              <a:rPr lang="en-US" dirty="0" err="1"/>
              <a:t>Qualitätssicherung</a:t>
            </a:r>
            <a:r>
              <a:rPr lang="en-US" dirty="0"/>
              <a:t> und </a:t>
            </a:r>
            <a:r>
              <a:rPr lang="en-US" dirty="0" err="1"/>
              <a:t>Konformitätsbewertung</a:t>
            </a:r>
            <a:r>
              <a:rPr lang="en-US" dirty="0"/>
              <a:t> </a:t>
            </a:r>
            <a:endParaRPr lang="de-DE" dirty="0"/>
          </a:p>
          <a:p>
            <a:r>
              <a:rPr lang="en-US" dirty="0" err="1"/>
              <a:t>ØEntwicklung</a:t>
            </a:r>
            <a:r>
              <a:rPr lang="en-US" dirty="0"/>
              <a:t> </a:t>
            </a:r>
            <a:r>
              <a:rPr lang="en-US" dirty="0" err="1"/>
              <a:t>neuer</a:t>
            </a:r>
            <a:r>
              <a:rPr lang="en-US" dirty="0"/>
              <a:t> </a:t>
            </a:r>
            <a:r>
              <a:rPr lang="en-US" dirty="0" err="1"/>
              <a:t>Technologien</a:t>
            </a:r>
            <a:r>
              <a:rPr lang="en-US" dirty="0"/>
              <a:t> und </a:t>
            </a:r>
            <a:r>
              <a:rPr lang="en-US" dirty="0" err="1"/>
              <a:t>Ansatzpunkte</a:t>
            </a:r>
            <a:r>
              <a:rPr lang="en-US" dirty="0"/>
              <a:t> </a:t>
            </a:r>
            <a:r>
              <a:rPr lang="en-US" dirty="0" err="1"/>
              <a:t>zur</a:t>
            </a:r>
            <a:r>
              <a:rPr lang="en-US" dirty="0"/>
              <a:t> </a:t>
            </a:r>
            <a:r>
              <a:rPr lang="en-US" dirty="0" err="1"/>
              <a:t>Qualitätssicherung</a:t>
            </a:r>
            <a:endParaRPr lang="de-DE" dirty="0"/>
          </a:p>
          <a:p>
            <a:endParaRPr lang="en-US" dirty="0"/>
          </a:p>
          <a:p>
            <a:r>
              <a:rPr lang="en-US" dirty="0"/>
              <a:t>Was </a:t>
            </a:r>
            <a:r>
              <a:rPr lang="en-US" dirty="0" err="1"/>
              <a:t>machen</a:t>
            </a:r>
            <a:r>
              <a:rPr lang="en-US" dirty="0"/>
              <a:t> </a:t>
            </a:r>
            <a:r>
              <a:rPr lang="en-US" dirty="0" err="1"/>
              <a:t>wir</a:t>
            </a:r>
            <a:r>
              <a:rPr lang="en-US" dirty="0"/>
              <a:t> </a:t>
            </a:r>
            <a:r>
              <a:rPr lang="en-US" dirty="0" err="1"/>
              <a:t>bei</a:t>
            </a:r>
            <a:r>
              <a:rPr lang="en-US" dirty="0"/>
              <a:t> </a:t>
            </a:r>
            <a:r>
              <a:rPr lang="en-US" dirty="0" err="1"/>
              <a:t>Ziel</a:t>
            </a:r>
            <a:r>
              <a:rPr lang="en-US" dirty="0"/>
              <a:t> 2 / </a:t>
            </a:r>
            <a:r>
              <a:rPr lang="en-US" dirty="0" err="1"/>
              <a:t>Worauf</a:t>
            </a:r>
            <a:r>
              <a:rPr lang="en-US" dirty="0"/>
              <a:t> </a:t>
            </a:r>
            <a:r>
              <a:rPr lang="en-US" dirty="0" err="1"/>
              <a:t>kommt</a:t>
            </a:r>
            <a:r>
              <a:rPr lang="en-US" dirty="0"/>
              <a:t> </a:t>
            </a:r>
            <a:r>
              <a:rPr lang="en-US" dirty="0" err="1"/>
              <a:t>es</a:t>
            </a:r>
            <a:r>
              <a:rPr lang="en-US" dirty="0"/>
              <a:t> an:</a:t>
            </a:r>
            <a:endParaRPr lang="de-DE" dirty="0"/>
          </a:p>
          <a:p>
            <a:r>
              <a:rPr lang="en-US" dirty="0" err="1"/>
              <a:t>ØDigitalisierung</a:t>
            </a:r>
            <a:r>
              <a:rPr lang="en-US" dirty="0"/>
              <a:t> der QI </a:t>
            </a:r>
            <a:r>
              <a:rPr lang="en-US" dirty="0" err="1"/>
              <a:t>über</a:t>
            </a:r>
            <a:r>
              <a:rPr lang="en-US" dirty="0"/>
              <a:t> die </a:t>
            </a:r>
            <a:r>
              <a:rPr lang="en-US" dirty="0" err="1"/>
              <a:t>Institutionen</a:t>
            </a:r>
            <a:r>
              <a:rPr lang="en-US" dirty="0"/>
              <a:t> und </a:t>
            </a:r>
            <a:r>
              <a:rPr lang="en-US" dirty="0" err="1"/>
              <a:t>deren</a:t>
            </a:r>
            <a:r>
              <a:rPr lang="en-US" dirty="0"/>
              <a:t> </a:t>
            </a:r>
            <a:r>
              <a:rPr lang="en-US" dirty="0" err="1"/>
              <a:t>Leistungen</a:t>
            </a:r>
            <a:r>
              <a:rPr lang="en-US" dirty="0"/>
              <a:t> </a:t>
            </a:r>
            <a:r>
              <a:rPr lang="en-US" dirty="0" err="1"/>
              <a:t>hinweg</a:t>
            </a:r>
            <a:r>
              <a:rPr lang="en-US" dirty="0"/>
              <a:t> </a:t>
            </a:r>
            <a:r>
              <a:rPr lang="en-US" dirty="0" err="1"/>
              <a:t>denken</a:t>
            </a:r>
            <a:r>
              <a:rPr lang="en-US" dirty="0"/>
              <a:t> und </a:t>
            </a:r>
            <a:r>
              <a:rPr lang="en-US" dirty="0" err="1"/>
              <a:t>gemeinsam</a:t>
            </a:r>
            <a:r>
              <a:rPr lang="en-US" dirty="0"/>
              <a:t> </a:t>
            </a:r>
            <a:r>
              <a:rPr lang="en-US" dirty="0" err="1"/>
              <a:t>gestalten</a:t>
            </a:r>
            <a:endParaRPr lang="de-DE" dirty="0"/>
          </a:p>
          <a:p>
            <a:r>
              <a:rPr lang="en-US" dirty="0" err="1"/>
              <a:t>ØNahtlose</a:t>
            </a:r>
            <a:r>
              <a:rPr lang="en-US" dirty="0"/>
              <a:t> und </a:t>
            </a:r>
            <a:r>
              <a:rPr lang="en-US" dirty="0" err="1"/>
              <a:t>medienbruchfreie</a:t>
            </a:r>
            <a:r>
              <a:rPr lang="en-US" dirty="0"/>
              <a:t> </a:t>
            </a:r>
            <a:r>
              <a:rPr lang="en-US" dirty="0" err="1"/>
              <a:t>digitale</a:t>
            </a:r>
            <a:r>
              <a:rPr lang="en-US" dirty="0"/>
              <a:t> </a:t>
            </a:r>
            <a:r>
              <a:rPr lang="en-US" dirty="0" err="1"/>
              <a:t>Begleitung</a:t>
            </a:r>
            <a:r>
              <a:rPr lang="en-US" dirty="0"/>
              <a:t> der </a:t>
            </a:r>
            <a:r>
              <a:rPr lang="en-US" dirty="0" err="1"/>
              <a:t>Qualitätssicherung</a:t>
            </a:r>
            <a:r>
              <a:rPr lang="en-US" dirty="0"/>
              <a:t> und </a:t>
            </a:r>
            <a:r>
              <a:rPr lang="en-US" dirty="0" err="1"/>
              <a:t>Qualitätsnachweise</a:t>
            </a:r>
            <a:r>
              <a:rPr lang="en-US" dirty="0"/>
              <a:t> in </a:t>
            </a:r>
            <a:r>
              <a:rPr lang="en-US" dirty="0" err="1"/>
              <a:t>Unternehmen</a:t>
            </a:r>
            <a:endParaRPr lang="de-DE" dirty="0"/>
          </a:p>
          <a:p>
            <a:r>
              <a:rPr lang="en-US" dirty="0" err="1"/>
              <a:t>ØDigitale</a:t>
            </a:r>
            <a:r>
              <a:rPr lang="en-US" dirty="0"/>
              <a:t> </a:t>
            </a:r>
            <a:r>
              <a:rPr lang="en-US" dirty="0" err="1"/>
              <a:t>Einheiten</a:t>
            </a:r>
            <a:r>
              <a:rPr lang="en-US" dirty="0"/>
              <a:t> / </a:t>
            </a:r>
            <a:r>
              <a:rPr lang="en-US" dirty="0" err="1"/>
              <a:t>Kalibrierscheine</a:t>
            </a:r>
            <a:r>
              <a:rPr lang="en-US" dirty="0"/>
              <a:t> / </a:t>
            </a:r>
            <a:r>
              <a:rPr lang="en-US" dirty="0" err="1"/>
              <a:t>Zertifikate</a:t>
            </a:r>
            <a:r>
              <a:rPr lang="en-US" dirty="0"/>
              <a:t> / </a:t>
            </a:r>
            <a:r>
              <a:rPr lang="en-US" dirty="0" err="1"/>
              <a:t>Akkreditierungs-nachweise</a:t>
            </a:r>
            <a:r>
              <a:rPr lang="en-US" dirty="0"/>
              <a:t>, Smart Standards, Metrology/QI Cloud, DPP etc. </a:t>
            </a:r>
            <a:r>
              <a:rPr lang="en-US" dirty="0" err="1"/>
              <a:t>zusammendenken</a:t>
            </a:r>
            <a:r>
              <a:rPr lang="en-US" dirty="0"/>
              <a:t>   </a:t>
            </a:r>
            <a:endParaRPr lang="de-DE" dirty="0">
              <a:cs typeface="Calibri"/>
            </a:endParaRPr>
          </a:p>
          <a:p>
            <a:endParaRPr lang="en-US" dirty="0"/>
          </a:p>
          <a:p>
            <a:r>
              <a:rPr lang="en-US" dirty="0"/>
              <a:t>Was </a:t>
            </a:r>
            <a:r>
              <a:rPr lang="en-US" dirty="0" err="1"/>
              <a:t>machen</a:t>
            </a:r>
            <a:r>
              <a:rPr lang="en-US" dirty="0"/>
              <a:t> </a:t>
            </a:r>
            <a:r>
              <a:rPr lang="en-US" dirty="0" err="1"/>
              <a:t>wir</a:t>
            </a:r>
            <a:r>
              <a:rPr lang="en-US" dirty="0"/>
              <a:t> </a:t>
            </a:r>
            <a:r>
              <a:rPr lang="en-US" dirty="0" err="1"/>
              <a:t>bei</a:t>
            </a:r>
            <a:r>
              <a:rPr lang="en-US" dirty="0"/>
              <a:t> </a:t>
            </a:r>
            <a:r>
              <a:rPr lang="en-US" dirty="0" err="1"/>
              <a:t>Ziel</a:t>
            </a:r>
            <a:r>
              <a:rPr lang="en-US" dirty="0"/>
              <a:t> 3 / </a:t>
            </a:r>
            <a:r>
              <a:rPr lang="en-US" dirty="0" err="1"/>
              <a:t>Worauf</a:t>
            </a:r>
            <a:r>
              <a:rPr lang="en-US" dirty="0"/>
              <a:t> </a:t>
            </a:r>
            <a:r>
              <a:rPr lang="en-US" dirty="0" err="1"/>
              <a:t>kommt</a:t>
            </a:r>
            <a:r>
              <a:rPr lang="en-US" dirty="0"/>
              <a:t> </a:t>
            </a:r>
            <a:r>
              <a:rPr lang="en-US" dirty="0" err="1"/>
              <a:t>es</a:t>
            </a:r>
            <a:r>
              <a:rPr lang="en-US" dirty="0"/>
              <a:t> an:</a:t>
            </a:r>
            <a:endParaRPr lang="de-DE" dirty="0"/>
          </a:p>
          <a:p>
            <a:r>
              <a:rPr lang="en-US" dirty="0" err="1"/>
              <a:t>ØDigitaler</a:t>
            </a:r>
            <a:r>
              <a:rPr lang="en-US" dirty="0"/>
              <a:t> </a:t>
            </a:r>
            <a:r>
              <a:rPr lang="en-US" dirty="0" err="1"/>
              <a:t>Produktpass</a:t>
            </a:r>
            <a:r>
              <a:rPr lang="en-US" dirty="0"/>
              <a:t> der die </a:t>
            </a:r>
            <a:r>
              <a:rPr lang="en-US" dirty="0" err="1"/>
              <a:t>Digitalen</a:t>
            </a:r>
            <a:r>
              <a:rPr lang="en-US" dirty="0"/>
              <a:t> </a:t>
            </a:r>
            <a:r>
              <a:rPr lang="en-US" dirty="0" err="1"/>
              <a:t>Werkzeuge</a:t>
            </a:r>
            <a:r>
              <a:rPr lang="en-US" dirty="0"/>
              <a:t> </a:t>
            </a:r>
            <a:r>
              <a:rPr lang="en-US" dirty="0" err="1"/>
              <a:t>s.o</a:t>
            </a:r>
            <a:r>
              <a:rPr lang="en-US" dirty="0"/>
              <a:t>. </a:t>
            </a:r>
            <a:r>
              <a:rPr lang="en-US" dirty="0" err="1"/>
              <a:t>verbindet</a:t>
            </a:r>
            <a:r>
              <a:rPr lang="en-US" dirty="0"/>
              <a:t> und </a:t>
            </a:r>
            <a:r>
              <a:rPr lang="en-US" dirty="0" err="1"/>
              <a:t>sicherstellt</a:t>
            </a:r>
            <a:r>
              <a:rPr lang="en-US" dirty="0"/>
              <a:t> – </a:t>
            </a:r>
            <a:r>
              <a:rPr lang="en-US" dirty="0" err="1"/>
              <a:t>Datenaufnahme</a:t>
            </a:r>
            <a:r>
              <a:rPr lang="en-US" dirty="0"/>
              <a:t> / </a:t>
            </a:r>
            <a:r>
              <a:rPr lang="en-US" dirty="0" err="1"/>
              <a:t>Datenaufbereitung</a:t>
            </a:r>
            <a:r>
              <a:rPr lang="en-US" dirty="0"/>
              <a:t>, -</a:t>
            </a:r>
            <a:r>
              <a:rPr lang="en-US" dirty="0" err="1"/>
              <a:t>qualität</a:t>
            </a:r>
            <a:r>
              <a:rPr lang="en-US" dirty="0"/>
              <a:t>, -</a:t>
            </a:r>
            <a:r>
              <a:rPr lang="en-US" dirty="0" err="1"/>
              <a:t>struktur</a:t>
            </a:r>
            <a:r>
              <a:rPr lang="en-US" dirty="0"/>
              <a:t> / </a:t>
            </a:r>
            <a:r>
              <a:rPr lang="en-US" dirty="0" err="1"/>
              <a:t>Schnittstellen</a:t>
            </a:r>
            <a:r>
              <a:rPr lang="en-US" dirty="0"/>
              <a:t> </a:t>
            </a:r>
            <a:endParaRPr lang="de-DE" dirty="0"/>
          </a:p>
          <a:p>
            <a:r>
              <a:rPr lang="en-US" dirty="0" err="1"/>
              <a:t>ØDie</a:t>
            </a:r>
            <a:r>
              <a:rPr lang="en-US" dirty="0"/>
              <a:t> </a:t>
            </a:r>
            <a:r>
              <a:rPr lang="en-US" dirty="0" err="1"/>
              <a:t>bei</a:t>
            </a:r>
            <a:r>
              <a:rPr lang="en-US" dirty="0"/>
              <a:t> </a:t>
            </a:r>
            <a:r>
              <a:rPr lang="en-US" dirty="0" err="1"/>
              <a:t>Ziel</a:t>
            </a:r>
            <a:r>
              <a:rPr lang="en-US" dirty="0"/>
              <a:t> 1 </a:t>
            </a:r>
            <a:r>
              <a:rPr lang="en-US" dirty="0" err="1"/>
              <a:t>ggf</a:t>
            </a:r>
            <a:r>
              <a:rPr lang="en-US" dirty="0"/>
              <a:t>. </a:t>
            </a:r>
            <a:r>
              <a:rPr lang="en-US" dirty="0" err="1"/>
              <a:t>stärkere</a:t>
            </a:r>
            <a:r>
              <a:rPr lang="en-US" dirty="0"/>
              <a:t> </a:t>
            </a:r>
            <a:r>
              <a:rPr lang="en-US" dirty="0" err="1"/>
              <a:t>Fokussierung</a:t>
            </a:r>
            <a:r>
              <a:rPr lang="en-US" dirty="0"/>
              <a:t> der QI auf </a:t>
            </a:r>
            <a:r>
              <a:rPr lang="en-US" dirty="0" err="1"/>
              <a:t>Prozesse</a:t>
            </a:r>
            <a:r>
              <a:rPr lang="en-US" dirty="0"/>
              <a:t> </a:t>
            </a:r>
            <a:r>
              <a:rPr lang="en-US" dirty="0" err="1"/>
              <a:t>vor</a:t>
            </a:r>
            <a:r>
              <a:rPr lang="en-US" dirty="0"/>
              <a:t> (</a:t>
            </a:r>
            <a:r>
              <a:rPr lang="en-US" dirty="0" err="1"/>
              <a:t>bspw</a:t>
            </a:r>
            <a:r>
              <a:rPr lang="en-US" dirty="0"/>
              <a:t>. </a:t>
            </a:r>
            <a:r>
              <a:rPr lang="en-US" dirty="0" err="1"/>
              <a:t>Sicherstellung</a:t>
            </a:r>
            <a:r>
              <a:rPr lang="en-US" dirty="0"/>
              <a:t> von </a:t>
            </a:r>
            <a:r>
              <a:rPr lang="en-US" dirty="0" err="1"/>
              <a:t>Qualität</a:t>
            </a:r>
            <a:r>
              <a:rPr lang="en-US" dirty="0"/>
              <a:t> </a:t>
            </a:r>
            <a:r>
              <a:rPr lang="en-US" dirty="0" err="1"/>
              <a:t>schon</a:t>
            </a:r>
            <a:r>
              <a:rPr lang="en-US" dirty="0"/>
              <a:t> in der </a:t>
            </a:r>
            <a:r>
              <a:rPr lang="en-US" dirty="0" err="1"/>
              <a:t>Programmierung</a:t>
            </a:r>
            <a:r>
              <a:rPr lang="en-US" dirty="0"/>
              <a:t> ISO 9001 </a:t>
            </a:r>
            <a:r>
              <a:rPr lang="en-US" dirty="0" err="1"/>
              <a:t>für</a:t>
            </a:r>
            <a:r>
              <a:rPr lang="en-US" dirty="0"/>
              <a:t> </a:t>
            </a:r>
            <a:r>
              <a:rPr lang="en-US" dirty="0" err="1"/>
              <a:t>Programmierungszwecke</a:t>
            </a:r>
            <a:r>
              <a:rPr lang="en-US" dirty="0"/>
              <a:t>) und </a:t>
            </a:r>
            <a:r>
              <a:rPr lang="en-US" dirty="0" err="1"/>
              <a:t>nach</a:t>
            </a:r>
            <a:r>
              <a:rPr lang="en-US" dirty="0"/>
              <a:t> (</a:t>
            </a:r>
            <a:r>
              <a:rPr lang="en-US" dirty="0" err="1"/>
              <a:t>bspw</a:t>
            </a:r>
            <a:r>
              <a:rPr lang="en-US" dirty="0"/>
              <a:t>. </a:t>
            </a:r>
            <a:r>
              <a:rPr lang="en-US" dirty="0" err="1"/>
              <a:t>Neubewertung</a:t>
            </a:r>
            <a:r>
              <a:rPr lang="en-US" dirty="0"/>
              <a:t> der </a:t>
            </a:r>
            <a:r>
              <a:rPr lang="en-US" dirty="0" err="1"/>
              <a:t>Qualität</a:t>
            </a:r>
            <a:r>
              <a:rPr lang="en-US" dirty="0"/>
              <a:t>/</a:t>
            </a:r>
            <a:r>
              <a:rPr lang="en-US" dirty="0" err="1"/>
              <a:t>Konformität</a:t>
            </a:r>
            <a:r>
              <a:rPr lang="en-US" dirty="0"/>
              <a:t> </a:t>
            </a:r>
            <a:r>
              <a:rPr lang="en-US" dirty="0" err="1"/>
              <a:t>bei</a:t>
            </a:r>
            <a:r>
              <a:rPr lang="en-US" dirty="0"/>
              <a:t> Updates) </a:t>
            </a:r>
            <a:r>
              <a:rPr lang="en-US" dirty="0" err="1"/>
              <a:t>dem</a:t>
            </a:r>
            <a:r>
              <a:rPr lang="en-US" dirty="0"/>
              <a:t> </a:t>
            </a:r>
            <a:r>
              <a:rPr lang="en-US" dirty="0" err="1"/>
              <a:t>Inverkehrbringen</a:t>
            </a:r>
            <a:r>
              <a:rPr lang="en-US" dirty="0"/>
              <a:t> </a:t>
            </a:r>
            <a:r>
              <a:rPr lang="en-US" dirty="0" err="1"/>
              <a:t>geht</a:t>
            </a:r>
            <a:r>
              <a:rPr lang="en-US" dirty="0"/>
              <a:t> rein </a:t>
            </a:r>
            <a:r>
              <a:rPr lang="en-US" dirty="0" err="1"/>
              <a:t>technisch</a:t>
            </a:r>
            <a:r>
              <a:rPr lang="en-US" dirty="0"/>
              <a:t> eh </a:t>
            </a:r>
            <a:r>
              <a:rPr lang="en-US" dirty="0" err="1"/>
              <a:t>schon</a:t>
            </a:r>
            <a:r>
              <a:rPr lang="en-US" dirty="0"/>
              <a:t> in die </a:t>
            </a:r>
            <a:r>
              <a:rPr lang="en-US" dirty="0" err="1"/>
              <a:t>Richtung</a:t>
            </a:r>
            <a:r>
              <a:rPr lang="en-US" dirty="0"/>
              <a:t> </a:t>
            </a:r>
            <a:r>
              <a:rPr lang="en-US" dirty="0" err="1"/>
              <a:t>eines</a:t>
            </a:r>
            <a:r>
              <a:rPr lang="en-US" dirty="0"/>
              <a:t> DPP </a:t>
            </a:r>
            <a:r>
              <a:rPr lang="en-US" dirty="0" err="1"/>
              <a:t>für</a:t>
            </a:r>
            <a:r>
              <a:rPr lang="en-US" dirty="0"/>
              <a:t> die </a:t>
            </a:r>
            <a:r>
              <a:rPr lang="en-US" dirty="0" err="1"/>
              <a:t>ganzheitliche</a:t>
            </a:r>
            <a:r>
              <a:rPr lang="en-US" dirty="0"/>
              <a:t> </a:t>
            </a:r>
            <a:r>
              <a:rPr lang="en-US" dirty="0" err="1"/>
              <a:t>Betrachtung</a:t>
            </a:r>
            <a:r>
              <a:rPr lang="en-US" dirty="0"/>
              <a:t> von </a:t>
            </a:r>
            <a:r>
              <a:rPr lang="en-US" dirty="0" err="1"/>
              <a:t>Produkten</a:t>
            </a:r>
            <a:endParaRPr lang="de-DE" dirty="0"/>
          </a:p>
          <a:p>
            <a:endParaRPr lang="en-US" dirty="0">
              <a:cs typeface="Calibri"/>
            </a:endParaRPr>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DC3669-53CE-4E19-8689-4514A86CF3B9}"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894320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Master" Target="../slideMasters/slideMaster6.xml"/><Relationship Id="rId6" Type="http://schemas.openxmlformats.org/officeDocument/2006/relationships/image" Target="../media/image19.png"/><Relationship Id="rId5" Type="http://schemas.openxmlformats.org/officeDocument/2006/relationships/image" Target="../media/image18.jpe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Master" Target="../slideMasters/slideMaster6.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1.xml.rels><?xml version="1.0" encoding="UTF-8" standalone="yes"?>
<Relationships xmlns="http://schemas.openxmlformats.org/package/2006/relationships"><Relationship Id="rId8" Type="http://schemas.openxmlformats.org/officeDocument/2006/relationships/hyperlink" Target="https://www.linkedin.com/company/batterypass/" TargetMode="External"/><Relationship Id="rId3" Type="http://schemas.openxmlformats.org/officeDocument/2006/relationships/oleObject" Target="../embeddings/oleObject1.bin"/><Relationship Id="rId7" Type="http://schemas.openxmlformats.org/officeDocument/2006/relationships/hyperlink" Target="http://www.thebatterypass.eu" TargetMode="External"/><Relationship Id="rId2" Type="http://schemas.openxmlformats.org/officeDocument/2006/relationships/slideMaster" Target="../slideMasters/slideMaster8.xml"/><Relationship Id="rId1" Type="http://schemas.openxmlformats.org/officeDocument/2006/relationships/tags" Target="../tags/tag1.xml"/><Relationship Id="rId6" Type="http://schemas.openxmlformats.org/officeDocument/2006/relationships/image" Target="../media/image38.png"/><Relationship Id="rId5" Type="http://schemas.openxmlformats.org/officeDocument/2006/relationships/image" Target="../media/image37.png"/><Relationship Id="rId10" Type="http://schemas.openxmlformats.org/officeDocument/2006/relationships/image" Target="../media/image40.png"/><Relationship Id="rId4" Type="http://schemas.openxmlformats.org/officeDocument/2006/relationships/image" Target="../media/image36.emf"/><Relationship Id="rId9" Type="http://schemas.openxmlformats.org/officeDocument/2006/relationships/image" Target="../media/image39.png"/></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9.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jpeg"/><Relationship Id="rId1" Type="http://schemas.openxmlformats.org/officeDocument/2006/relationships/slideMaster" Target="../slideMasters/slideMaster9.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Master" Target="../slideMasters/slideMaster9.xml"/><Relationship Id="rId6" Type="http://schemas.openxmlformats.org/officeDocument/2006/relationships/image" Target="../media/image42.png"/><Relationship Id="rId5" Type="http://schemas.openxmlformats.org/officeDocument/2006/relationships/image" Target="../media/image18.jpeg"/><Relationship Id="rId10" Type="http://schemas.openxmlformats.org/officeDocument/2006/relationships/image" Target="../media/image43.png"/><Relationship Id="rId4" Type="http://schemas.openxmlformats.org/officeDocument/2006/relationships/image" Target="../media/image41.png"/><Relationship Id="rId9" Type="http://schemas.openxmlformats.org/officeDocument/2006/relationships/image" Target="../media/image22.png"/></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Master" Target="../slideMasters/slideMaster9.xml"/><Relationship Id="rId6" Type="http://schemas.openxmlformats.org/officeDocument/2006/relationships/image" Target="../media/image28.png"/><Relationship Id="rId5" Type="http://schemas.openxmlformats.org/officeDocument/2006/relationships/image" Target="../media/image44.png"/><Relationship Id="rId4" Type="http://schemas.openxmlformats.org/officeDocument/2006/relationships/image" Target="../media/image2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1.xml"/></Relationships>
</file>

<file path=ppt/slideLayouts/_rels/slideLayout17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jpeg"/><Relationship Id="rId1" Type="http://schemas.openxmlformats.org/officeDocument/2006/relationships/slideMaster" Target="../slideMasters/slideMaster11.xml"/></Relationships>
</file>

<file path=ppt/slideLayouts/_rels/slideLayout17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1.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Master" Target="../slideMasters/slideMaster11.xml"/><Relationship Id="rId6" Type="http://schemas.openxmlformats.org/officeDocument/2006/relationships/image" Target="../media/image42.png"/><Relationship Id="rId5" Type="http://schemas.openxmlformats.org/officeDocument/2006/relationships/image" Target="../media/image18.jpeg"/><Relationship Id="rId10" Type="http://schemas.openxmlformats.org/officeDocument/2006/relationships/image" Target="../media/image43.png"/><Relationship Id="rId4" Type="http://schemas.openxmlformats.org/officeDocument/2006/relationships/image" Target="../media/image41.png"/><Relationship Id="rId9" Type="http://schemas.openxmlformats.org/officeDocument/2006/relationships/image" Target="../media/image22.png"/></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Master" Target="../slideMasters/slideMaster11.xml"/><Relationship Id="rId6" Type="http://schemas.openxmlformats.org/officeDocument/2006/relationships/image" Target="../media/image28.png"/><Relationship Id="rId5" Type="http://schemas.openxmlformats.org/officeDocument/2006/relationships/image" Target="../media/image44.png"/><Relationship Id="rId4" Type="http://schemas.openxmlformats.org/officeDocument/2006/relationships/image" Target="../media/image26.png"/></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0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jpg"/><Relationship Id="rId1" Type="http://schemas.openxmlformats.org/officeDocument/2006/relationships/slideMaster" Target="../slideMasters/slideMaster14.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5.xml.rels><?xml version="1.0" encoding="UTF-8" standalone="yes"?>
<Relationships xmlns="http://schemas.openxmlformats.org/package/2006/relationships"><Relationship Id="rId8" Type="http://schemas.openxmlformats.org/officeDocument/2006/relationships/hyperlink" Target="https://twitter.com/standards4EU" TargetMode="External"/><Relationship Id="rId3" Type="http://schemas.openxmlformats.org/officeDocument/2006/relationships/image" Target="../media/image49.jpeg"/><Relationship Id="rId7" Type="http://schemas.openxmlformats.org/officeDocument/2006/relationships/image" Target="../media/image51.jpeg"/><Relationship Id="rId2" Type="http://schemas.openxmlformats.org/officeDocument/2006/relationships/hyperlink" Target="https://www.facebook.com/CENCENELEC" TargetMode="External"/><Relationship Id="rId1" Type="http://schemas.openxmlformats.org/officeDocument/2006/relationships/slideMaster" Target="../slideMasters/slideMaster14.xml"/><Relationship Id="rId6" Type="http://schemas.openxmlformats.org/officeDocument/2006/relationships/hyperlink" Target="https://www.youtube.com/user/CENCENELEC/featured" TargetMode="External"/><Relationship Id="rId5" Type="http://schemas.openxmlformats.org/officeDocument/2006/relationships/image" Target="../media/image50.jpeg"/><Relationship Id="rId4" Type="http://schemas.openxmlformats.org/officeDocument/2006/relationships/hyperlink" Target="https://www.linkedin.com/authwall?trk=ripf&amp;trkInfo=AQG9Chc7r0vP3QAAAWvVwrXg60fjhi1NoWsiDK8bwv7Cwydt_k70_pg3GazQC2MsGmB4hPVAS5LByy1I3ovJYYRGbg2T2H3Q3iNGtIA_b92Xj5-KC4JFUwvHl5c6xo_5bISXgpk=&amp;originalReferer=&amp;sessionRedirect=https://www.linkedin.com/company/cen-and-cenelec" TargetMode="External"/><Relationship Id="rId9" Type="http://schemas.openxmlformats.org/officeDocument/2006/relationships/image" Target="../media/image52.jpeg"/></Relationships>
</file>

<file path=ppt/slideLayouts/_rels/slideLayout216.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oleObject" Target="../embeddings/oleObject2.bin"/><Relationship Id="rId7" Type="http://schemas.openxmlformats.org/officeDocument/2006/relationships/hyperlink" Target="https://www.linkedin.com/company/batterypass/" TargetMode="External"/><Relationship Id="rId2" Type="http://schemas.openxmlformats.org/officeDocument/2006/relationships/slideMaster" Target="../slideMasters/slideMaster14.xml"/><Relationship Id="rId1" Type="http://schemas.openxmlformats.org/officeDocument/2006/relationships/tags" Target="../tags/tag2.xml"/><Relationship Id="rId6" Type="http://schemas.openxmlformats.org/officeDocument/2006/relationships/hyperlink" Target="http://www.thebatterypass.eu" TargetMode="External"/><Relationship Id="rId5" Type="http://schemas.openxmlformats.org/officeDocument/2006/relationships/image" Target="../media/image54.png"/><Relationship Id="rId10" Type="http://schemas.openxmlformats.org/officeDocument/2006/relationships/image" Target="../media/image40.png"/><Relationship Id="rId4" Type="http://schemas.openxmlformats.org/officeDocument/2006/relationships/image" Target="../media/image53.emf"/><Relationship Id="rId9" Type="http://schemas.openxmlformats.org/officeDocument/2006/relationships/image" Target="../media/image56.jpeg"/></Relationships>
</file>

<file path=ppt/slideLayouts/_rels/slideLayout21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jpg"/><Relationship Id="rId1" Type="http://schemas.openxmlformats.org/officeDocument/2006/relationships/slideMaster" Target="../slideMasters/slideMaster15.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25.xml.rels><?xml version="1.0" encoding="UTF-8" standalone="yes"?>
<Relationships xmlns="http://schemas.openxmlformats.org/package/2006/relationships"><Relationship Id="rId8" Type="http://schemas.openxmlformats.org/officeDocument/2006/relationships/hyperlink" Target="https://twitter.com/standards4EU" TargetMode="External"/><Relationship Id="rId3" Type="http://schemas.openxmlformats.org/officeDocument/2006/relationships/image" Target="../media/image49.jpeg"/><Relationship Id="rId7" Type="http://schemas.openxmlformats.org/officeDocument/2006/relationships/image" Target="../media/image51.jpeg"/><Relationship Id="rId2" Type="http://schemas.openxmlformats.org/officeDocument/2006/relationships/hyperlink" Target="https://www.facebook.com/CENCENELEC" TargetMode="External"/><Relationship Id="rId1" Type="http://schemas.openxmlformats.org/officeDocument/2006/relationships/slideMaster" Target="../slideMasters/slideMaster15.xml"/><Relationship Id="rId6" Type="http://schemas.openxmlformats.org/officeDocument/2006/relationships/hyperlink" Target="https://www.youtube.com/user/CENCENELEC/featured" TargetMode="External"/><Relationship Id="rId5" Type="http://schemas.openxmlformats.org/officeDocument/2006/relationships/image" Target="../media/image50.jpeg"/><Relationship Id="rId4" Type="http://schemas.openxmlformats.org/officeDocument/2006/relationships/hyperlink" Target="https://www.linkedin.com/authwall?trk=ripf&amp;trkInfo=AQG9Chc7r0vP3QAAAWvVwrXg60fjhi1NoWsiDK8bwv7Cwydt_k70_pg3GazQC2MsGmB4hPVAS5LByy1I3ovJYYRGbg2T2H3Q3iNGtIA_b92Xj5-KC4JFUwvHl5c6xo_5bISXgpk=&amp;originalReferer=&amp;sessionRedirect=https://www.linkedin.com/company/cen-and-cenelec" TargetMode="External"/><Relationship Id="rId9" Type="http://schemas.openxmlformats.org/officeDocument/2006/relationships/image" Target="../media/image52.jpeg"/></Relationships>
</file>

<file path=ppt/slideLayouts/_rels/slideLayout226.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oleObject" Target="../embeddings/oleObject3.bin"/><Relationship Id="rId7" Type="http://schemas.openxmlformats.org/officeDocument/2006/relationships/hyperlink" Target="https://www.linkedin.com/company/batterypass/" TargetMode="External"/><Relationship Id="rId2" Type="http://schemas.openxmlformats.org/officeDocument/2006/relationships/slideMaster" Target="../slideMasters/slideMaster15.xml"/><Relationship Id="rId1" Type="http://schemas.openxmlformats.org/officeDocument/2006/relationships/tags" Target="../tags/tag3.xml"/><Relationship Id="rId6" Type="http://schemas.openxmlformats.org/officeDocument/2006/relationships/hyperlink" Target="http://www.thebatterypass.eu" TargetMode="External"/><Relationship Id="rId5" Type="http://schemas.openxmlformats.org/officeDocument/2006/relationships/image" Target="../media/image54.png"/><Relationship Id="rId10" Type="http://schemas.openxmlformats.org/officeDocument/2006/relationships/image" Target="../media/image40.png"/><Relationship Id="rId4" Type="http://schemas.openxmlformats.org/officeDocument/2006/relationships/image" Target="../media/image53.emf"/><Relationship Id="rId9" Type="http://schemas.openxmlformats.org/officeDocument/2006/relationships/image" Target="../media/image56.jpe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Master" Target="../slideMasters/slideMaster3.xml"/><Relationship Id="rId6" Type="http://schemas.openxmlformats.org/officeDocument/2006/relationships/image" Target="../media/image19.png"/><Relationship Id="rId5" Type="http://schemas.openxmlformats.org/officeDocument/2006/relationships/image" Target="../media/image18.jpe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Master" Target="../slideMasters/slideMaster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3.jpe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Master" Target="../slideMasters/slideMaster4.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png"/><Relationship Id="rId9" Type="http://schemas.openxmlformats.org/officeDocument/2006/relationships/image" Target="../media/image22.pn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5.png"/><Relationship Id="rId1" Type="http://schemas.openxmlformats.org/officeDocument/2006/relationships/slideMaster" Target="../slideMasters/slideMaster4.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jpe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Master" Target="../slideMasters/slideMaster5.xml"/><Relationship Id="rId6" Type="http://schemas.openxmlformats.org/officeDocument/2006/relationships/image" Target="../media/image19.png"/><Relationship Id="rId5" Type="http://schemas.openxmlformats.org/officeDocument/2006/relationships/image" Target="../media/image18.jpe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Master" Target="../slideMasters/slideMaster5.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jpeg"/><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Bild_1">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AADF12F9-7411-4F7C-957B-A5399076F416}"/>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t="10972" b="4745"/>
          <a:stretch/>
        </p:blipFill>
        <p:spPr>
          <a:xfrm>
            <a:off x="0" y="0"/>
            <a:ext cx="12192000" cy="6858000"/>
          </a:xfrm>
          <a:prstGeom prst="rect">
            <a:avLst/>
          </a:prstGeom>
        </p:spPr>
      </p:pic>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8"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8"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8" y="3759740"/>
            <a:ext cx="7694612" cy="249299"/>
          </a:xfrm>
        </p:spPr>
        <p:txBody>
          <a:bodyPr wrap="square">
            <a:spAutoFit/>
          </a:bodyPr>
          <a:lstStyle>
            <a:lvl1pPr>
              <a:defRPr/>
            </a:lvl1pPr>
          </a:lstStyle>
          <a:p>
            <a:pPr lvl="0"/>
            <a:r>
              <a:rPr lang="de-DE"/>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2" y="6142038"/>
            <a:ext cx="1457311" cy="321970"/>
          </a:xfrm>
        </p:spPr>
        <p:txBody>
          <a:bodyPr/>
          <a:lstStyle>
            <a:lvl1pPr algn="r">
              <a:defRPr/>
            </a:lvl1pPr>
            <a:lvl2pPr marL="23813" indent="0">
              <a:buNone/>
              <a:defRPr/>
            </a:lvl2pPr>
            <a:lvl3pPr marL="0" indent="0">
              <a:buNone/>
              <a:defRPr/>
            </a:lvl3pPr>
          </a:lstStyle>
          <a:p>
            <a:pPr lvl="0"/>
            <a:r>
              <a:rPr lang="de-DE"/>
              <a:t>xx.xx.2023</a:t>
            </a:r>
          </a:p>
        </p:txBody>
      </p:sp>
      <p:pic>
        <p:nvPicPr>
          <p:cNvPr id="11" name="Grafik 10">
            <a:extLst>
              <a:ext uri="{FF2B5EF4-FFF2-40B4-BE49-F238E27FC236}">
                <a16:creationId xmlns:a16="http://schemas.microsoft.com/office/drawing/2014/main" id="{A790C79C-A069-46A4-B25D-71EF270A1ED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l="529" r="-1"/>
          <a:stretch/>
        </p:blipFill>
        <p:spPr>
          <a:xfrm>
            <a:off x="0" y="759721"/>
            <a:ext cx="2273350" cy="3226645"/>
          </a:xfrm>
          <a:prstGeom prst="rect">
            <a:avLst/>
          </a:prstGeom>
          <a:ln>
            <a:noFill/>
          </a:ln>
        </p:spPr>
      </p:pic>
    </p:spTree>
    <p:extLst>
      <p:ext uri="{BB962C8B-B14F-4D97-AF65-F5344CB8AC3E}">
        <p14:creationId xmlns:p14="http://schemas.microsoft.com/office/powerpoint/2010/main" val="3084565122"/>
      </p:ext>
    </p:extLst>
  </p:cSld>
  <p:clrMapOvr>
    <a:masterClrMapping/>
  </p:clrMapOvr>
  <p:extLst>
    <p:ext uri="{DCECCB84-F9BA-43D5-87BE-67443E8EF086}">
      <p15:sldGuideLst xmlns:p15="http://schemas.microsoft.com/office/powerpoint/2012/main">
        <p15:guide id="1" pos="1776"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Foliennummernplatzhalter 2"/>
          <p:cNvSpPr>
            <a:spLocks noGrp="1"/>
          </p:cNvSpPr>
          <p:nvPr>
            <p:ph type="sldNum" sz="quarter" idx="10"/>
          </p:nvPr>
        </p:nvSpPr>
        <p:spPr/>
        <p:txBody>
          <a:bodyPr/>
          <a:lstStyle/>
          <a:p>
            <a:fld id="{8B252499-9B54-4877-82BC-0DBF69578AC1}" type="slidenum">
              <a:rPr lang="en-US" smtClean="0"/>
              <a:pPr/>
              <a:t>‹Nr.›</a:t>
            </a:fld>
            <a:endParaRPr lang="en-US"/>
          </a:p>
        </p:txBody>
      </p:sp>
      <p:sp>
        <p:nvSpPr>
          <p:cNvPr id="4" name="Fußzeilenplatzhalter 3"/>
          <p:cNvSpPr>
            <a:spLocks noGrp="1"/>
          </p:cNvSpPr>
          <p:nvPr>
            <p:ph type="ftr" sz="quarter" idx="11"/>
          </p:nvPr>
        </p:nvSpPr>
        <p:spPr/>
        <p:txBody>
          <a:bodyPr/>
          <a:lstStyle/>
          <a:p>
            <a:r>
              <a:rPr lang="en-US"/>
              <a:t>© 2023, DIN e.</a:t>
            </a:r>
            <a:r>
              <a:rPr lang="en-US" spc="-150"/>
              <a:t> </a:t>
            </a:r>
            <a:r>
              <a:rPr lang="en-US"/>
              <a:t>V.</a:t>
            </a:r>
          </a:p>
        </p:txBody>
      </p:sp>
    </p:spTree>
    <p:extLst>
      <p:ext uri="{BB962C8B-B14F-4D97-AF65-F5344CB8AC3E}">
        <p14:creationId xmlns:p14="http://schemas.microsoft.com/office/powerpoint/2010/main" val="56926103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DIN_ein-Bild_Text_Variante-B">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2" y="2385859"/>
            <a:ext cx="6140821" cy="3814917"/>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958013" y="2382840"/>
            <a:ext cx="3557587" cy="3817937"/>
          </a:xfrm>
        </p:spPr>
        <p:txBody>
          <a:bodyPr lIns="0" tIns="0" rIns="0" bIns="0">
            <a:noAutofit/>
          </a:bodyPr>
          <a:lstStyle>
            <a:lvl1pPr>
              <a:defRPr/>
            </a:lvl1pPr>
            <a:lvl2pPr>
              <a:defRPr/>
            </a:lvl2pPr>
            <a:lvl3pPr>
              <a:defRPr/>
            </a:lvl3pPr>
          </a:lstStyle>
          <a:p>
            <a:pPr lvl="0"/>
            <a:r>
              <a:rPr lang="de-DE" dirty="0"/>
              <a:t>Hier steht Fließtext.</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dirty="0"/>
              <a:t>© 2023, DIN e. 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dirty="0"/>
          </a:p>
        </p:txBody>
      </p:sp>
      <p:sp>
        <p:nvSpPr>
          <p:cNvPr id="8" name="Textplatzhalter 4">
            <a:extLst>
              <a:ext uri="{FF2B5EF4-FFF2-40B4-BE49-F238E27FC236}">
                <a16:creationId xmlns:a16="http://schemas.microsoft.com/office/drawing/2014/main" id="{48CD247B-6347-4CAE-95FD-FD5F80A8F32B}"/>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2386520774"/>
      </p:ext>
    </p:extLst>
  </p:cSld>
  <p:clrMapOvr>
    <a:masterClrMapping/>
  </p:clrMapOvr>
  <p:extLst>
    <p:ext uri="{DCECCB84-F9BA-43D5-87BE-67443E8EF086}">
      <p15:sldGuideLst xmlns:p15="http://schemas.microsoft.com/office/powerpoint/2012/main">
        <p15:guide id="1" pos="6626">
          <p15:clr>
            <a:srgbClr val="FBAE40"/>
          </p15:clr>
        </p15:guide>
        <p15:guide id="2" orient="horz" pos="1502">
          <p15:clr>
            <a:srgbClr val="FBAE40"/>
          </p15:clr>
        </p15:guide>
        <p15:guide id="3" orient="horz" pos="3906">
          <p15:clr>
            <a:srgbClr val="FBAE40"/>
          </p15:clr>
        </p15:guide>
        <p15:guide id="4" pos="415">
          <p15:clr>
            <a:srgbClr val="FBAE40"/>
          </p15:clr>
        </p15:guide>
      </p15:sldGuideLst>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DIN_ein-Bi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58813" y="1985177"/>
            <a:ext cx="10866439" cy="387161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58813" y="5951475"/>
            <a:ext cx="9856787" cy="249300"/>
          </a:xfrm>
        </p:spPr>
        <p:txBody>
          <a:bodyPr lIns="0" tIns="0" rIns="0" bIns="0">
            <a:noAutofit/>
          </a:bodyPr>
          <a:lstStyle>
            <a:lvl1pPr>
              <a:defRPr/>
            </a:lvl1pPr>
            <a:lvl2pPr>
              <a:defRPr/>
            </a:lvl2pPr>
            <a:lvl3pPr marL="276218" indent="0">
              <a:buNone/>
              <a:defRPr/>
            </a:lvl3pPr>
          </a:lstStyle>
          <a:p>
            <a:pPr lvl="0"/>
            <a:r>
              <a:rPr lang="de-DE" dirty="0"/>
              <a:t>Hier steht eine Bildunterschrift (max. einzeilig)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dirty="0"/>
              <a:t>© 2023, DIN e. 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dirty="0"/>
          </a:p>
        </p:txBody>
      </p:sp>
      <p:sp>
        <p:nvSpPr>
          <p:cNvPr id="8" name="Textplatzhalter 4">
            <a:extLst>
              <a:ext uri="{FF2B5EF4-FFF2-40B4-BE49-F238E27FC236}">
                <a16:creationId xmlns:a16="http://schemas.microsoft.com/office/drawing/2014/main" id="{5896EFB1-530A-49A2-81C0-927097D65EC6}"/>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752913166"/>
      </p:ext>
    </p:extLst>
  </p:cSld>
  <p:clrMapOvr>
    <a:masterClrMapping/>
  </p:clrMapOvr>
  <p:extLst>
    <p:ext uri="{DCECCB84-F9BA-43D5-87BE-67443E8EF086}">
      <p15:sldGuideLst xmlns:p15="http://schemas.microsoft.com/office/powerpoint/2012/main">
        <p15:guide id="1" pos="6626">
          <p15:clr>
            <a:srgbClr val="FBAE40"/>
          </p15:clr>
        </p15:guide>
        <p15:guide id="2" orient="horz" pos="1502">
          <p15:clr>
            <a:srgbClr val="FBAE40"/>
          </p15:clr>
        </p15:guide>
        <p15:guide id="3" orient="horz" pos="3906">
          <p15:clr>
            <a:srgbClr val="FBAE40"/>
          </p15:clr>
        </p15:guide>
        <p15:guide id="4" pos="415">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DIN_zwei-Bilder">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dirty="0"/>
          </a:p>
        </p:txBody>
      </p:sp>
      <p:sp>
        <p:nvSpPr>
          <p:cNvPr id="7" name="Bildplatzhalter 5">
            <a:extLst>
              <a:ext uri="{FF2B5EF4-FFF2-40B4-BE49-F238E27FC236}">
                <a16:creationId xmlns:a16="http://schemas.microsoft.com/office/drawing/2014/main" id="{FDF7D65F-B748-4B9E-8C93-89C642A5724B}"/>
              </a:ext>
            </a:extLst>
          </p:cNvPr>
          <p:cNvSpPr>
            <a:spLocks noGrp="1"/>
          </p:cNvSpPr>
          <p:nvPr>
            <p:ph type="pic" sz="quarter" idx="17"/>
          </p:nvPr>
        </p:nvSpPr>
        <p:spPr>
          <a:xfrm>
            <a:off x="6455275" y="2385857"/>
            <a:ext cx="5071564" cy="283928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7"/>
            <a:ext cx="5138873" cy="283928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19" name="Textplatzhalter 2">
            <a:extLst>
              <a:ext uri="{FF2B5EF4-FFF2-40B4-BE49-F238E27FC236}">
                <a16:creationId xmlns:a16="http://schemas.microsoft.com/office/drawing/2014/main" id="{376A67A2-AFEB-4F3F-9B19-8CD2AD6EE538}"/>
              </a:ext>
            </a:extLst>
          </p:cNvPr>
          <p:cNvSpPr>
            <a:spLocks noGrp="1"/>
          </p:cNvSpPr>
          <p:nvPr>
            <p:ph type="body" sz="quarter" idx="13" hasCustomPrompt="1"/>
          </p:nvPr>
        </p:nvSpPr>
        <p:spPr>
          <a:xfrm>
            <a:off x="662721" y="5365104"/>
            <a:ext cx="5142763" cy="835673"/>
          </a:xfrm>
        </p:spPr>
        <p:txBody>
          <a:bodyPr lIns="0" tIns="0" rIns="0" bIns="0">
            <a:noAutofit/>
          </a:bodyPr>
          <a:lstStyle>
            <a:lvl1pPr>
              <a:defRPr/>
            </a:lvl1pPr>
          </a:lstStyle>
          <a:p>
            <a:pPr lvl="0"/>
            <a:r>
              <a:rPr lang="de-DE" dirty="0"/>
              <a:t>Hier steht eine Bildunterschrift (max. dreizeilig)</a:t>
            </a:r>
          </a:p>
          <a:p>
            <a:pPr lvl="0"/>
            <a:endParaRPr lang="de-DE" dirty="0"/>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455275" y="5365104"/>
            <a:ext cx="5071564" cy="835673"/>
          </a:xfrm>
        </p:spPr>
        <p:txBody>
          <a:bodyPr lIns="0" tIns="0" rIns="0" bIns="0">
            <a:noAutofit/>
          </a:bodyPr>
          <a:lstStyle>
            <a:lvl1pPr>
              <a:defRPr/>
            </a:lvl1pPr>
          </a:lstStyle>
          <a:p>
            <a:pPr lvl="0"/>
            <a:r>
              <a:rPr lang="de-DE" dirty="0"/>
              <a:t>Hier steht eine Bildunterschrift (max. dreizeilig)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dirty="0"/>
              <a:t>© 2023, DIN e. 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dirty="0"/>
          </a:p>
        </p:txBody>
      </p:sp>
      <p:sp>
        <p:nvSpPr>
          <p:cNvPr id="10" name="Textplatzhalter 4">
            <a:extLst>
              <a:ext uri="{FF2B5EF4-FFF2-40B4-BE49-F238E27FC236}">
                <a16:creationId xmlns:a16="http://schemas.microsoft.com/office/drawing/2014/main" id="{9D206EA2-5148-4239-95C2-6D3768DA2587}"/>
              </a:ext>
            </a:extLst>
          </p:cNvPr>
          <p:cNvSpPr>
            <a:spLocks noGrp="1"/>
          </p:cNvSpPr>
          <p:nvPr>
            <p:ph type="body" sz="quarter" idx="24"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3696307279"/>
      </p:ext>
    </p:extLst>
  </p:cSld>
  <p:clrMapOvr>
    <a:masterClrMapping/>
  </p:clrMapOvr>
  <p:extLst>
    <p:ext uri="{DCECCB84-F9BA-43D5-87BE-67443E8EF086}">
      <p15:sldGuideLst xmlns:p15="http://schemas.microsoft.com/office/powerpoint/2012/main">
        <p15:guide id="1" pos="7262">
          <p15:clr>
            <a:srgbClr val="FBAE40"/>
          </p15:clr>
        </p15:guide>
        <p15:guide id="2" orient="horz" pos="1502">
          <p15:clr>
            <a:srgbClr val="FBAE40"/>
          </p15:clr>
        </p15:guide>
        <p15:guide id="3" orient="horz" pos="3906">
          <p15:clr>
            <a:srgbClr val="FBAE40"/>
          </p15:clr>
        </p15:guide>
        <p15:guide id="4" pos="411">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DIN_drei-Bilder">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p:txBody>
          <a:bodyPr/>
          <a:lstStyle>
            <a:lvl1pPr>
              <a:defRPr/>
            </a:lvl1pPr>
          </a:lstStyle>
          <a:p>
            <a:r>
              <a:rPr lang="de-DE" dirty="0"/>
              <a:t>Hier steht der einzeilige Folientitel</a:t>
            </a:r>
            <a:endParaRPr lang="en-US" dirty="0"/>
          </a:p>
        </p:txBody>
      </p:sp>
      <p:sp>
        <p:nvSpPr>
          <p:cNvPr id="7" name="Bildplatzhalter 5">
            <a:extLst>
              <a:ext uri="{FF2B5EF4-FFF2-40B4-BE49-F238E27FC236}">
                <a16:creationId xmlns:a16="http://schemas.microsoft.com/office/drawing/2014/main" id="{FDF7D65F-B748-4B9E-8C93-89C642A5724B}"/>
              </a:ext>
            </a:extLst>
          </p:cNvPr>
          <p:cNvSpPr>
            <a:spLocks noGrp="1"/>
          </p:cNvSpPr>
          <p:nvPr>
            <p:ph type="pic" sz="quarter" idx="17"/>
          </p:nvPr>
        </p:nvSpPr>
        <p:spPr>
          <a:xfrm>
            <a:off x="8352153" y="2385859"/>
            <a:ext cx="3181035" cy="2843143"/>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12" name="Bildplatzhalter 5">
            <a:extLst>
              <a:ext uri="{FF2B5EF4-FFF2-40B4-BE49-F238E27FC236}">
                <a16:creationId xmlns:a16="http://schemas.microsoft.com/office/drawing/2014/main" id="{001BF1C0-FE0E-4D78-8AF0-116BB66E7FD4}"/>
              </a:ext>
            </a:extLst>
          </p:cNvPr>
          <p:cNvSpPr>
            <a:spLocks noGrp="1"/>
          </p:cNvSpPr>
          <p:nvPr>
            <p:ph type="pic" sz="quarter" idx="18"/>
          </p:nvPr>
        </p:nvSpPr>
        <p:spPr>
          <a:xfrm>
            <a:off x="4497521" y="2385859"/>
            <a:ext cx="3181035" cy="2843143"/>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9"/>
            <a:ext cx="3181035" cy="2843143"/>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19" name="Textplatzhalter 2">
            <a:extLst>
              <a:ext uri="{FF2B5EF4-FFF2-40B4-BE49-F238E27FC236}">
                <a16:creationId xmlns:a16="http://schemas.microsoft.com/office/drawing/2014/main" id="{376A67A2-AFEB-4F3F-9B19-8CD2AD6EE538}"/>
              </a:ext>
            </a:extLst>
          </p:cNvPr>
          <p:cNvSpPr>
            <a:spLocks noGrp="1"/>
          </p:cNvSpPr>
          <p:nvPr>
            <p:ph type="body" sz="quarter" idx="13" hasCustomPrompt="1"/>
          </p:nvPr>
        </p:nvSpPr>
        <p:spPr>
          <a:xfrm>
            <a:off x="662721" y="5360437"/>
            <a:ext cx="3185219" cy="840339"/>
          </a:xfrm>
        </p:spPr>
        <p:txBody>
          <a:bodyPr lIns="0" tIns="0" rIns="0" bIns="0">
            <a:noAutofit/>
          </a:bodyPr>
          <a:lstStyle>
            <a:lvl1pPr>
              <a:defRPr/>
            </a:lvl1pPr>
          </a:lstStyle>
          <a:p>
            <a:pPr lvl="0"/>
            <a:r>
              <a:rPr lang="de-DE" dirty="0"/>
              <a:t>Hier steht eine Bildunterschrift (max. dreizeilig)</a:t>
            </a:r>
          </a:p>
        </p:txBody>
      </p:sp>
      <p:sp>
        <p:nvSpPr>
          <p:cNvPr id="20" name="Textplatzhalter 2">
            <a:extLst>
              <a:ext uri="{FF2B5EF4-FFF2-40B4-BE49-F238E27FC236}">
                <a16:creationId xmlns:a16="http://schemas.microsoft.com/office/drawing/2014/main" id="{975E3609-0F9A-4BE6-A050-A022754A8212}"/>
              </a:ext>
            </a:extLst>
          </p:cNvPr>
          <p:cNvSpPr>
            <a:spLocks noGrp="1"/>
          </p:cNvSpPr>
          <p:nvPr>
            <p:ph type="body" sz="quarter" idx="20" hasCustomPrompt="1"/>
          </p:nvPr>
        </p:nvSpPr>
        <p:spPr>
          <a:xfrm>
            <a:off x="4497521" y="5360437"/>
            <a:ext cx="3185219" cy="840339"/>
          </a:xfrm>
        </p:spPr>
        <p:txBody>
          <a:bodyPr lIns="0" tIns="0" rIns="0" bIns="0">
            <a:noAutofit/>
          </a:bodyPr>
          <a:lstStyle>
            <a:lvl1pPr>
              <a:defRPr/>
            </a:lvl1pPr>
          </a:lstStyle>
          <a:p>
            <a:pPr lvl="0"/>
            <a:r>
              <a:rPr lang="de-DE" dirty="0"/>
              <a:t>Hier steht eine Bildunterschrift (max. dreizeilig)</a:t>
            </a:r>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8352153" y="5360437"/>
            <a:ext cx="3185219" cy="840339"/>
          </a:xfrm>
        </p:spPr>
        <p:txBody>
          <a:bodyPr lIns="0" tIns="0" rIns="0" bIns="0">
            <a:noAutofit/>
          </a:bodyPr>
          <a:lstStyle>
            <a:lvl1pPr>
              <a:defRPr/>
            </a:lvl1pPr>
          </a:lstStyle>
          <a:p>
            <a:pPr lvl="0"/>
            <a:r>
              <a:rPr lang="de-DE" dirty="0"/>
              <a:t>Hier steht eine Bildunterschrift (max. dreizeilig)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dirty="0"/>
              <a:t>© 2023, DIN e. 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dirty="0"/>
          </a:p>
        </p:txBody>
      </p:sp>
      <p:sp>
        <p:nvSpPr>
          <p:cNvPr id="14" name="Textplatzhalter 4">
            <a:extLst>
              <a:ext uri="{FF2B5EF4-FFF2-40B4-BE49-F238E27FC236}">
                <a16:creationId xmlns:a16="http://schemas.microsoft.com/office/drawing/2014/main" id="{7D5C090C-8C84-441A-A53A-B0225B2A116A}"/>
              </a:ext>
            </a:extLst>
          </p:cNvPr>
          <p:cNvSpPr>
            <a:spLocks noGrp="1"/>
          </p:cNvSpPr>
          <p:nvPr>
            <p:ph type="body" sz="quarter" idx="24"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410783470"/>
      </p:ext>
    </p:extLst>
  </p:cSld>
  <p:clrMapOvr>
    <a:masterClrMapping/>
  </p:clrMapOvr>
  <p:extLst>
    <p:ext uri="{DCECCB84-F9BA-43D5-87BE-67443E8EF086}">
      <p15:sldGuideLst xmlns:p15="http://schemas.microsoft.com/office/powerpoint/2012/main">
        <p15:guide id="1" pos="416">
          <p15:clr>
            <a:srgbClr val="FBAE40"/>
          </p15:clr>
        </p15:guide>
        <p15:guide id="2" pos="7265">
          <p15:clr>
            <a:srgbClr val="FBAE40"/>
          </p15:clr>
        </p15:guide>
        <p15:guide id="3" orient="horz" pos="3906">
          <p15:clr>
            <a:srgbClr val="FBAE40"/>
          </p15:clr>
        </p15:guide>
        <p15:guide id="4" orient="horz" pos="1502">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Nat_Interessenvertretu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567146-8707-4186-90B1-0F51ED9F7BB7}"/>
              </a:ext>
            </a:extLst>
          </p:cNvPr>
          <p:cNvSpPr>
            <a:spLocks noGrp="1"/>
          </p:cNvSpPr>
          <p:nvPr>
            <p:ph type="title" hasCustomPrompt="1"/>
          </p:nvPr>
        </p:nvSpPr>
        <p:spPr/>
        <p:txBody>
          <a:bodyPr/>
          <a:lstStyle>
            <a:lvl1pPr>
              <a:defRPr/>
            </a:lvl1pPr>
          </a:lstStyle>
          <a:p>
            <a:r>
              <a:rPr lang="de-DE" dirty="0"/>
              <a:t>Hier steht der einzeilige Folientitel</a:t>
            </a:r>
            <a:endParaRPr lang="en-US" dirty="0"/>
          </a:p>
        </p:txBody>
      </p:sp>
      <p:sp>
        <p:nvSpPr>
          <p:cNvPr id="3" name="Foliennummernplatzhalter 2">
            <a:extLst>
              <a:ext uri="{FF2B5EF4-FFF2-40B4-BE49-F238E27FC236}">
                <a16:creationId xmlns:a16="http://schemas.microsoft.com/office/drawing/2014/main" id="{0097D8F7-BAC5-423B-A57C-84EE3D13C363}"/>
              </a:ext>
            </a:extLst>
          </p:cNvPr>
          <p:cNvSpPr>
            <a:spLocks noGrp="1"/>
          </p:cNvSpPr>
          <p:nvPr>
            <p:ph type="sldNum" sz="quarter" idx="10"/>
          </p:nvPr>
        </p:nvSpPr>
        <p:spPr/>
        <p:txBody>
          <a:bodyPr/>
          <a:lstStyle/>
          <a:p>
            <a:fld id="{8B252499-9B54-4877-82BC-0DBF69578AC1}" type="slidenum">
              <a:rPr lang="en-US" smtClean="0"/>
              <a:pPr/>
              <a:t>‹Nr.›</a:t>
            </a:fld>
            <a:endParaRPr lang="en-US" dirty="0"/>
          </a:p>
        </p:txBody>
      </p:sp>
      <p:sp>
        <p:nvSpPr>
          <p:cNvPr id="8" name="Foliennummernplatzhalter 3">
            <a:extLst>
              <a:ext uri="{FF2B5EF4-FFF2-40B4-BE49-F238E27FC236}">
                <a16:creationId xmlns:a16="http://schemas.microsoft.com/office/drawing/2014/main" id="{76A30BB2-B0E2-453E-81D6-349EED39D70C}"/>
              </a:ext>
            </a:extLst>
          </p:cNvPr>
          <p:cNvSpPr txBox="1">
            <a:spLocks/>
          </p:cNvSpPr>
          <p:nvPr userDrawn="1"/>
        </p:nvSpPr>
        <p:spPr>
          <a:xfrm>
            <a:off x="10863263" y="6342965"/>
            <a:ext cx="393644" cy="212724"/>
          </a:xfrm>
          <a:prstGeom prst="rect">
            <a:avLst/>
          </a:prstGeom>
        </p:spPr>
        <p:txBody>
          <a:bodyPr vert="horz" lIns="0" tIns="0" rIns="0" bIns="0" rtlCol="0" anchor="t"/>
          <a:lstStyle>
            <a:defPPr>
              <a:defRPr lang="en-US"/>
            </a:defPPr>
            <a:lvl1pPr marL="0" algn="l" defTabSz="914400" rtl="0" eaLnBrk="1" latinLnBrk="0" hangingPunct="1">
              <a:defRPr sz="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B252499-9B54-4877-82BC-0DBF69578AC1}" type="slidenum">
              <a:rPr lang="en-US" sz="800" smtClean="0"/>
              <a:pPr/>
              <a:t>‹Nr.›</a:t>
            </a:fld>
            <a:endParaRPr lang="en-US" sz="800" dirty="0"/>
          </a:p>
        </p:txBody>
      </p:sp>
      <p:sp>
        <p:nvSpPr>
          <p:cNvPr id="9" name="Fußzeilenplatzhalter 4">
            <a:extLst>
              <a:ext uri="{FF2B5EF4-FFF2-40B4-BE49-F238E27FC236}">
                <a16:creationId xmlns:a16="http://schemas.microsoft.com/office/drawing/2014/main" id="{FF227408-2F11-4F4B-9FEC-697B5914AFFD}"/>
              </a:ext>
            </a:extLst>
          </p:cNvPr>
          <p:cNvSpPr txBox="1">
            <a:spLocks/>
          </p:cNvSpPr>
          <p:nvPr userDrawn="1"/>
        </p:nvSpPr>
        <p:spPr>
          <a:xfrm>
            <a:off x="10863265" y="6524626"/>
            <a:ext cx="714057" cy="212724"/>
          </a:xfrm>
          <a:prstGeom prst="rect">
            <a:avLst/>
          </a:prstGeom>
        </p:spPr>
        <p:txBody>
          <a:bodyPr vert="horz" lIns="0" tIns="0" rIns="0" bIns="0" rtlCol="0" anchor="t"/>
          <a:lstStyle>
            <a:defPPr>
              <a:defRPr lang="en-US"/>
            </a:defPPr>
            <a:lvl1pPr marL="0" algn="l" defTabSz="914400" rtl="0" eaLnBrk="1" latinLnBrk="0" hangingPunct="1">
              <a:defRPr sz="7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700" dirty="0"/>
              <a:t>© 2023, DIN e. V.</a:t>
            </a:r>
          </a:p>
        </p:txBody>
      </p:sp>
      <p:sp>
        <p:nvSpPr>
          <p:cNvPr id="55" name="Textplatzhalter 4">
            <a:extLst>
              <a:ext uri="{FF2B5EF4-FFF2-40B4-BE49-F238E27FC236}">
                <a16:creationId xmlns:a16="http://schemas.microsoft.com/office/drawing/2014/main" id="{DBD818AD-ECB7-4B35-AB54-6463D543BE2A}"/>
              </a:ext>
            </a:extLst>
          </p:cNvPr>
          <p:cNvSpPr>
            <a:spLocks noGrp="1"/>
          </p:cNvSpPr>
          <p:nvPr>
            <p:ph type="body" sz="quarter" idx="24"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grpSp>
        <p:nvGrpSpPr>
          <p:cNvPr id="4" name="Gruppieren 3"/>
          <p:cNvGrpSpPr/>
          <p:nvPr userDrawn="1"/>
        </p:nvGrpSpPr>
        <p:grpSpPr>
          <a:xfrm>
            <a:off x="664455" y="1883915"/>
            <a:ext cx="10845596" cy="4555029"/>
            <a:chOff x="664455" y="1883914"/>
            <a:chExt cx="10845596" cy="4555028"/>
          </a:xfrm>
        </p:grpSpPr>
        <p:grpSp>
          <p:nvGrpSpPr>
            <p:cNvPr id="10" name="Gruppieren 9">
              <a:extLst>
                <a:ext uri="{FF2B5EF4-FFF2-40B4-BE49-F238E27FC236}">
                  <a16:creationId xmlns:a16="http://schemas.microsoft.com/office/drawing/2014/main" id="{7EBAE603-2D87-4605-8355-171A0D454271}"/>
                </a:ext>
              </a:extLst>
            </p:cNvPr>
            <p:cNvGrpSpPr/>
            <p:nvPr userDrawn="1"/>
          </p:nvGrpSpPr>
          <p:grpSpPr>
            <a:xfrm>
              <a:off x="664455" y="1883914"/>
              <a:ext cx="10845596" cy="4555028"/>
              <a:chOff x="664455" y="1883914"/>
              <a:chExt cx="10845596" cy="4555028"/>
            </a:xfrm>
          </p:grpSpPr>
          <p:grpSp>
            <p:nvGrpSpPr>
              <p:cNvPr id="11" name="Gruppieren 10">
                <a:extLst>
                  <a:ext uri="{FF2B5EF4-FFF2-40B4-BE49-F238E27FC236}">
                    <a16:creationId xmlns:a16="http://schemas.microsoft.com/office/drawing/2014/main" id="{C588D4D5-C5CB-454C-9CF4-2000E72A3303}"/>
                  </a:ext>
                </a:extLst>
              </p:cNvPr>
              <p:cNvGrpSpPr/>
              <p:nvPr userDrawn="1"/>
            </p:nvGrpSpPr>
            <p:grpSpPr>
              <a:xfrm>
                <a:off x="8023625" y="3140968"/>
                <a:ext cx="3486426" cy="3297974"/>
                <a:chOff x="8023625" y="3140968"/>
                <a:chExt cx="3486426" cy="3297974"/>
              </a:xfrm>
            </p:grpSpPr>
            <p:sp>
              <p:nvSpPr>
                <p:cNvPr id="53" name="Rechteck 52">
                  <a:extLst>
                    <a:ext uri="{FF2B5EF4-FFF2-40B4-BE49-F238E27FC236}">
                      <a16:creationId xmlns:a16="http://schemas.microsoft.com/office/drawing/2014/main" id="{6C26078D-56CE-42FD-B144-AFD57B8DD4C6}"/>
                    </a:ext>
                  </a:extLst>
                </p:cNvPr>
                <p:cNvSpPr/>
                <p:nvPr/>
              </p:nvSpPr>
              <p:spPr bwMode="auto">
                <a:xfrm>
                  <a:off x="8023625" y="3140968"/>
                  <a:ext cx="3486426" cy="3297974"/>
                </a:xfrm>
                <a:prstGeom prst="rect">
                  <a:avLst/>
                </a:prstGeom>
                <a:solidFill>
                  <a:srgbClr val="00824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54" name="Textfeld 53">
                  <a:extLst>
                    <a:ext uri="{FF2B5EF4-FFF2-40B4-BE49-F238E27FC236}">
                      <a16:creationId xmlns:a16="http://schemas.microsoft.com/office/drawing/2014/main" id="{8A0BB238-E3A1-480D-9A1A-BCE9C607ED58}"/>
                    </a:ext>
                  </a:extLst>
                </p:cNvPr>
                <p:cNvSpPr txBox="1"/>
                <p:nvPr userDrawn="1"/>
              </p:nvSpPr>
              <p:spPr>
                <a:xfrm>
                  <a:off x="8105916" y="3276932"/>
                  <a:ext cx="3404135" cy="3000820"/>
                </a:xfrm>
                <a:prstGeom prst="rect">
                  <a:avLst/>
                </a:prstGeom>
                <a:noFill/>
              </p:spPr>
              <p:txBody>
                <a:bodyPr wrap="square" rtlCol="0">
                  <a:spAutoFit/>
                </a:bodyPr>
                <a:lstStyle/>
                <a:p>
                  <a:pPr algn="l" defTabSz="631810">
                    <a:buClr>
                      <a:schemeClr val="accent3"/>
                    </a:buClr>
                  </a:pPr>
                  <a:r>
                    <a:rPr lang="de-DE" sz="900" dirty="0">
                      <a:solidFill>
                        <a:schemeClr val="bg1"/>
                      </a:solidFill>
                    </a:rPr>
                    <a:t>ISO:	Internationale Organisation für Normung</a:t>
                  </a:r>
                </a:p>
                <a:p>
                  <a:pPr algn="l" defTabSz="631810">
                    <a:buClr>
                      <a:schemeClr val="accent3"/>
                    </a:buClr>
                  </a:pPr>
                  <a:endParaRPr lang="de-DE" sz="900" dirty="0">
                    <a:solidFill>
                      <a:schemeClr val="bg1"/>
                    </a:solidFill>
                  </a:endParaRPr>
                </a:p>
                <a:p>
                  <a:pPr algn="l" defTabSz="631810">
                    <a:buClr>
                      <a:schemeClr val="accent3"/>
                    </a:buClr>
                  </a:pPr>
                  <a:r>
                    <a:rPr lang="de-DE" sz="900" dirty="0">
                      <a:solidFill>
                        <a:schemeClr val="bg1"/>
                      </a:solidFill>
                    </a:rPr>
                    <a:t>IEC:	Internationale Elektrotechnische Kommission</a:t>
                  </a:r>
                </a:p>
                <a:p>
                  <a:pPr algn="l" defTabSz="631810">
                    <a:buClr>
                      <a:schemeClr val="accent3"/>
                    </a:buClr>
                  </a:pPr>
                  <a:endParaRPr lang="de-DE" sz="900" dirty="0">
                    <a:solidFill>
                      <a:schemeClr val="bg1"/>
                    </a:solidFill>
                  </a:endParaRPr>
                </a:p>
                <a:p>
                  <a:pPr algn="l" defTabSz="631810">
                    <a:buClr>
                      <a:schemeClr val="accent3"/>
                    </a:buClr>
                  </a:pPr>
                  <a:r>
                    <a:rPr lang="de-DE" sz="900" dirty="0">
                      <a:solidFill>
                        <a:schemeClr val="bg1"/>
                      </a:solidFill>
                    </a:rPr>
                    <a:t>ITU:	Internationale Fernmeldeunion</a:t>
                  </a:r>
                </a:p>
                <a:p>
                  <a:pPr algn="l" defTabSz="631810">
                    <a:buClr>
                      <a:schemeClr val="accent3"/>
                    </a:buClr>
                  </a:pPr>
                  <a:endParaRPr lang="de-DE" sz="900" dirty="0">
                    <a:solidFill>
                      <a:schemeClr val="bg1"/>
                    </a:solidFill>
                  </a:endParaRPr>
                </a:p>
                <a:p>
                  <a:pPr algn="l" defTabSz="631810">
                    <a:buClr>
                      <a:schemeClr val="accent3"/>
                    </a:buClr>
                  </a:pPr>
                  <a:r>
                    <a:rPr lang="de-DE" sz="900" dirty="0">
                      <a:solidFill>
                        <a:schemeClr val="bg1"/>
                      </a:solidFill>
                    </a:rPr>
                    <a:t>CEN: 	Europäisches Komitee für Normung</a:t>
                  </a:r>
                </a:p>
                <a:p>
                  <a:pPr algn="l" defTabSz="631810">
                    <a:buClr>
                      <a:schemeClr val="accent3"/>
                    </a:buClr>
                  </a:pPr>
                  <a:endParaRPr lang="de-DE" sz="900" dirty="0">
                    <a:solidFill>
                      <a:schemeClr val="bg1"/>
                    </a:solidFill>
                  </a:endParaRPr>
                </a:p>
                <a:p>
                  <a:pPr algn="l" defTabSz="631810">
                    <a:buClr>
                      <a:schemeClr val="accent3"/>
                    </a:buClr>
                  </a:pPr>
                  <a:r>
                    <a:rPr lang="de-DE" sz="900" dirty="0">
                      <a:solidFill>
                        <a:schemeClr val="bg1"/>
                      </a:solidFill>
                    </a:rPr>
                    <a:t>CENELEC:	Europäisches Komitee für</a:t>
                  </a:r>
                </a:p>
                <a:p>
                  <a:pPr algn="l" defTabSz="631810">
                    <a:buClr>
                      <a:schemeClr val="accent3"/>
                    </a:buClr>
                  </a:pPr>
                  <a:r>
                    <a:rPr lang="de-DE" sz="900" dirty="0">
                      <a:solidFill>
                        <a:schemeClr val="bg1"/>
                      </a:solidFill>
                    </a:rPr>
                    <a:t>	Elektrotechnische Normung</a:t>
                  </a:r>
                </a:p>
                <a:p>
                  <a:pPr algn="l" defTabSz="631810">
                    <a:buClr>
                      <a:schemeClr val="accent3"/>
                    </a:buClr>
                  </a:pPr>
                  <a:endParaRPr lang="de-DE" sz="900" dirty="0">
                    <a:solidFill>
                      <a:schemeClr val="bg1"/>
                    </a:solidFill>
                  </a:endParaRPr>
                </a:p>
                <a:p>
                  <a:pPr algn="l" defTabSz="631810">
                    <a:buClr>
                      <a:schemeClr val="accent3"/>
                    </a:buClr>
                  </a:pPr>
                  <a:r>
                    <a:rPr lang="de-DE" sz="900" dirty="0">
                      <a:solidFill>
                        <a:schemeClr val="bg1"/>
                      </a:solidFill>
                    </a:rPr>
                    <a:t>ETSI:	Europäisches Institut für 	Telekommunikationsnormen</a:t>
                  </a:r>
                </a:p>
                <a:p>
                  <a:pPr algn="l" defTabSz="631810">
                    <a:buClr>
                      <a:schemeClr val="accent3"/>
                    </a:buClr>
                  </a:pPr>
                  <a:endParaRPr lang="de-DE" sz="900" dirty="0">
                    <a:solidFill>
                      <a:schemeClr val="bg1"/>
                    </a:solidFill>
                  </a:endParaRPr>
                </a:p>
                <a:p>
                  <a:pPr algn="l" defTabSz="631810">
                    <a:buClr>
                      <a:schemeClr val="accent3"/>
                    </a:buClr>
                  </a:pPr>
                  <a:r>
                    <a:rPr lang="de-DE" sz="900" dirty="0">
                      <a:solidFill>
                        <a:schemeClr val="bg1"/>
                      </a:solidFill>
                    </a:rPr>
                    <a:t>DIN:	Deutsches Institut für Normung e.V.</a:t>
                  </a:r>
                </a:p>
                <a:p>
                  <a:pPr algn="l" defTabSz="631810">
                    <a:buClr>
                      <a:schemeClr val="accent3"/>
                    </a:buClr>
                  </a:pPr>
                  <a:endParaRPr lang="de-DE" sz="900" dirty="0">
                    <a:solidFill>
                      <a:schemeClr val="bg1"/>
                    </a:solidFill>
                  </a:endParaRPr>
                </a:p>
                <a:p>
                  <a:pPr algn="l" defTabSz="631810">
                    <a:buClr>
                      <a:schemeClr val="accent3"/>
                    </a:buClr>
                  </a:pPr>
                  <a:r>
                    <a:rPr lang="de-DE" sz="900" dirty="0">
                      <a:solidFill>
                        <a:schemeClr val="bg1"/>
                      </a:solidFill>
                    </a:rPr>
                    <a:t>DKE: 	Deutsche Kommission Elektrotechnik Elektronik 	Informationstechnik in DIN und VDE </a:t>
                  </a:r>
                </a:p>
                <a:p>
                  <a:pPr algn="l" defTabSz="631810">
                    <a:buClr>
                      <a:schemeClr val="accent3"/>
                    </a:buClr>
                  </a:pPr>
                  <a:endParaRPr lang="de-DE" sz="900" dirty="0">
                    <a:solidFill>
                      <a:schemeClr val="bg1"/>
                    </a:solidFill>
                  </a:endParaRPr>
                </a:p>
                <a:p>
                  <a:pPr algn="l" defTabSz="631810">
                    <a:buClr>
                      <a:schemeClr val="accent3"/>
                    </a:buClr>
                  </a:pPr>
                  <a:r>
                    <a:rPr lang="de-DE" sz="900" dirty="0">
                      <a:solidFill>
                        <a:schemeClr val="bg1"/>
                      </a:solidFill>
                    </a:rPr>
                    <a:t>DIN und DKE vertreten die nationalen Interessen in der europäischen und internationalen Normung.</a:t>
                  </a:r>
                </a:p>
              </p:txBody>
            </p:sp>
          </p:grpSp>
          <p:grpSp>
            <p:nvGrpSpPr>
              <p:cNvPr id="12" name="Gruppieren 11">
                <a:extLst>
                  <a:ext uri="{FF2B5EF4-FFF2-40B4-BE49-F238E27FC236}">
                    <a16:creationId xmlns:a16="http://schemas.microsoft.com/office/drawing/2014/main" id="{310942D0-6B4B-4759-8916-69512B6D2F9E}"/>
                  </a:ext>
                </a:extLst>
              </p:cNvPr>
              <p:cNvGrpSpPr/>
              <p:nvPr/>
            </p:nvGrpSpPr>
            <p:grpSpPr>
              <a:xfrm>
                <a:off x="664455" y="1883914"/>
                <a:ext cx="7061913" cy="4555027"/>
                <a:chOff x="664455" y="1883914"/>
                <a:chExt cx="7061913" cy="4555027"/>
              </a:xfrm>
            </p:grpSpPr>
            <p:sp>
              <p:nvSpPr>
                <p:cNvPr id="13" name="Rechteck 12">
                  <a:extLst>
                    <a:ext uri="{FF2B5EF4-FFF2-40B4-BE49-F238E27FC236}">
                      <a16:creationId xmlns:a16="http://schemas.microsoft.com/office/drawing/2014/main" id="{122A2227-D6D0-4630-91C6-A5D0568A5125}"/>
                    </a:ext>
                  </a:extLst>
                </p:cNvPr>
                <p:cNvSpPr/>
                <p:nvPr/>
              </p:nvSpPr>
              <p:spPr bwMode="auto">
                <a:xfrm>
                  <a:off x="670376" y="4843959"/>
                  <a:ext cx="7055364" cy="159498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14" name="Rechteck 13">
                  <a:extLst>
                    <a:ext uri="{FF2B5EF4-FFF2-40B4-BE49-F238E27FC236}">
                      <a16:creationId xmlns:a16="http://schemas.microsoft.com/office/drawing/2014/main" id="{4126575F-A201-4815-8078-38CA78A0E4A2}"/>
                    </a:ext>
                  </a:extLst>
                </p:cNvPr>
                <p:cNvSpPr/>
                <p:nvPr/>
              </p:nvSpPr>
              <p:spPr>
                <a:xfrm>
                  <a:off x="670370" y="4843959"/>
                  <a:ext cx="7055364" cy="180000"/>
                </a:xfrm>
                <a:prstGeom prst="rect">
                  <a:avLst/>
                </a:prstGeom>
                <a:solidFill>
                  <a:srgbClr val="008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a:t>NATIONAL</a:t>
                  </a:r>
                </a:p>
              </p:txBody>
            </p:sp>
            <p:sp>
              <p:nvSpPr>
                <p:cNvPr id="15" name="Rechteck 14">
                  <a:extLst>
                    <a:ext uri="{FF2B5EF4-FFF2-40B4-BE49-F238E27FC236}">
                      <a16:creationId xmlns:a16="http://schemas.microsoft.com/office/drawing/2014/main" id="{D3ED49B6-36A5-4FFC-81A4-FB346EF8B76F}"/>
                    </a:ext>
                  </a:extLst>
                </p:cNvPr>
                <p:cNvSpPr/>
                <p:nvPr/>
              </p:nvSpPr>
              <p:spPr bwMode="auto">
                <a:xfrm>
                  <a:off x="5869157" y="3373935"/>
                  <a:ext cx="1856583" cy="1260000"/>
                </a:xfrm>
                <a:prstGeom prst="rect">
                  <a:avLst/>
                </a:prstGeom>
                <a:pattFill prst="pct90">
                  <a:fgClr>
                    <a:srgbClr val="99B3C1"/>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16" name="Rechteck 15">
                  <a:extLst>
                    <a:ext uri="{FF2B5EF4-FFF2-40B4-BE49-F238E27FC236}">
                      <a16:creationId xmlns:a16="http://schemas.microsoft.com/office/drawing/2014/main" id="{361B9F2A-187F-4790-B84C-28A998B200E6}"/>
                    </a:ext>
                  </a:extLst>
                </p:cNvPr>
                <p:cNvSpPr/>
                <p:nvPr/>
              </p:nvSpPr>
              <p:spPr bwMode="auto">
                <a:xfrm>
                  <a:off x="664456" y="3373935"/>
                  <a:ext cx="2268000" cy="1260000"/>
                </a:xfrm>
                <a:prstGeom prst="rect">
                  <a:avLst/>
                </a:prstGeom>
                <a:solidFill>
                  <a:srgbClr val="004164">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17" name="Rechteck 16">
                  <a:extLst>
                    <a:ext uri="{FF2B5EF4-FFF2-40B4-BE49-F238E27FC236}">
                      <a16:creationId xmlns:a16="http://schemas.microsoft.com/office/drawing/2014/main" id="{74D838EA-A0D2-464C-9203-B9E58C06E34D}"/>
                    </a:ext>
                  </a:extLst>
                </p:cNvPr>
                <p:cNvSpPr/>
                <p:nvPr/>
              </p:nvSpPr>
              <p:spPr bwMode="auto">
                <a:xfrm>
                  <a:off x="3115017" y="3373935"/>
                  <a:ext cx="2268000" cy="1260000"/>
                </a:xfrm>
                <a:prstGeom prst="rect">
                  <a:avLst/>
                </a:prstGeom>
                <a:solidFill>
                  <a:srgbClr val="004164">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pic>
              <p:nvPicPr>
                <p:cNvPr id="18" name="Grafik 17">
                  <a:extLst>
                    <a:ext uri="{FF2B5EF4-FFF2-40B4-BE49-F238E27FC236}">
                      <a16:creationId xmlns:a16="http://schemas.microsoft.com/office/drawing/2014/main" id="{32B479CC-C742-4C15-9509-C8C195317FA5}"/>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3961989" y="3958397"/>
                  <a:ext cx="580883" cy="290160"/>
                </a:xfrm>
                <a:prstGeom prst="rect">
                  <a:avLst/>
                </a:prstGeom>
              </p:spPr>
            </p:pic>
            <p:pic>
              <p:nvPicPr>
                <p:cNvPr id="19" name="Grafik 18">
                  <a:extLst>
                    <a:ext uri="{FF2B5EF4-FFF2-40B4-BE49-F238E27FC236}">
                      <a16:creationId xmlns:a16="http://schemas.microsoft.com/office/drawing/2014/main" id="{7C4227E8-DBE7-403C-8F56-CB38F5AFA5EA}"/>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419810" y="3869938"/>
                  <a:ext cx="513517" cy="406474"/>
                </a:xfrm>
                <a:prstGeom prst="rect">
                  <a:avLst/>
                </a:prstGeom>
              </p:spPr>
            </p:pic>
            <p:sp>
              <p:nvSpPr>
                <p:cNvPr id="20" name="Rechteck 19">
                  <a:extLst>
                    <a:ext uri="{FF2B5EF4-FFF2-40B4-BE49-F238E27FC236}">
                      <a16:creationId xmlns:a16="http://schemas.microsoft.com/office/drawing/2014/main" id="{C54C5841-1588-4F54-B74D-735441FC611D}"/>
                    </a:ext>
                  </a:extLst>
                </p:cNvPr>
                <p:cNvSpPr/>
                <p:nvPr/>
              </p:nvSpPr>
              <p:spPr>
                <a:xfrm>
                  <a:off x="664456" y="3373935"/>
                  <a:ext cx="7061912" cy="180000"/>
                </a:xfrm>
                <a:prstGeom prst="rect">
                  <a:avLst/>
                </a:prstGeom>
                <a:solidFill>
                  <a:srgbClr val="008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a:t>EUROPÄISCH</a:t>
                  </a:r>
                </a:p>
              </p:txBody>
            </p:sp>
            <p:cxnSp>
              <p:nvCxnSpPr>
                <p:cNvPr id="21" name="Gerade Verbindung mit Pfeil 20">
                  <a:extLst>
                    <a:ext uri="{FF2B5EF4-FFF2-40B4-BE49-F238E27FC236}">
                      <a16:creationId xmlns:a16="http://schemas.microsoft.com/office/drawing/2014/main" id="{EB40E3E6-E907-4FAB-9A85-2DBB55CC73BF}"/>
                    </a:ext>
                  </a:extLst>
                </p:cNvPr>
                <p:cNvCxnSpPr>
                  <a:cxnSpLocks/>
                </p:cNvCxnSpPr>
                <p:nvPr/>
              </p:nvCxnSpPr>
              <p:spPr bwMode="auto">
                <a:xfrm flipV="1">
                  <a:off x="2662009" y="2929688"/>
                  <a:ext cx="0" cy="225115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sp>
              <p:nvSpPr>
                <p:cNvPr id="22" name="Rechteck 21">
                  <a:extLst>
                    <a:ext uri="{FF2B5EF4-FFF2-40B4-BE49-F238E27FC236}">
                      <a16:creationId xmlns:a16="http://schemas.microsoft.com/office/drawing/2014/main" id="{8AB19EAF-4A01-47EC-99AC-4E7B46DBA20D}"/>
                    </a:ext>
                  </a:extLst>
                </p:cNvPr>
                <p:cNvSpPr/>
                <p:nvPr/>
              </p:nvSpPr>
              <p:spPr bwMode="auto">
                <a:xfrm>
                  <a:off x="664456" y="1887579"/>
                  <a:ext cx="2268000" cy="1260000"/>
                </a:xfrm>
                <a:prstGeom prst="rect">
                  <a:avLst/>
                </a:prstGeom>
                <a:solidFill>
                  <a:srgbClr val="014164">
                    <a:alpha val="2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23" name="Rechteck 22">
                  <a:extLst>
                    <a:ext uri="{FF2B5EF4-FFF2-40B4-BE49-F238E27FC236}">
                      <a16:creationId xmlns:a16="http://schemas.microsoft.com/office/drawing/2014/main" id="{A96BCB5A-1F00-4442-9413-221F33AEA767}"/>
                    </a:ext>
                  </a:extLst>
                </p:cNvPr>
                <p:cNvSpPr/>
                <p:nvPr/>
              </p:nvSpPr>
              <p:spPr bwMode="auto">
                <a:xfrm>
                  <a:off x="3118446" y="1887579"/>
                  <a:ext cx="2268000" cy="1260000"/>
                </a:xfrm>
                <a:prstGeom prst="rect">
                  <a:avLst/>
                </a:prstGeom>
                <a:solidFill>
                  <a:srgbClr val="014164">
                    <a:alpha val="2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24" name="Rechteck 23">
                  <a:extLst>
                    <a:ext uri="{FF2B5EF4-FFF2-40B4-BE49-F238E27FC236}">
                      <a16:creationId xmlns:a16="http://schemas.microsoft.com/office/drawing/2014/main" id="{8D12FCEA-E930-4429-97D9-A30CEB38DB54}"/>
                    </a:ext>
                  </a:extLst>
                </p:cNvPr>
                <p:cNvSpPr/>
                <p:nvPr/>
              </p:nvSpPr>
              <p:spPr bwMode="auto">
                <a:xfrm>
                  <a:off x="2130474" y="2329967"/>
                  <a:ext cx="1783732" cy="584775"/>
                </a:xfrm>
                <a:prstGeom prst="rect">
                  <a:avLst/>
                </a:prstGeom>
                <a:solidFill>
                  <a:srgbClr val="00824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lnSpc>
                      <a:spcPts val="1200"/>
                    </a:lnSpc>
                    <a:spcBef>
                      <a:spcPct val="0"/>
                    </a:spcBef>
                    <a:spcAft>
                      <a:spcPct val="0"/>
                    </a:spcAft>
                  </a:pPr>
                  <a:r>
                    <a:rPr lang="de-DE" sz="1051" dirty="0">
                      <a:solidFill>
                        <a:schemeClr val="bg1"/>
                      </a:solidFill>
                    </a:rPr>
                    <a:t>Joint Technical </a:t>
                  </a:r>
                  <a:br>
                    <a:rPr lang="de-DE" sz="1051" dirty="0">
                      <a:solidFill>
                        <a:schemeClr val="bg1"/>
                      </a:solidFill>
                    </a:rPr>
                  </a:br>
                  <a:r>
                    <a:rPr lang="de-DE" sz="1051" dirty="0" err="1">
                      <a:solidFill>
                        <a:schemeClr val="bg1"/>
                      </a:solidFill>
                    </a:rPr>
                    <a:t>Commitee</a:t>
                  </a:r>
                  <a:r>
                    <a:rPr lang="de-DE" sz="1051" dirty="0">
                      <a:solidFill>
                        <a:schemeClr val="bg1"/>
                      </a:solidFill>
                    </a:rPr>
                    <a:t> 1</a:t>
                  </a:r>
                  <a:br>
                    <a:rPr lang="de-DE" sz="1051" dirty="0">
                      <a:solidFill>
                        <a:schemeClr val="bg1"/>
                      </a:solidFill>
                    </a:rPr>
                  </a:br>
                  <a:r>
                    <a:rPr lang="de-DE" sz="1051" dirty="0">
                      <a:solidFill>
                        <a:schemeClr val="bg1"/>
                      </a:solidFill>
                    </a:rPr>
                    <a:t> Information Technology</a:t>
                  </a:r>
                </a:p>
              </p:txBody>
            </p:sp>
            <p:sp>
              <p:nvSpPr>
                <p:cNvPr id="25" name="Ellipse 24">
                  <a:extLst>
                    <a:ext uri="{FF2B5EF4-FFF2-40B4-BE49-F238E27FC236}">
                      <a16:creationId xmlns:a16="http://schemas.microsoft.com/office/drawing/2014/main" id="{AADF31EE-5CB3-4544-8C6F-5B98CC3FA687}"/>
                    </a:ext>
                  </a:extLst>
                </p:cNvPr>
                <p:cNvSpPr/>
                <p:nvPr/>
              </p:nvSpPr>
              <p:spPr bwMode="auto">
                <a:xfrm>
                  <a:off x="6292484" y="3867465"/>
                  <a:ext cx="1064457" cy="411420"/>
                </a:xfrm>
                <a:prstGeom prst="ellipse">
                  <a:avLst/>
                </a:prstGeom>
                <a:solidFill>
                  <a:srgbClr val="014164">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26" name="Rechteck 25">
                  <a:extLst>
                    <a:ext uri="{FF2B5EF4-FFF2-40B4-BE49-F238E27FC236}">
                      <a16:creationId xmlns:a16="http://schemas.microsoft.com/office/drawing/2014/main" id="{224A266C-7097-400C-B201-B8DCF2B76831}"/>
                    </a:ext>
                  </a:extLst>
                </p:cNvPr>
                <p:cNvSpPr/>
                <p:nvPr/>
              </p:nvSpPr>
              <p:spPr bwMode="auto">
                <a:xfrm>
                  <a:off x="5869157" y="1887579"/>
                  <a:ext cx="1856583" cy="1260000"/>
                </a:xfrm>
                <a:prstGeom prst="rect">
                  <a:avLst/>
                </a:prstGeom>
                <a:pattFill prst="pct80">
                  <a:fgClr>
                    <a:srgbClr val="CCD9E0"/>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27" name="Ellipse 26">
                  <a:extLst>
                    <a:ext uri="{FF2B5EF4-FFF2-40B4-BE49-F238E27FC236}">
                      <a16:creationId xmlns:a16="http://schemas.microsoft.com/office/drawing/2014/main" id="{742E40FF-07F5-4F69-9606-CC823F06CA5C}"/>
                    </a:ext>
                  </a:extLst>
                </p:cNvPr>
                <p:cNvSpPr/>
                <p:nvPr/>
              </p:nvSpPr>
              <p:spPr bwMode="auto">
                <a:xfrm>
                  <a:off x="6506046" y="2347425"/>
                  <a:ext cx="578160" cy="578160"/>
                </a:xfrm>
                <a:prstGeom prst="ellipse">
                  <a:avLst/>
                </a:prstGeom>
                <a:solidFill>
                  <a:srgbClr val="014164">
                    <a:alpha val="2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28" name="Rechteck 27">
                  <a:extLst>
                    <a:ext uri="{FF2B5EF4-FFF2-40B4-BE49-F238E27FC236}">
                      <a16:creationId xmlns:a16="http://schemas.microsoft.com/office/drawing/2014/main" id="{13234E1D-0733-48BF-A2F8-55166B78A399}"/>
                    </a:ext>
                  </a:extLst>
                </p:cNvPr>
                <p:cNvSpPr/>
                <p:nvPr/>
              </p:nvSpPr>
              <p:spPr>
                <a:xfrm>
                  <a:off x="848541" y="5498177"/>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dirty="0"/>
                    <a:t>Maschinenbau</a:t>
                  </a:r>
                </a:p>
              </p:txBody>
            </p:sp>
            <p:sp>
              <p:nvSpPr>
                <p:cNvPr id="29" name="Rechteck 28">
                  <a:extLst>
                    <a:ext uri="{FF2B5EF4-FFF2-40B4-BE49-F238E27FC236}">
                      <a16:creationId xmlns:a16="http://schemas.microsoft.com/office/drawing/2014/main" id="{B4A1863C-6858-4044-A3A2-2FBDDC0A2044}"/>
                    </a:ext>
                  </a:extLst>
                </p:cNvPr>
                <p:cNvSpPr/>
                <p:nvPr/>
              </p:nvSpPr>
              <p:spPr>
                <a:xfrm>
                  <a:off x="848541" y="5724451"/>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dirty="0"/>
                    <a:t>Bauwesen</a:t>
                  </a:r>
                </a:p>
              </p:txBody>
            </p:sp>
            <p:sp>
              <p:nvSpPr>
                <p:cNvPr id="30" name="Rechteck 29">
                  <a:extLst>
                    <a:ext uri="{FF2B5EF4-FFF2-40B4-BE49-F238E27FC236}">
                      <a16:creationId xmlns:a16="http://schemas.microsoft.com/office/drawing/2014/main" id="{F4834659-5763-4A37-9CF0-705A521F8824}"/>
                    </a:ext>
                  </a:extLst>
                </p:cNvPr>
                <p:cNvSpPr/>
                <p:nvPr/>
              </p:nvSpPr>
              <p:spPr>
                <a:xfrm>
                  <a:off x="848541" y="5950725"/>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dirty="0"/>
                    <a:t>Dienstleistungen</a:t>
                  </a:r>
                </a:p>
              </p:txBody>
            </p:sp>
            <p:sp>
              <p:nvSpPr>
                <p:cNvPr id="31" name="Rechteck 30">
                  <a:extLst>
                    <a:ext uri="{FF2B5EF4-FFF2-40B4-BE49-F238E27FC236}">
                      <a16:creationId xmlns:a16="http://schemas.microsoft.com/office/drawing/2014/main" id="{089C53FB-FC6F-4884-8B95-32CE4667ED02}"/>
                    </a:ext>
                  </a:extLst>
                </p:cNvPr>
                <p:cNvSpPr/>
                <p:nvPr/>
              </p:nvSpPr>
              <p:spPr>
                <a:xfrm>
                  <a:off x="848541" y="6177000"/>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dirty="0"/>
                    <a:t>Informationstechnik</a:t>
                  </a:r>
                </a:p>
              </p:txBody>
            </p:sp>
            <p:sp>
              <p:nvSpPr>
                <p:cNvPr id="32" name="Rechteck 31">
                  <a:extLst>
                    <a:ext uri="{FF2B5EF4-FFF2-40B4-BE49-F238E27FC236}">
                      <a16:creationId xmlns:a16="http://schemas.microsoft.com/office/drawing/2014/main" id="{7A9DE917-5B0C-4246-AC7C-44062A21429F}"/>
                    </a:ext>
                  </a:extLst>
                </p:cNvPr>
                <p:cNvSpPr/>
                <p:nvPr/>
              </p:nvSpPr>
              <p:spPr>
                <a:xfrm>
                  <a:off x="2343465" y="5498177"/>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dirty="0"/>
                    <a:t>Luft- und Raumfahrt</a:t>
                  </a:r>
                </a:p>
              </p:txBody>
            </p:sp>
            <p:sp>
              <p:nvSpPr>
                <p:cNvPr id="33" name="Rechteck 32">
                  <a:extLst>
                    <a:ext uri="{FF2B5EF4-FFF2-40B4-BE49-F238E27FC236}">
                      <a16:creationId xmlns:a16="http://schemas.microsoft.com/office/drawing/2014/main" id="{2B32DBBC-9353-4390-B239-C3063FD84588}"/>
                    </a:ext>
                  </a:extLst>
                </p:cNvPr>
                <p:cNvSpPr/>
                <p:nvPr/>
              </p:nvSpPr>
              <p:spPr>
                <a:xfrm>
                  <a:off x="2343465" y="5724451"/>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dirty="0"/>
                    <a:t>Medizintechnik</a:t>
                  </a:r>
                </a:p>
              </p:txBody>
            </p:sp>
            <p:sp>
              <p:nvSpPr>
                <p:cNvPr id="34" name="Rechteck 33">
                  <a:extLst>
                    <a:ext uri="{FF2B5EF4-FFF2-40B4-BE49-F238E27FC236}">
                      <a16:creationId xmlns:a16="http://schemas.microsoft.com/office/drawing/2014/main" id="{051DA255-85D6-487F-BB51-160F7D9C5BF9}"/>
                    </a:ext>
                  </a:extLst>
                </p:cNvPr>
                <p:cNvSpPr/>
                <p:nvPr/>
              </p:nvSpPr>
              <p:spPr>
                <a:xfrm>
                  <a:off x="2343465" y="5950725"/>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dirty="0"/>
                    <a:t>Feinmechanik</a:t>
                  </a:r>
                </a:p>
              </p:txBody>
            </p:sp>
            <p:sp>
              <p:nvSpPr>
                <p:cNvPr id="35" name="Rechteck 34">
                  <a:extLst>
                    <a:ext uri="{FF2B5EF4-FFF2-40B4-BE49-F238E27FC236}">
                      <a16:creationId xmlns:a16="http://schemas.microsoft.com/office/drawing/2014/main" id="{D0D6ACA8-BD03-4533-95BA-91E33C414CD1}"/>
                    </a:ext>
                  </a:extLst>
                </p:cNvPr>
                <p:cNvSpPr/>
                <p:nvPr/>
              </p:nvSpPr>
              <p:spPr>
                <a:xfrm>
                  <a:off x="2343465" y="6177000"/>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dirty="0"/>
                    <a:t>und mehr als 70 weitere Themen</a:t>
                  </a:r>
                </a:p>
              </p:txBody>
            </p:sp>
            <p:pic>
              <p:nvPicPr>
                <p:cNvPr id="36" name="Grafik 35">
                  <a:extLst>
                    <a:ext uri="{FF2B5EF4-FFF2-40B4-BE49-F238E27FC236}">
                      <a16:creationId xmlns:a16="http://schemas.microsoft.com/office/drawing/2014/main" id="{A31F2F92-0446-494F-B6E8-56BF20A3989A}"/>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6351977" y="3864992"/>
                  <a:ext cx="945471" cy="416366"/>
                </a:xfrm>
                <a:prstGeom prst="rect">
                  <a:avLst/>
                </a:prstGeom>
              </p:spPr>
            </p:pic>
            <p:pic>
              <p:nvPicPr>
                <p:cNvPr id="37" name="Grafik 36">
                  <a:extLst>
                    <a:ext uri="{FF2B5EF4-FFF2-40B4-BE49-F238E27FC236}">
                      <a16:creationId xmlns:a16="http://schemas.microsoft.com/office/drawing/2014/main" id="{262D3BE7-4F27-4479-8D43-56FE95D1479D}"/>
                    </a:ext>
                  </a:extLst>
                </p:cNvPr>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1462443" y="2425613"/>
                  <a:ext cx="428250" cy="393483"/>
                </a:xfrm>
                <a:prstGeom prst="rect">
                  <a:avLst/>
                </a:prstGeom>
              </p:spPr>
            </p:pic>
            <p:pic>
              <p:nvPicPr>
                <p:cNvPr id="38" name="Grafik 37">
                  <a:extLst>
                    <a:ext uri="{FF2B5EF4-FFF2-40B4-BE49-F238E27FC236}">
                      <a16:creationId xmlns:a16="http://schemas.microsoft.com/office/drawing/2014/main" id="{999A6328-7D62-4A33-A4A9-6AA88DEDBCAF}"/>
                    </a:ext>
                  </a:extLst>
                </p:cNvPr>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6608244" y="2432050"/>
                  <a:ext cx="373765" cy="408910"/>
                </a:xfrm>
                <a:prstGeom prst="rect">
                  <a:avLst/>
                </a:prstGeom>
              </p:spPr>
            </p:pic>
            <p:pic>
              <p:nvPicPr>
                <p:cNvPr id="39" name="Grafik 38">
                  <a:extLst>
                    <a:ext uri="{FF2B5EF4-FFF2-40B4-BE49-F238E27FC236}">
                      <a16:creationId xmlns:a16="http://schemas.microsoft.com/office/drawing/2014/main" id="{063E70D6-E953-48E1-8F37-2B06868C1365}"/>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4046406" y="2416330"/>
                  <a:ext cx="412049" cy="412049"/>
                </a:xfrm>
                <a:prstGeom prst="rect">
                  <a:avLst/>
                </a:prstGeom>
              </p:spPr>
            </p:pic>
            <p:pic>
              <p:nvPicPr>
                <p:cNvPr id="40" name="Grafik 39">
                  <a:extLst>
                    <a:ext uri="{FF2B5EF4-FFF2-40B4-BE49-F238E27FC236}">
                      <a16:creationId xmlns:a16="http://schemas.microsoft.com/office/drawing/2014/main" id="{164BAA55-A3D2-49A1-A57A-50B4A97D231A}"/>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2117025" y="5096369"/>
                  <a:ext cx="381402" cy="295570"/>
                </a:xfrm>
                <a:prstGeom prst="rect">
                  <a:avLst/>
                </a:prstGeom>
              </p:spPr>
            </p:pic>
            <p:sp>
              <p:nvSpPr>
                <p:cNvPr id="41" name="Rechteck 40">
                  <a:extLst>
                    <a:ext uri="{FF2B5EF4-FFF2-40B4-BE49-F238E27FC236}">
                      <a16:creationId xmlns:a16="http://schemas.microsoft.com/office/drawing/2014/main" id="{51D8BC90-AEC1-4FEA-BF41-9403E61E6726}"/>
                    </a:ext>
                  </a:extLst>
                </p:cNvPr>
                <p:cNvSpPr/>
                <p:nvPr/>
              </p:nvSpPr>
              <p:spPr>
                <a:xfrm>
                  <a:off x="664455" y="1883914"/>
                  <a:ext cx="7061913" cy="180000"/>
                </a:xfrm>
                <a:prstGeom prst="rect">
                  <a:avLst/>
                </a:prstGeom>
                <a:solidFill>
                  <a:srgbClr val="008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a:latin typeface="+mj-lt"/>
                    </a:rPr>
                    <a:t>INTERNATIONAL</a:t>
                  </a:r>
                </a:p>
              </p:txBody>
            </p:sp>
            <p:cxnSp>
              <p:nvCxnSpPr>
                <p:cNvPr id="42" name="Gerade Verbindung mit Pfeil 41">
                  <a:extLst>
                    <a:ext uri="{FF2B5EF4-FFF2-40B4-BE49-F238E27FC236}">
                      <a16:creationId xmlns:a16="http://schemas.microsoft.com/office/drawing/2014/main" id="{E0FF73AA-5425-41E0-9B80-D930DD80FFA5}"/>
                    </a:ext>
                  </a:extLst>
                </p:cNvPr>
                <p:cNvCxnSpPr>
                  <a:cxnSpLocks/>
                </p:cNvCxnSpPr>
                <p:nvPr/>
              </p:nvCxnSpPr>
              <p:spPr bwMode="auto">
                <a:xfrm flipV="1">
                  <a:off x="5081359" y="2929688"/>
                  <a:ext cx="0" cy="225115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cxnSp>
              <p:nvCxnSpPr>
                <p:cNvPr id="43" name="Gerade Verbindung mit Pfeil 42">
                  <a:extLst>
                    <a:ext uri="{FF2B5EF4-FFF2-40B4-BE49-F238E27FC236}">
                      <a16:creationId xmlns:a16="http://schemas.microsoft.com/office/drawing/2014/main" id="{64F1B6E3-82F3-4BBC-8AF3-04F5292DFD1F}"/>
                    </a:ext>
                  </a:extLst>
                </p:cNvPr>
                <p:cNvCxnSpPr>
                  <a:cxnSpLocks/>
                </p:cNvCxnSpPr>
                <p:nvPr/>
              </p:nvCxnSpPr>
              <p:spPr bwMode="auto">
                <a:xfrm flipV="1">
                  <a:off x="1656981" y="4371975"/>
                  <a:ext cx="0" cy="823811"/>
                </a:xfrm>
                <a:prstGeom prst="straightConnector1">
                  <a:avLst/>
                </a:prstGeom>
                <a:solidFill>
                  <a:schemeClr val="accent1"/>
                </a:solidFill>
                <a:ln w="63500" cap="flat" cmpd="sng" algn="ctr">
                  <a:solidFill>
                    <a:srgbClr val="004164">
                      <a:alpha val="60000"/>
                    </a:srgbClr>
                  </a:solidFill>
                  <a:prstDash val="sysDot"/>
                  <a:round/>
                  <a:headEnd type="none" w="med" len="med"/>
                  <a:tailEnd type="triangle"/>
                </a:ln>
                <a:effectLst/>
              </p:spPr>
            </p:cxnSp>
            <p:sp>
              <p:nvSpPr>
                <p:cNvPr id="44" name="Rechteck 43">
                  <a:extLst>
                    <a:ext uri="{FF2B5EF4-FFF2-40B4-BE49-F238E27FC236}">
                      <a16:creationId xmlns:a16="http://schemas.microsoft.com/office/drawing/2014/main" id="{AB7B8823-8FB2-4B78-90F3-48B6C7AF7329}"/>
                    </a:ext>
                  </a:extLst>
                </p:cNvPr>
                <p:cNvSpPr/>
                <p:nvPr/>
              </p:nvSpPr>
              <p:spPr bwMode="auto">
                <a:xfrm>
                  <a:off x="2343763" y="3845036"/>
                  <a:ext cx="1370968" cy="584775"/>
                </a:xfrm>
                <a:prstGeom prst="rect">
                  <a:avLst/>
                </a:prstGeom>
                <a:solidFill>
                  <a:srgbClr val="00824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lnSpc>
                      <a:spcPts val="1200"/>
                    </a:lnSpc>
                    <a:spcBef>
                      <a:spcPct val="0"/>
                    </a:spcBef>
                    <a:spcAft>
                      <a:spcPct val="0"/>
                    </a:spcAft>
                  </a:pPr>
                  <a:r>
                    <a:rPr lang="en-US" sz="1051" dirty="0" err="1">
                      <a:solidFill>
                        <a:schemeClr val="bg1"/>
                      </a:solidFill>
                    </a:rPr>
                    <a:t>z.B</a:t>
                  </a:r>
                  <a:r>
                    <a:rPr lang="en-US" sz="1051" dirty="0">
                      <a:solidFill>
                        <a:schemeClr val="bg1"/>
                      </a:solidFill>
                    </a:rPr>
                    <a:t>. JTC 13 Cybersecurity and Data Protection</a:t>
                  </a:r>
                  <a:endParaRPr lang="de-DE" sz="1051" dirty="0">
                    <a:solidFill>
                      <a:schemeClr val="bg1"/>
                    </a:solidFill>
                  </a:endParaRPr>
                </a:p>
              </p:txBody>
            </p:sp>
            <p:cxnSp>
              <p:nvCxnSpPr>
                <p:cNvPr id="45" name="Gerade Verbindung mit Pfeil 44">
                  <a:extLst>
                    <a:ext uri="{FF2B5EF4-FFF2-40B4-BE49-F238E27FC236}">
                      <a16:creationId xmlns:a16="http://schemas.microsoft.com/office/drawing/2014/main" id="{097A4236-30C9-41C9-8771-342A52AC7C21}"/>
                    </a:ext>
                  </a:extLst>
                </p:cNvPr>
                <p:cNvCxnSpPr>
                  <a:cxnSpLocks/>
                </p:cNvCxnSpPr>
                <p:nvPr/>
              </p:nvCxnSpPr>
              <p:spPr bwMode="auto">
                <a:xfrm>
                  <a:off x="3029247" y="2843724"/>
                  <a:ext cx="0" cy="102036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cxnSp>
              <p:nvCxnSpPr>
                <p:cNvPr id="46" name="Gerade Verbindung mit Pfeil 45">
                  <a:extLst>
                    <a:ext uri="{FF2B5EF4-FFF2-40B4-BE49-F238E27FC236}">
                      <a16:creationId xmlns:a16="http://schemas.microsoft.com/office/drawing/2014/main" id="{75B7A7BF-8367-440F-8B77-03CEDBDAC1BF}"/>
                    </a:ext>
                  </a:extLst>
                </p:cNvPr>
                <p:cNvCxnSpPr>
                  <a:cxnSpLocks/>
                </p:cNvCxnSpPr>
                <p:nvPr/>
              </p:nvCxnSpPr>
              <p:spPr bwMode="auto">
                <a:xfrm flipV="1">
                  <a:off x="1061809" y="2929688"/>
                  <a:ext cx="0" cy="225115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cxnSp>
              <p:nvCxnSpPr>
                <p:cNvPr id="47" name="Gerade Verbindung mit Pfeil 46">
                  <a:extLst>
                    <a:ext uri="{FF2B5EF4-FFF2-40B4-BE49-F238E27FC236}">
                      <a16:creationId xmlns:a16="http://schemas.microsoft.com/office/drawing/2014/main" id="{CA2D3A9B-E26D-431C-BD97-791855D0DEA4}"/>
                    </a:ext>
                  </a:extLst>
                </p:cNvPr>
                <p:cNvCxnSpPr>
                  <a:cxnSpLocks/>
                </p:cNvCxnSpPr>
                <p:nvPr/>
              </p:nvCxnSpPr>
              <p:spPr bwMode="auto">
                <a:xfrm flipV="1">
                  <a:off x="4733556" y="4371975"/>
                  <a:ext cx="0" cy="823811"/>
                </a:xfrm>
                <a:prstGeom prst="straightConnector1">
                  <a:avLst/>
                </a:prstGeom>
                <a:solidFill>
                  <a:schemeClr val="accent1"/>
                </a:solidFill>
                <a:ln w="63500" cap="flat" cmpd="sng" algn="ctr">
                  <a:solidFill>
                    <a:srgbClr val="004164">
                      <a:alpha val="60000"/>
                    </a:srgbClr>
                  </a:solidFill>
                  <a:prstDash val="sysDot"/>
                  <a:round/>
                  <a:headEnd type="none" w="med" len="med"/>
                  <a:tailEnd type="triangle"/>
                </a:ln>
                <a:effectLst/>
              </p:spPr>
            </p:cxnSp>
            <p:cxnSp>
              <p:nvCxnSpPr>
                <p:cNvPr id="48" name="Gerade Verbindung mit Pfeil 47">
                  <a:extLst>
                    <a:ext uri="{FF2B5EF4-FFF2-40B4-BE49-F238E27FC236}">
                      <a16:creationId xmlns:a16="http://schemas.microsoft.com/office/drawing/2014/main" id="{7FBD0612-794B-40B2-8900-8FCAE60E9326}"/>
                    </a:ext>
                  </a:extLst>
                </p:cNvPr>
                <p:cNvCxnSpPr>
                  <a:cxnSpLocks/>
                </p:cNvCxnSpPr>
                <p:nvPr/>
              </p:nvCxnSpPr>
              <p:spPr bwMode="auto">
                <a:xfrm flipV="1">
                  <a:off x="6838581" y="4371975"/>
                  <a:ext cx="0" cy="823811"/>
                </a:xfrm>
                <a:prstGeom prst="straightConnector1">
                  <a:avLst/>
                </a:prstGeom>
                <a:solidFill>
                  <a:schemeClr val="accent1"/>
                </a:solidFill>
                <a:ln w="63500" cap="flat" cmpd="sng" algn="ctr">
                  <a:solidFill>
                    <a:srgbClr val="004164">
                      <a:alpha val="60000"/>
                    </a:srgbClr>
                  </a:solidFill>
                  <a:prstDash val="sysDot"/>
                  <a:round/>
                  <a:headEnd type="none" w="med" len="med"/>
                  <a:tailEnd type="triangle"/>
                </a:ln>
                <a:effectLst/>
              </p:spPr>
            </p:cxnSp>
            <p:sp>
              <p:nvSpPr>
                <p:cNvPr id="49" name="Rechteck 48">
                  <a:extLst>
                    <a:ext uri="{FF2B5EF4-FFF2-40B4-BE49-F238E27FC236}">
                      <a16:creationId xmlns:a16="http://schemas.microsoft.com/office/drawing/2014/main" id="{FC468A50-0D70-47D8-BA61-068C7EB55B1C}"/>
                    </a:ext>
                  </a:extLst>
                </p:cNvPr>
                <p:cNvSpPr/>
                <p:nvPr/>
              </p:nvSpPr>
              <p:spPr bwMode="auto">
                <a:xfrm>
                  <a:off x="4544478" y="5132842"/>
                  <a:ext cx="2833977" cy="1224000"/>
                </a:xfrm>
                <a:prstGeom prst="rect">
                  <a:avLst/>
                </a:prstGeom>
                <a:solidFill>
                  <a:schemeClr val="bg1">
                    <a:alpha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endParaRPr>
                </a:p>
              </p:txBody>
            </p:sp>
            <p:sp>
              <p:nvSpPr>
                <p:cNvPr id="50" name="Rechteck 49">
                  <a:extLst>
                    <a:ext uri="{FF2B5EF4-FFF2-40B4-BE49-F238E27FC236}">
                      <a16:creationId xmlns:a16="http://schemas.microsoft.com/office/drawing/2014/main" id="{917E0279-FD3F-4C03-AFA3-5AE5935E855C}"/>
                    </a:ext>
                  </a:extLst>
                </p:cNvPr>
                <p:cNvSpPr/>
                <p:nvPr/>
              </p:nvSpPr>
              <p:spPr>
                <a:xfrm>
                  <a:off x="4701466" y="5734628"/>
                  <a:ext cx="2520000" cy="180000"/>
                </a:xfrm>
                <a:prstGeom prst="rect">
                  <a:avLst/>
                </a:prstGeom>
                <a:solidFill>
                  <a:srgbClr val="00416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a:t>Elektrotechnik</a:t>
                  </a:r>
                </a:p>
              </p:txBody>
            </p:sp>
            <p:sp>
              <p:nvSpPr>
                <p:cNvPr id="51" name="Rechteck 50">
                  <a:extLst>
                    <a:ext uri="{FF2B5EF4-FFF2-40B4-BE49-F238E27FC236}">
                      <a16:creationId xmlns:a16="http://schemas.microsoft.com/office/drawing/2014/main" id="{6D4CF8A9-0A55-4A6F-B223-AAB5A9FCB423}"/>
                    </a:ext>
                  </a:extLst>
                </p:cNvPr>
                <p:cNvSpPr/>
                <p:nvPr/>
              </p:nvSpPr>
              <p:spPr>
                <a:xfrm>
                  <a:off x="4701466" y="5963023"/>
                  <a:ext cx="2520000" cy="180000"/>
                </a:xfrm>
                <a:prstGeom prst="rect">
                  <a:avLst/>
                </a:prstGeom>
                <a:solidFill>
                  <a:srgbClr val="00416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a:t>Telekommunikation</a:t>
                  </a:r>
                </a:p>
              </p:txBody>
            </p:sp>
            <p:pic>
              <p:nvPicPr>
                <p:cNvPr id="52" name="Grafik 51">
                  <a:extLst>
                    <a:ext uri="{FF2B5EF4-FFF2-40B4-BE49-F238E27FC236}">
                      <a16:creationId xmlns:a16="http://schemas.microsoft.com/office/drawing/2014/main" id="{E9D9F79F-AB7D-4485-A52C-032DBBF9C401}"/>
                    </a:ext>
                  </a:extLst>
                </p:cNvPr>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a:off x="5576315" y="5295038"/>
                  <a:ext cx="770303" cy="294163"/>
                </a:xfrm>
                <a:prstGeom prst="rect">
                  <a:avLst/>
                </a:prstGeom>
              </p:spPr>
            </p:pic>
          </p:grpSp>
        </p:grpSp>
        <p:pic>
          <p:nvPicPr>
            <p:cNvPr id="56" name="Picture 3"/>
            <p:cNvPicPr>
              <a:picLocks noChangeAspect="1" noChangeArrowheads="1"/>
            </p:cNvPicPr>
            <p:nvPr userDrawn="1"/>
          </p:nvPicPr>
          <p:blipFill rotWithShape="1">
            <a:blip r:embed="rId10" cstate="screen">
              <a:extLst>
                <a:ext uri="{28A0092B-C50C-407E-A947-70E740481C1C}">
                  <a14:useLocalDpi xmlns:a14="http://schemas.microsoft.com/office/drawing/2010/main" val="0"/>
                </a:ext>
              </a:extLst>
            </a:blip>
            <a:srcRect l="21563" t="72388" r="72656" b="20647"/>
            <a:stretch/>
          </p:blipFill>
          <p:spPr bwMode="auto">
            <a:xfrm>
              <a:off x="5510891" y="5265965"/>
              <a:ext cx="947058" cy="3583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17398000"/>
      </p:ext>
    </p:extLst>
  </p:cSld>
  <p:clrMapOvr>
    <a:masterClrMapping/>
  </p:clrMapOvr>
  <p:hf hdr="0" dt="0"/>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DIN_Schlussfolie">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54EA57D7-662C-47D2-815E-088826781E6A}"/>
              </a:ext>
            </a:extLst>
          </p:cNvPr>
          <p:cNvSpPr/>
          <p:nvPr userDrawn="1"/>
        </p:nvSpPr>
        <p:spPr>
          <a:xfrm>
            <a:off x="0" y="0"/>
            <a:ext cx="12192000" cy="68580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de-DE" sz="1800" dirty="0"/>
          </a:p>
        </p:txBody>
      </p:sp>
      <p:pic>
        <p:nvPicPr>
          <p:cNvPr id="22" name="Grafik 21">
            <a:extLst>
              <a:ext uri="{FF2B5EF4-FFF2-40B4-BE49-F238E27FC236}">
                <a16:creationId xmlns:a16="http://schemas.microsoft.com/office/drawing/2014/main" id="{3FA76EEC-B03F-46B4-9F48-96B26AEF94C1}"/>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7339585" y="1"/>
            <a:ext cx="4852416" cy="6859743"/>
          </a:xfrm>
          <a:prstGeom prst="rect">
            <a:avLst/>
          </a:prstGeom>
        </p:spPr>
      </p:pic>
      <p:grpSp>
        <p:nvGrpSpPr>
          <p:cNvPr id="10" name="Gruppieren 9">
            <a:extLst>
              <a:ext uri="{FF2B5EF4-FFF2-40B4-BE49-F238E27FC236}">
                <a16:creationId xmlns:a16="http://schemas.microsoft.com/office/drawing/2014/main" id="{D4559BAF-0BAD-4842-BB2E-2D6FDE5578E5}"/>
              </a:ext>
            </a:extLst>
          </p:cNvPr>
          <p:cNvGrpSpPr/>
          <p:nvPr userDrawn="1"/>
        </p:nvGrpSpPr>
        <p:grpSpPr>
          <a:xfrm>
            <a:off x="8337556" y="2277173"/>
            <a:ext cx="3055749" cy="655321"/>
            <a:chOff x="7740395" y="2697796"/>
            <a:chExt cx="3055749" cy="655321"/>
          </a:xfrm>
        </p:grpSpPr>
        <p:pic>
          <p:nvPicPr>
            <p:cNvPr id="11" name="Grafik 10">
              <a:extLst>
                <a:ext uri="{FF2B5EF4-FFF2-40B4-BE49-F238E27FC236}">
                  <a16:creationId xmlns:a16="http://schemas.microsoft.com/office/drawing/2014/main" id="{39C8A294-2022-4E9A-A8CB-24269CCB3211}"/>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740395" y="2697796"/>
              <a:ext cx="612649" cy="612649"/>
            </a:xfrm>
            <a:prstGeom prst="rect">
              <a:avLst/>
            </a:prstGeom>
          </p:spPr>
        </p:pic>
        <p:pic>
          <p:nvPicPr>
            <p:cNvPr id="13" name="Grafik 12">
              <a:extLst>
                <a:ext uri="{FF2B5EF4-FFF2-40B4-BE49-F238E27FC236}">
                  <a16:creationId xmlns:a16="http://schemas.microsoft.com/office/drawing/2014/main" id="{8B6F2DAE-9F07-46AF-8E9F-755BC7C75B7F}"/>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8351170" y="2708464"/>
              <a:ext cx="612649" cy="612649"/>
            </a:xfrm>
            <a:prstGeom prst="rect">
              <a:avLst/>
            </a:prstGeom>
          </p:spPr>
        </p:pic>
        <p:pic>
          <p:nvPicPr>
            <p:cNvPr id="14" name="Grafik 13">
              <a:extLst>
                <a:ext uri="{FF2B5EF4-FFF2-40B4-BE49-F238E27FC236}">
                  <a16:creationId xmlns:a16="http://schemas.microsoft.com/office/drawing/2014/main" id="{7DA676A9-1F39-4FDA-AE3B-82A423DE95EA}"/>
                </a:ext>
              </a:extLst>
            </p:cNvPr>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8961945" y="2719132"/>
              <a:ext cx="612649" cy="612649"/>
            </a:xfrm>
            <a:prstGeom prst="rect">
              <a:avLst/>
            </a:prstGeom>
          </p:spPr>
        </p:pic>
        <p:pic>
          <p:nvPicPr>
            <p:cNvPr id="16" name="Grafik 15">
              <a:extLst>
                <a:ext uri="{FF2B5EF4-FFF2-40B4-BE49-F238E27FC236}">
                  <a16:creationId xmlns:a16="http://schemas.microsoft.com/office/drawing/2014/main" id="{74514A63-8761-49FF-A1AF-98542F61655E}"/>
                </a:ext>
              </a:extLst>
            </p:cNvPr>
            <p:cNvPicPr>
              <a:picLocks noChangeAspect="1"/>
            </p:cNvPicPr>
            <p:nvPr userDrawn="1"/>
          </p:nvPicPr>
          <p:blipFill>
            <a:blip r:embed="rId6" cstate="screen">
              <a:extLst>
                <a:ext uri="{28A0092B-C50C-407E-A947-70E740481C1C}">
                  <a14:useLocalDpi xmlns:a14="http://schemas.microsoft.com/office/drawing/2010/main" val="0"/>
                </a:ext>
              </a:extLst>
            </a:blip>
            <a:stretch>
              <a:fillRect/>
            </a:stretch>
          </p:blipFill>
          <p:spPr>
            <a:xfrm>
              <a:off x="9572720" y="2740468"/>
              <a:ext cx="612649" cy="612649"/>
            </a:xfrm>
            <a:prstGeom prst="rect">
              <a:avLst/>
            </a:prstGeom>
          </p:spPr>
        </p:pic>
        <p:pic>
          <p:nvPicPr>
            <p:cNvPr id="17" name="Grafik 16">
              <a:extLst>
                <a:ext uri="{FF2B5EF4-FFF2-40B4-BE49-F238E27FC236}">
                  <a16:creationId xmlns:a16="http://schemas.microsoft.com/office/drawing/2014/main" id="{E62552DC-B497-46AF-9AF4-13A4327E001F}"/>
                </a:ext>
              </a:extLst>
            </p:cNvPr>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10183495" y="2729800"/>
              <a:ext cx="612649" cy="612649"/>
            </a:xfrm>
            <a:prstGeom prst="rect">
              <a:avLst/>
            </a:prstGeom>
          </p:spPr>
        </p:pic>
      </p:grpSp>
      <p:sp>
        <p:nvSpPr>
          <p:cNvPr id="18" name="Textplatzhalter 4">
            <a:extLst>
              <a:ext uri="{FF2B5EF4-FFF2-40B4-BE49-F238E27FC236}">
                <a16:creationId xmlns:a16="http://schemas.microsoft.com/office/drawing/2014/main" id="{2E3E3301-C940-47EF-8F72-09884951723D}"/>
              </a:ext>
            </a:extLst>
          </p:cNvPr>
          <p:cNvSpPr>
            <a:spLocks noGrp="1"/>
          </p:cNvSpPr>
          <p:nvPr>
            <p:ph type="body" sz="quarter" idx="12" hasCustomPrompt="1"/>
          </p:nvPr>
        </p:nvSpPr>
        <p:spPr>
          <a:xfrm>
            <a:off x="662721" y="4325419"/>
            <a:ext cx="6056947" cy="635388"/>
          </a:xfrm>
          <a:prstGeom prst="rect">
            <a:avLst/>
          </a:prstGeom>
        </p:spPr>
        <p:txBody>
          <a:bodyPr wrap="square" lIns="0" tIns="0" rIns="0" bIns="0">
            <a:spAutoFit/>
          </a:bodyPr>
          <a:lstStyle>
            <a:lvl1pPr>
              <a:defRPr sz="1800" b="0">
                <a:solidFill>
                  <a:schemeClr val="bg1"/>
                </a:solidFill>
              </a:defRPr>
            </a:lvl1pPr>
            <a:lvl2pPr marL="0" indent="0">
              <a:buNone/>
              <a:defRPr>
                <a:solidFill>
                  <a:schemeClr val="bg1"/>
                </a:solidFill>
              </a:defRPr>
            </a:lvl2pPr>
            <a:lvl3pPr marL="0" indent="0">
              <a:buNone/>
              <a:defRPr>
                <a:solidFill>
                  <a:schemeClr val="bg1"/>
                </a:solidFill>
              </a:defRPr>
            </a:lvl3pPr>
            <a:lvl4pPr>
              <a:defRPr>
                <a:solidFill>
                  <a:schemeClr val="bg1"/>
                </a:solidFill>
              </a:defRPr>
            </a:lvl4pPr>
            <a:lvl5pPr>
              <a:defRPr>
                <a:solidFill>
                  <a:schemeClr val="bg1"/>
                </a:solidFill>
              </a:defRPr>
            </a:lvl5pPr>
          </a:lstStyle>
          <a:p>
            <a:r>
              <a:rPr lang="de-DE" dirty="0"/>
              <a:t>vorname.nachname@din.de</a:t>
            </a:r>
          </a:p>
          <a:p>
            <a:r>
              <a:rPr lang="de-DE" dirty="0"/>
              <a:t>+49 (0) 30 2601-xxxx</a:t>
            </a:r>
          </a:p>
        </p:txBody>
      </p:sp>
      <p:sp>
        <p:nvSpPr>
          <p:cNvPr id="19" name="Textplatzhalter 7">
            <a:extLst>
              <a:ext uri="{FF2B5EF4-FFF2-40B4-BE49-F238E27FC236}">
                <a16:creationId xmlns:a16="http://schemas.microsoft.com/office/drawing/2014/main" id="{C0E4EA4F-0E9C-4CDC-A9D0-8F61DE59EB4C}"/>
              </a:ext>
            </a:extLst>
          </p:cNvPr>
          <p:cNvSpPr>
            <a:spLocks noGrp="1"/>
          </p:cNvSpPr>
          <p:nvPr>
            <p:ph type="body" sz="quarter" idx="13" hasCustomPrompt="1"/>
          </p:nvPr>
        </p:nvSpPr>
        <p:spPr>
          <a:xfrm>
            <a:off x="662721" y="3441701"/>
            <a:ext cx="6056947" cy="626839"/>
          </a:xfrm>
          <a:prstGeom prst="rect">
            <a:avLst/>
          </a:prstGeom>
        </p:spPr>
        <p:txBody>
          <a:bodyPr wrap="square" lIns="0" tIns="0" rIns="0" bIns="0">
            <a:spAutoFit/>
          </a:bodyPr>
          <a:lstStyle>
            <a:lvl1pPr>
              <a:lnSpc>
                <a:spcPts val="2160"/>
              </a:lnSpc>
              <a:spcBef>
                <a:spcPts val="600"/>
              </a:spcBef>
              <a:defRPr b="1">
                <a:solidFill>
                  <a:schemeClr val="bg1"/>
                </a:solidFill>
              </a:defRPr>
            </a:lvl1pPr>
            <a:lvl2pPr marL="0" indent="0">
              <a:buNone/>
              <a:defRPr>
                <a:solidFill>
                  <a:schemeClr val="bg1"/>
                </a:solidFill>
              </a:defRPr>
            </a:lvl2pPr>
          </a:lstStyle>
          <a:p>
            <a:r>
              <a:rPr lang="de-DE"/>
              <a:t>Name des/der Vortragenden</a:t>
            </a:r>
          </a:p>
          <a:p>
            <a:r>
              <a:rPr lang="de-DE"/>
              <a:t>Jobtitel</a:t>
            </a:r>
          </a:p>
        </p:txBody>
      </p:sp>
      <p:sp>
        <p:nvSpPr>
          <p:cNvPr id="3" name="Textfeld 2">
            <a:extLst>
              <a:ext uri="{FF2B5EF4-FFF2-40B4-BE49-F238E27FC236}">
                <a16:creationId xmlns:a16="http://schemas.microsoft.com/office/drawing/2014/main" id="{099C8694-60BE-42A5-A685-B5C164EBF815}"/>
              </a:ext>
            </a:extLst>
          </p:cNvPr>
          <p:cNvSpPr txBox="1"/>
          <p:nvPr userDrawn="1"/>
        </p:nvSpPr>
        <p:spPr>
          <a:xfrm>
            <a:off x="8569991" y="700210"/>
            <a:ext cx="2703444" cy="1309269"/>
          </a:xfrm>
          <a:prstGeom prst="rect">
            <a:avLst/>
          </a:prstGeom>
          <a:noFill/>
        </p:spPr>
        <p:txBody>
          <a:bodyPr wrap="square" lIns="0" tIns="0" rIns="0" bIns="0" rtlCol="0">
            <a:spAutoFit/>
          </a:bodyPr>
          <a:lstStyle/>
          <a:p>
            <a:pPr lvl="0">
              <a:lnSpc>
                <a:spcPct val="120000"/>
              </a:lnSpc>
            </a:pPr>
            <a:r>
              <a:rPr lang="de-DE" sz="1200" dirty="0">
                <a:solidFill>
                  <a:schemeClr val="bg1"/>
                </a:solidFill>
              </a:rPr>
              <a:t>DIN </a:t>
            </a:r>
          </a:p>
          <a:p>
            <a:pPr lvl="0">
              <a:lnSpc>
                <a:spcPct val="120000"/>
              </a:lnSpc>
            </a:pPr>
            <a:r>
              <a:rPr lang="de-DE" sz="1200" dirty="0">
                <a:solidFill>
                  <a:schemeClr val="bg1"/>
                </a:solidFill>
              </a:rPr>
              <a:t>Deutsches Institut für Normung e. V.</a:t>
            </a:r>
          </a:p>
          <a:p>
            <a:pPr lvl="0">
              <a:lnSpc>
                <a:spcPct val="120000"/>
              </a:lnSpc>
            </a:pPr>
            <a:r>
              <a:rPr lang="de-DE" sz="1200" dirty="0">
                <a:solidFill>
                  <a:schemeClr val="bg1"/>
                </a:solidFill>
              </a:rPr>
              <a:t>Saatwinkler Damm 42/43</a:t>
            </a:r>
          </a:p>
          <a:p>
            <a:pPr lvl="0">
              <a:lnSpc>
                <a:spcPct val="120000"/>
              </a:lnSpc>
            </a:pPr>
            <a:r>
              <a:rPr lang="de-DE" sz="1200" dirty="0">
                <a:solidFill>
                  <a:schemeClr val="bg1"/>
                </a:solidFill>
              </a:rPr>
              <a:t>13627 Berlin</a:t>
            </a:r>
          </a:p>
          <a:p>
            <a:pPr lvl="0">
              <a:lnSpc>
                <a:spcPct val="120000"/>
              </a:lnSpc>
            </a:pPr>
            <a:endParaRPr lang="de-DE" sz="1200" dirty="0">
              <a:solidFill>
                <a:schemeClr val="bg1"/>
              </a:solidFill>
            </a:endParaRPr>
          </a:p>
          <a:p>
            <a:pPr lvl="0">
              <a:lnSpc>
                <a:spcPct val="120000"/>
              </a:lnSpc>
            </a:pPr>
            <a:r>
              <a:rPr lang="de-DE" sz="1200" dirty="0">
                <a:solidFill>
                  <a:schemeClr val="bg1"/>
                </a:solidFill>
              </a:rPr>
              <a:t>www.din.de</a:t>
            </a:r>
            <a:endParaRPr lang="en-US" sz="1200" dirty="0">
              <a:solidFill>
                <a:schemeClr val="bg1"/>
              </a:solidFill>
            </a:endParaRPr>
          </a:p>
        </p:txBody>
      </p:sp>
    </p:spTree>
    <p:extLst>
      <p:ext uri="{BB962C8B-B14F-4D97-AF65-F5344CB8AC3E}">
        <p14:creationId xmlns:p14="http://schemas.microsoft.com/office/powerpoint/2010/main" val="2557067875"/>
      </p:ext>
    </p:extLst>
  </p:cSld>
  <p:clrMapOvr>
    <a:masterClrMapping/>
  </p:clrMapOvr>
  <p:extLst>
    <p:ext uri="{DCECCB84-F9BA-43D5-87BE-67443E8EF086}">
      <p15:sldGuideLst xmlns:p15="http://schemas.microsoft.com/office/powerpoint/2012/main">
        <p15:guide id="1" pos="416">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userDrawn="1">
  <p:cSld name="Text mit Aufzählungen">
    <p:spTree>
      <p:nvGrpSpPr>
        <p:cNvPr id="1" name=""/>
        <p:cNvGrpSpPr/>
        <p:nvPr/>
      </p:nvGrpSpPr>
      <p:grpSpPr>
        <a:xfrm>
          <a:off x="0" y="0"/>
          <a:ext cx="0" cy="0"/>
          <a:chOff x="0" y="0"/>
          <a:chExt cx="0" cy="0"/>
        </a:xfrm>
      </p:grpSpPr>
      <p:sp>
        <p:nvSpPr>
          <p:cNvPr id="10" name="Textplatzhalter 13"/>
          <p:cNvSpPr>
            <a:spLocks noGrp="1"/>
          </p:cNvSpPr>
          <p:nvPr>
            <p:ph type="body" sz="quarter" idx="17"/>
          </p:nvPr>
        </p:nvSpPr>
        <p:spPr>
          <a:xfrm>
            <a:off x="911424" y="548681"/>
            <a:ext cx="8544949" cy="492443"/>
          </a:xfrm>
        </p:spPr>
        <p:txBody>
          <a:bodyPr lIns="95998">
            <a:spAutoFit/>
          </a:bodyPr>
          <a:lstStyle>
            <a:lvl1pPr marL="0" indent="0">
              <a:lnSpc>
                <a:spcPct val="100000"/>
              </a:lnSpc>
              <a:spcBef>
                <a:spcPts val="0"/>
              </a:spcBef>
              <a:spcAft>
                <a:spcPts val="0"/>
              </a:spcAft>
              <a:buNone/>
              <a:defRPr sz="3200" b="1">
                <a:solidFill>
                  <a:schemeClr val="accent3"/>
                </a:solidFill>
              </a:defRPr>
            </a:lvl1pPr>
          </a:lstStyle>
          <a:p>
            <a:pPr lvl="0"/>
            <a:r>
              <a:rPr lang="de-DE" dirty="0"/>
              <a:t>Mastertextformat bearbeiten</a:t>
            </a:r>
          </a:p>
        </p:txBody>
      </p:sp>
      <p:sp>
        <p:nvSpPr>
          <p:cNvPr id="8" name="Inhaltsplatzhalter 14"/>
          <p:cNvSpPr>
            <a:spLocks noGrp="1"/>
          </p:cNvSpPr>
          <p:nvPr>
            <p:ph sz="quarter" idx="24"/>
          </p:nvPr>
        </p:nvSpPr>
        <p:spPr>
          <a:xfrm>
            <a:off x="912286" y="1701800"/>
            <a:ext cx="8544983" cy="4320117"/>
          </a:xfrm>
        </p:spPr>
        <p:txBody>
          <a:bodyPr/>
          <a:lstStyle>
            <a:lvl2pPr marL="911955" indent="-455978">
              <a:buFont typeface="Symbol" charset="2"/>
              <a:buChar char="-"/>
              <a:defRPr/>
            </a:lvl2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Rectangle 4"/>
          <p:cNvSpPr>
            <a:spLocks noGrp="1" noChangeArrowheads="1"/>
          </p:cNvSpPr>
          <p:nvPr>
            <p:ph type="dt" sz="half" idx="25"/>
          </p:nvPr>
        </p:nvSpPr>
        <p:spPr>
          <a:xfrm>
            <a:off x="1007535" y="6428319"/>
            <a:ext cx="1439333" cy="361949"/>
          </a:xfrm>
          <a:prstGeom prst="rect">
            <a:avLst/>
          </a:prstGeom>
        </p:spPr>
        <p:txBody>
          <a:bodyPr lIns="121917" tIns="60958" rIns="121917" bIns="60958"/>
          <a:lstStyle>
            <a:lvl1pPr>
              <a:defRPr/>
            </a:lvl1pPr>
          </a:lstStyle>
          <a:p>
            <a:pPr>
              <a:defRPr/>
            </a:pPr>
            <a:endParaRPr lang="de-DE"/>
          </a:p>
        </p:txBody>
      </p:sp>
      <p:sp>
        <p:nvSpPr>
          <p:cNvPr id="5" name="Rectangle 5"/>
          <p:cNvSpPr>
            <a:spLocks noGrp="1" noChangeArrowheads="1"/>
          </p:cNvSpPr>
          <p:nvPr>
            <p:ph type="ftr" sz="quarter" idx="26"/>
          </p:nvPr>
        </p:nvSpPr>
        <p:spPr/>
        <p:txBody>
          <a:bodyPr/>
          <a:lstStyle>
            <a:lvl1pPr>
              <a:defRPr/>
            </a:lvl1pPr>
          </a:lstStyle>
          <a:p>
            <a:pPr>
              <a:defRPr/>
            </a:pPr>
            <a:r>
              <a:rPr lang="de-DE" altLang="de-DE"/>
              <a:t>© 2018, DIN e. V.</a:t>
            </a:r>
          </a:p>
        </p:txBody>
      </p:sp>
      <p:sp>
        <p:nvSpPr>
          <p:cNvPr id="6" name="Foliennummernplatzhalter 2"/>
          <p:cNvSpPr>
            <a:spLocks noGrp="1"/>
          </p:cNvSpPr>
          <p:nvPr>
            <p:ph type="sldNum" sz="quarter" idx="27"/>
          </p:nvPr>
        </p:nvSpPr>
        <p:spPr/>
        <p:txBody>
          <a:bodyPr/>
          <a:lstStyle>
            <a:lvl1pPr>
              <a:defRPr/>
            </a:lvl1pPr>
          </a:lstStyle>
          <a:p>
            <a:pPr>
              <a:defRPr/>
            </a:pPr>
            <a:fld id="{18F6F77B-DB20-4080-BA0F-B78B69D21E9B}" type="slidenum">
              <a:rPr lang="de-DE" altLang="de-DE"/>
              <a:pPr>
                <a:defRPr/>
              </a:pPr>
              <a:t>‹Nr.›</a:t>
            </a:fld>
            <a:endParaRPr lang="de-DE" altLang="de-DE"/>
          </a:p>
        </p:txBody>
      </p:sp>
    </p:spTree>
    <p:extLst>
      <p:ext uri="{BB962C8B-B14F-4D97-AF65-F5344CB8AC3E}">
        <p14:creationId xmlns:p14="http://schemas.microsoft.com/office/powerpoint/2010/main" val="813658725"/>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QI-Digital Inhalt: Standard">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de-DE"/>
              <a:t>09.06.2018</a:t>
            </a:r>
          </a:p>
        </p:txBody>
      </p:sp>
      <p:sp>
        <p:nvSpPr>
          <p:cNvPr id="4" name="Fußzeilenplatzhalter 3"/>
          <p:cNvSpPr>
            <a:spLocks noGrp="1"/>
          </p:cNvSpPr>
          <p:nvPr>
            <p:ph type="ftr" sz="quarter" idx="11"/>
          </p:nvPr>
        </p:nvSpPr>
        <p:spPr/>
        <p:txBody>
          <a:bodyPr/>
          <a:lstStyle/>
          <a:p>
            <a:r>
              <a:rPr lang="de-DE"/>
              <a:t>Thema der Präsentation in drei Zeilen</a:t>
            </a:r>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7" name="Inhaltsplatzhalter 6"/>
          <p:cNvSpPr>
            <a:spLocks noGrp="1"/>
          </p:cNvSpPr>
          <p:nvPr>
            <p:ph sz="quarter" idx="13"/>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05214257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QI-Digital Inhalt: Standard, Auflistun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de-DE"/>
              <a:t>09.06.2018</a:t>
            </a:r>
          </a:p>
        </p:txBody>
      </p:sp>
      <p:sp>
        <p:nvSpPr>
          <p:cNvPr id="4" name="Fußzeilenplatzhalter 3"/>
          <p:cNvSpPr>
            <a:spLocks noGrp="1"/>
          </p:cNvSpPr>
          <p:nvPr>
            <p:ph type="ftr" sz="quarter" idx="11"/>
          </p:nvPr>
        </p:nvSpPr>
        <p:spPr/>
        <p:txBody>
          <a:bodyPr/>
          <a:lstStyle/>
          <a:p>
            <a:r>
              <a:rPr lang="de-DE"/>
              <a:t>Thema der Präsentation in drei Zeilen</a:t>
            </a:r>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7" name="Inhaltsplatzhalter 6"/>
          <p:cNvSpPr>
            <a:spLocks noGrp="1"/>
          </p:cNvSpPr>
          <p:nvPr>
            <p:ph sz="quarter" idx="13"/>
          </p:nvPr>
        </p:nvSpPr>
        <p:spPr/>
        <p:txBody>
          <a:bodyPr/>
          <a:lstStyle>
            <a:lvl1pPr marL="335992" indent="-335992">
              <a:buFont typeface="+mj-lt"/>
              <a:buAutoNum type="arabicPeriod"/>
              <a:defRPr/>
            </a:lvl1pPr>
            <a:lvl2pPr marL="671983" indent="-335992">
              <a:buFont typeface="+mj-lt"/>
              <a:buAutoNum type="arabicPeriod"/>
              <a:defRPr/>
            </a:lvl2pPr>
            <a:lvl3pPr marL="1007975" indent="-335992">
              <a:buFont typeface="+mj-lt"/>
              <a:buAutoNum type="arabicPeriod"/>
              <a:defRPr/>
            </a:lvl3pPr>
            <a:lvl4pPr marL="1343966" indent="-335992">
              <a:buFont typeface="+mj-lt"/>
              <a:buAutoNum type="arabicPeriod"/>
              <a:defRPr/>
            </a:lvl4pPr>
            <a:lvl5pPr marL="1679958" indent="-335992">
              <a:buFont typeface="+mj-lt"/>
              <a:buAutoNum type="arabicPeriod"/>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27852855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QI-Digital Inhalt: Standard, Fliesstext mit List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de-DE"/>
              <a:t>09.06.2018</a:t>
            </a:r>
          </a:p>
        </p:txBody>
      </p:sp>
      <p:sp>
        <p:nvSpPr>
          <p:cNvPr id="4" name="Fußzeilenplatzhalter 3"/>
          <p:cNvSpPr>
            <a:spLocks noGrp="1"/>
          </p:cNvSpPr>
          <p:nvPr>
            <p:ph type="ftr" sz="quarter" idx="11"/>
          </p:nvPr>
        </p:nvSpPr>
        <p:spPr/>
        <p:txBody>
          <a:bodyPr/>
          <a:lstStyle/>
          <a:p>
            <a:r>
              <a:rPr lang="de-DE"/>
              <a:t>Thema der Präsentation in drei Zeilen</a:t>
            </a:r>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7" name="Inhaltsplatzhalter 6"/>
          <p:cNvSpPr>
            <a:spLocks noGrp="1"/>
          </p:cNvSpPr>
          <p:nvPr>
            <p:ph sz="quarter" idx="13"/>
          </p:nvPr>
        </p:nvSpPr>
        <p:spPr/>
        <p:txBody>
          <a:bodyPr/>
          <a:lstStyle>
            <a:lvl1pPr marL="0" indent="0">
              <a:spcBef>
                <a:spcPts val="0"/>
              </a:spcBef>
              <a:buNone/>
              <a:defRPr/>
            </a:lvl1pPr>
            <a:lvl2pPr marL="335992">
              <a:spcBef>
                <a:spcPts val="0"/>
              </a:spcBef>
              <a:defRPr/>
            </a:lvl2pPr>
            <a:lvl3pPr marL="671983">
              <a:defRPr/>
            </a:lvl3pPr>
            <a:lvl4pPr marL="1007975">
              <a:defRPr/>
            </a:lvl4pPr>
            <a:lvl5pPr marL="1343966">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4741203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N_leer_Video">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a:t>© 2023, DIN e.</a:t>
            </a:r>
            <a:r>
              <a:rPr lang="en-US" spc="-150"/>
              <a:t> </a:t>
            </a:r>
            <a:r>
              <a:rPr lang="en-US"/>
              <a:t>V.</a:t>
            </a:r>
          </a:p>
        </p:txBody>
      </p:sp>
      <p:sp>
        <p:nvSpPr>
          <p:cNvPr id="6" name="Medienplatzhalter 5">
            <a:extLst>
              <a:ext uri="{FF2B5EF4-FFF2-40B4-BE49-F238E27FC236}">
                <a16:creationId xmlns:a16="http://schemas.microsoft.com/office/drawing/2014/main" id="{4236928F-2653-4C11-84A0-1B166F86F7DC}"/>
              </a:ext>
            </a:extLst>
          </p:cNvPr>
          <p:cNvSpPr>
            <a:spLocks noGrp="1"/>
          </p:cNvSpPr>
          <p:nvPr>
            <p:ph type="media" sz="quarter" idx="15" hasCustomPrompt="1"/>
          </p:nvPr>
        </p:nvSpPr>
        <p:spPr>
          <a:xfrm>
            <a:off x="658813" y="1984376"/>
            <a:ext cx="9866312" cy="4216400"/>
          </a:xfrm>
        </p:spPr>
        <p:txBody>
          <a:bodyPr/>
          <a:lstStyle>
            <a:lvl1pPr>
              <a:defRPr/>
            </a:lvl1pPr>
          </a:lstStyle>
          <a:p>
            <a:r>
              <a:rPr lang="de-DE"/>
              <a:t>Platzhalter für Video</a:t>
            </a:r>
          </a:p>
        </p:txBody>
      </p:sp>
      <p:sp>
        <p:nvSpPr>
          <p:cNvPr id="7" name="Textplatzhalter 4">
            <a:extLst>
              <a:ext uri="{FF2B5EF4-FFF2-40B4-BE49-F238E27FC236}">
                <a16:creationId xmlns:a16="http://schemas.microsoft.com/office/drawing/2014/main" id="{840EEA76-0CF8-431A-BA4A-63A0D6CA95D2}"/>
              </a:ext>
            </a:extLst>
          </p:cNvPr>
          <p:cNvSpPr>
            <a:spLocks noGrp="1"/>
          </p:cNvSpPr>
          <p:nvPr>
            <p:ph type="body" sz="quarter" idx="17" hasCustomPrompt="1"/>
          </p:nvPr>
        </p:nvSpPr>
        <p:spPr>
          <a:xfrm>
            <a:off x="658812" y="720000"/>
            <a:ext cx="9864726"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1135648031"/>
      </p:ext>
    </p:extLst>
  </p:cSld>
  <p:clrMapOvr>
    <a:masterClrMapping/>
  </p:clrMapOvr>
  <p:extLst>
    <p:ext uri="{DCECCB84-F9BA-43D5-87BE-67443E8EF086}">
      <p15:sldGuideLst xmlns:p15="http://schemas.microsoft.com/office/powerpoint/2012/main">
        <p15:guide id="1" pos="411" userDrawn="1">
          <p15:clr>
            <a:srgbClr val="FBAE40"/>
          </p15:clr>
        </p15:guide>
        <p15:guide id="2" pos="6630" userDrawn="1">
          <p15:clr>
            <a:srgbClr val="FBAE40"/>
          </p15:clr>
        </p15:guide>
        <p15:guide id="3" orient="horz" pos="3906" userDrawn="1">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QI-Digital Inhalt: zweispaltig, Fliesstex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de-DE"/>
              <a:t>09.06.2018</a:t>
            </a:r>
          </a:p>
        </p:txBody>
      </p:sp>
      <p:sp>
        <p:nvSpPr>
          <p:cNvPr id="4" name="Fußzeilenplatzhalter 3"/>
          <p:cNvSpPr>
            <a:spLocks noGrp="1"/>
          </p:cNvSpPr>
          <p:nvPr>
            <p:ph type="ftr" sz="quarter" idx="11"/>
          </p:nvPr>
        </p:nvSpPr>
        <p:spPr/>
        <p:txBody>
          <a:bodyPr/>
          <a:lstStyle/>
          <a:p>
            <a:r>
              <a:rPr lang="de-DE"/>
              <a:t>Thema der Präsentation in drei Zeilen</a:t>
            </a:r>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8" name="Inhaltsplatzhalter 7"/>
          <p:cNvSpPr>
            <a:spLocks noGrp="1"/>
          </p:cNvSpPr>
          <p:nvPr>
            <p:ph sz="quarter" idx="13"/>
          </p:nvPr>
        </p:nvSpPr>
        <p:spPr>
          <a:xfrm>
            <a:off x="600000" y="1892828"/>
            <a:ext cx="5337376" cy="3744000"/>
          </a:xfrm>
        </p:spPr>
        <p:txBody>
          <a:bodyPr/>
          <a:lstStyle>
            <a:lvl1pPr marL="0" indent="0">
              <a:buNone/>
              <a:defRPr/>
            </a:lvl1pPr>
            <a:lvl2pPr marL="335992">
              <a:defRPr/>
            </a:lvl2pPr>
            <a:lvl3pPr marL="671983">
              <a:defRPr/>
            </a:lvl3pPr>
            <a:lvl4pPr marL="1007975">
              <a:defRPr/>
            </a:lvl4pPr>
            <a:lvl5pPr marL="1343966">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9" name="Inhaltsplatzhalter 7"/>
          <p:cNvSpPr>
            <a:spLocks noGrp="1"/>
          </p:cNvSpPr>
          <p:nvPr>
            <p:ph sz="quarter" idx="14"/>
          </p:nvPr>
        </p:nvSpPr>
        <p:spPr>
          <a:xfrm>
            <a:off x="6288021" y="1892828"/>
            <a:ext cx="5337376" cy="3744000"/>
          </a:xfrm>
        </p:spPr>
        <p:txBody>
          <a:bodyPr/>
          <a:lstStyle>
            <a:lvl1pPr marL="0" indent="0">
              <a:buNone/>
              <a:defRPr/>
            </a:lvl1pPr>
            <a:lvl2pPr marL="335992">
              <a:defRPr/>
            </a:lvl2pPr>
            <a:lvl3pPr marL="671983">
              <a:defRPr/>
            </a:lvl3pPr>
            <a:lvl4pPr marL="1007975">
              <a:defRPr/>
            </a:lvl4pPr>
            <a:lvl5pPr marL="1343966">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431892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QI-Digital Inhalt: zweispaltig, Bulle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de-DE"/>
              <a:t>09.06.2018</a:t>
            </a:r>
          </a:p>
        </p:txBody>
      </p:sp>
      <p:sp>
        <p:nvSpPr>
          <p:cNvPr id="4" name="Fußzeilenplatzhalter 3"/>
          <p:cNvSpPr>
            <a:spLocks noGrp="1"/>
          </p:cNvSpPr>
          <p:nvPr>
            <p:ph type="ftr" sz="quarter" idx="11"/>
          </p:nvPr>
        </p:nvSpPr>
        <p:spPr/>
        <p:txBody>
          <a:bodyPr/>
          <a:lstStyle/>
          <a:p>
            <a:r>
              <a:rPr lang="de-DE"/>
              <a:t>Thema der Präsentation in drei Zeilen</a:t>
            </a:r>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7" name="Inhaltsplatzhalter 6"/>
          <p:cNvSpPr>
            <a:spLocks noGrp="1"/>
          </p:cNvSpPr>
          <p:nvPr>
            <p:ph sz="quarter" idx="15"/>
          </p:nvPr>
        </p:nvSpPr>
        <p:spPr>
          <a:xfrm>
            <a:off x="600000" y="1891200"/>
            <a:ext cx="5337599" cy="374400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10"/>
          <p:cNvSpPr>
            <a:spLocks noGrp="1"/>
          </p:cNvSpPr>
          <p:nvPr>
            <p:ph sz="quarter" idx="16"/>
          </p:nvPr>
        </p:nvSpPr>
        <p:spPr>
          <a:xfrm>
            <a:off x="6279554" y="1891200"/>
            <a:ext cx="5337599" cy="374400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5907846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QI-Digital Inhalt: Bild vollflächi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00000" y="644692"/>
            <a:ext cx="9169400" cy="578109"/>
          </a:xfrm>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de-DE"/>
              <a:t>09.06.2018</a:t>
            </a:r>
          </a:p>
        </p:txBody>
      </p:sp>
      <p:sp>
        <p:nvSpPr>
          <p:cNvPr id="4" name="Fußzeilenplatzhalter 3"/>
          <p:cNvSpPr>
            <a:spLocks noGrp="1"/>
          </p:cNvSpPr>
          <p:nvPr>
            <p:ph type="ftr" sz="quarter" idx="11"/>
          </p:nvPr>
        </p:nvSpPr>
        <p:spPr/>
        <p:txBody>
          <a:bodyPr/>
          <a:lstStyle/>
          <a:p>
            <a:r>
              <a:rPr lang="de-DE"/>
              <a:t>Thema der Präsentation in drei Zeilen</a:t>
            </a:r>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7" name="Inhaltsplatzhalter 6"/>
          <p:cNvSpPr>
            <a:spLocks noGrp="1"/>
          </p:cNvSpPr>
          <p:nvPr>
            <p:ph sz="quarter" idx="13" hasCustomPrompt="1"/>
          </p:nvPr>
        </p:nvSpPr>
        <p:spPr>
          <a:xfrm>
            <a:off x="600001" y="1267731"/>
            <a:ext cx="11017152" cy="4367469"/>
          </a:xfrm>
        </p:spPr>
        <p:txBody>
          <a:bodyPr/>
          <a:lstStyle>
            <a:lvl1pPr marL="0" indent="0">
              <a:buNone/>
              <a:defRPr/>
            </a:lvl1pPr>
          </a:lstStyle>
          <a:p>
            <a:pPr lvl="0"/>
            <a:r>
              <a:rPr lang="de-DE"/>
              <a:t>Bild</a:t>
            </a:r>
          </a:p>
        </p:txBody>
      </p:sp>
      <p:sp>
        <p:nvSpPr>
          <p:cNvPr id="8" name="Textplatzhalter 7"/>
          <p:cNvSpPr>
            <a:spLocks noGrp="1"/>
          </p:cNvSpPr>
          <p:nvPr>
            <p:ph type="body" sz="quarter" idx="14" hasCustomPrompt="1"/>
          </p:nvPr>
        </p:nvSpPr>
        <p:spPr>
          <a:xfrm>
            <a:off x="768192" y="4389107"/>
            <a:ext cx="7056000" cy="1017589"/>
          </a:xfrm>
        </p:spPr>
        <p:txBody>
          <a:bodyPr anchor="b" anchorCtr="0">
            <a:noAutofit/>
          </a:bodyPr>
          <a:lstStyle>
            <a:lvl1pPr marL="0" marR="0" indent="0" algn="l" defTabSz="1219170" rtl="0" eaLnBrk="1" fontAlgn="auto" latinLnBrk="0" hangingPunct="1">
              <a:lnSpc>
                <a:spcPts val="1867"/>
              </a:lnSpc>
              <a:spcBef>
                <a:spcPts val="0"/>
              </a:spcBef>
              <a:spcAft>
                <a:spcPts val="0"/>
              </a:spcAft>
              <a:buClr>
                <a:schemeClr val="accent2"/>
              </a:buClr>
              <a:buSzTx/>
              <a:buFont typeface="Open Sans" panose="020B0606030504020204" pitchFamily="34" charset="0"/>
              <a:buNone/>
              <a:tabLst/>
              <a:defRPr sz="1333">
                <a:solidFill>
                  <a:schemeClr val="bg1"/>
                </a:solidFill>
              </a:defRPr>
            </a:lvl1pPr>
            <a:lvl2pPr marL="335992" indent="0">
              <a:buNone/>
              <a:defRPr/>
            </a:lvl2pPr>
            <a:lvl3pPr marL="671983" indent="0">
              <a:buNone/>
              <a:defRPr/>
            </a:lvl3pPr>
            <a:lvl4pPr marL="1007975" indent="0">
              <a:buNone/>
              <a:defRPr/>
            </a:lvl4pPr>
            <a:lvl5pPr marL="1343966" indent="0">
              <a:buNone/>
              <a:defRPr/>
            </a:lvl5pPr>
          </a:lstStyle>
          <a:p>
            <a:pPr marL="0" marR="0" lvl="0" indent="0" algn="l" defTabSz="1219170" rtl="0" eaLnBrk="1" fontAlgn="auto" latinLnBrk="0" hangingPunct="1">
              <a:lnSpc>
                <a:spcPts val="1867"/>
              </a:lnSpc>
              <a:spcBef>
                <a:spcPts val="0"/>
              </a:spcBef>
              <a:spcAft>
                <a:spcPts val="0"/>
              </a:spcAft>
              <a:buClr>
                <a:schemeClr val="accent2"/>
              </a:buClr>
              <a:buSzTx/>
              <a:buFont typeface="Open Sans" panose="020B0606030504020204" pitchFamily="34" charset="0"/>
              <a:buNone/>
              <a:tabLst/>
              <a:defRPr/>
            </a:pPr>
            <a:r>
              <a:rPr lang="de-DE"/>
              <a:t>© Bildrecht Name Fotograf</a:t>
            </a:r>
          </a:p>
        </p:txBody>
      </p:sp>
    </p:spTree>
    <p:extLst>
      <p:ext uri="{BB962C8B-B14F-4D97-AF65-F5344CB8AC3E}">
        <p14:creationId xmlns:p14="http://schemas.microsoft.com/office/powerpoint/2010/main" val="260187048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QI-Digital: Inhalt: Zwei Bilder">
    <p:spTree>
      <p:nvGrpSpPr>
        <p:cNvPr id="1" name=""/>
        <p:cNvGrpSpPr/>
        <p:nvPr/>
      </p:nvGrpSpPr>
      <p:grpSpPr>
        <a:xfrm>
          <a:off x="0" y="0"/>
          <a:ext cx="0" cy="0"/>
          <a:chOff x="0" y="0"/>
          <a:chExt cx="0" cy="0"/>
        </a:xfrm>
      </p:grpSpPr>
      <p:sp>
        <p:nvSpPr>
          <p:cNvPr id="8" name="Inhaltsplatzhalter 6"/>
          <p:cNvSpPr>
            <a:spLocks noGrp="1"/>
          </p:cNvSpPr>
          <p:nvPr>
            <p:ph sz="quarter" idx="14" hasCustomPrompt="1"/>
          </p:nvPr>
        </p:nvSpPr>
        <p:spPr>
          <a:xfrm>
            <a:off x="6298901" y="1891200"/>
            <a:ext cx="5337599" cy="3744000"/>
          </a:xfrm>
        </p:spPr>
        <p:txBody>
          <a:bodyPr/>
          <a:lstStyle>
            <a:lvl1pPr marL="0" indent="0">
              <a:spcBef>
                <a:spcPts val="0"/>
              </a:spcBef>
              <a:buNone/>
              <a:defRPr/>
            </a:lvl1pPr>
            <a:lvl2pPr>
              <a:spcBef>
                <a:spcPts val="2533"/>
              </a:spcBef>
              <a:defRPr/>
            </a:lvl2pPr>
          </a:lstStyle>
          <a:p>
            <a:pPr lvl="0"/>
            <a:r>
              <a:rPr lang="de-DE"/>
              <a:t>Bild</a:t>
            </a:r>
          </a:p>
        </p:txBody>
      </p:sp>
      <p:sp>
        <p:nvSpPr>
          <p:cNvPr id="9" name="Inhaltsplatzhalter 6">
            <a:extLst>
              <a:ext uri="{FF2B5EF4-FFF2-40B4-BE49-F238E27FC236}">
                <a16:creationId xmlns:a16="http://schemas.microsoft.com/office/drawing/2014/main" id="{D62851A1-FFE3-10CF-7954-6AB1EAF5F2B9}"/>
              </a:ext>
            </a:extLst>
          </p:cNvPr>
          <p:cNvSpPr>
            <a:spLocks noGrp="1"/>
          </p:cNvSpPr>
          <p:nvPr>
            <p:ph sz="quarter" idx="16" hasCustomPrompt="1"/>
          </p:nvPr>
        </p:nvSpPr>
        <p:spPr>
          <a:xfrm>
            <a:off x="599849" y="1896893"/>
            <a:ext cx="5337599" cy="3738307"/>
          </a:xfrm>
        </p:spPr>
        <p:txBody>
          <a:bodyPr/>
          <a:lstStyle>
            <a:lvl1pPr marL="0" indent="0">
              <a:spcBef>
                <a:spcPts val="0"/>
              </a:spcBef>
              <a:buNone/>
              <a:defRPr/>
            </a:lvl1pPr>
            <a:lvl2pPr>
              <a:spcBef>
                <a:spcPts val="2533"/>
              </a:spcBef>
              <a:defRPr/>
            </a:lvl2pPr>
          </a:lstStyle>
          <a:p>
            <a:pPr lvl="0"/>
            <a:r>
              <a:rPr lang="de-DE"/>
              <a:t>Bild</a:t>
            </a:r>
          </a:p>
        </p:txBody>
      </p:sp>
      <p:sp>
        <p:nvSpPr>
          <p:cNvPr id="2" name="Titel 1"/>
          <p:cNvSpPr>
            <a:spLocks noGrp="1"/>
          </p:cNvSpPr>
          <p:nvPr>
            <p:ph type="title" hasCustomPrompt="1"/>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de-DE"/>
              <a:t>09.06.2018</a:t>
            </a:r>
          </a:p>
        </p:txBody>
      </p:sp>
      <p:sp>
        <p:nvSpPr>
          <p:cNvPr id="4" name="Fußzeilenplatzhalter 3"/>
          <p:cNvSpPr>
            <a:spLocks noGrp="1"/>
          </p:cNvSpPr>
          <p:nvPr>
            <p:ph type="ftr" sz="quarter" idx="11"/>
          </p:nvPr>
        </p:nvSpPr>
        <p:spPr/>
        <p:txBody>
          <a:bodyPr/>
          <a:lstStyle/>
          <a:p>
            <a:r>
              <a:rPr lang="de-DE"/>
              <a:t>Thema der Präsentation in drei Zeilen</a:t>
            </a:r>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10" name="Textplatzhalter 9"/>
          <p:cNvSpPr>
            <a:spLocks noGrp="1"/>
          </p:cNvSpPr>
          <p:nvPr>
            <p:ph type="body" sz="quarter" idx="15" hasCustomPrompt="1"/>
          </p:nvPr>
        </p:nvSpPr>
        <p:spPr>
          <a:xfrm>
            <a:off x="763104" y="4965171"/>
            <a:ext cx="4468800" cy="537600"/>
          </a:xfrm>
        </p:spPr>
        <p:txBody>
          <a:bodyPr anchor="b" anchorCtr="0">
            <a:noAutofit/>
          </a:bodyPr>
          <a:lstStyle>
            <a:lvl1pPr marL="0" indent="0">
              <a:lnSpc>
                <a:spcPts val="1867"/>
              </a:lnSpc>
              <a:buNone/>
              <a:defRPr sz="1333"/>
            </a:lvl1pPr>
          </a:lstStyle>
          <a:p>
            <a:pPr lvl="0"/>
            <a:r>
              <a:rPr lang="de-DE"/>
              <a:t>© Bildrechte, Bildunterschrift, zwei Zeilen, </a:t>
            </a:r>
          </a:p>
          <a:p>
            <a:pPr lvl="0"/>
            <a:r>
              <a:rPr lang="de-DE"/>
              <a:t>Rambla Regular, 10pt, ZAB 14pt</a:t>
            </a:r>
          </a:p>
        </p:txBody>
      </p:sp>
      <p:sp>
        <p:nvSpPr>
          <p:cNvPr id="11" name="Textplatzhalter 9">
            <a:extLst>
              <a:ext uri="{FF2B5EF4-FFF2-40B4-BE49-F238E27FC236}">
                <a16:creationId xmlns:a16="http://schemas.microsoft.com/office/drawing/2014/main" id="{179C3A4E-7659-F842-B4FD-3CE45624AD60}"/>
              </a:ext>
            </a:extLst>
          </p:cNvPr>
          <p:cNvSpPr>
            <a:spLocks noGrp="1"/>
          </p:cNvSpPr>
          <p:nvPr>
            <p:ph type="body" sz="quarter" idx="17" hasCustomPrompt="1"/>
          </p:nvPr>
        </p:nvSpPr>
        <p:spPr>
          <a:xfrm>
            <a:off x="6427733" y="4965171"/>
            <a:ext cx="4468800" cy="537600"/>
          </a:xfrm>
        </p:spPr>
        <p:txBody>
          <a:bodyPr anchor="b" anchorCtr="0">
            <a:noAutofit/>
          </a:bodyPr>
          <a:lstStyle>
            <a:lvl1pPr marL="0" indent="0">
              <a:lnSpc>
                <a:spcPts val="1867"/>
              </a:lnSpc>
              <a:buNone/>
              <a:defRPr sz="1333"/>
            </a:lvl1pPr>
          </a:lstStyle>
          <a:p>
            <a:pPr lvl="0"/>
            <a:r>
              <a:rPr lang="de-DE"/>
              <a:t>© Bildrechte, Bildunterschrift, zwei Zeilen, </a:t>
            </a:r>
          </a:p>
          <a:p>
            <a:pPr lvl="0"/>
            <a:r>
              <a:rPr lang="de-DE"/>
              <a:t>Rambla Regular, 10pt, ZAB 14pt</a:t>
            </a:r>
          </a:p>
        </p:txBody>
      </p:sp>
    </p:spTree>
    <p:extLst>
      <p:ext uri="{BB962C8B-B14F-4D97-AF65-F5344CB8AC3E}">
        <p14:creationId xmlns:p14="http://schemas.microsoft.com/office/powerpoint/2010/main" val="18487902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QI-Digital Inhalt: zweispaltig, Bild rech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de-DE"/>
              <a:t>09.06.2018</a:t>
            </a:r>
          </a:p>
        </p:txBody>
      </p:sp>
      <p:sp>
        <p:nvSpPr>
          <p:cNvPr id="4" name="Fußzeilenplatzhalter 3"/>
          <p:cNvSpPr>
            <a:spLocks noGrp="1"/>
          </p:cNvSpPr>
          <p:nvPr>
            <p:ph type="ftr" sz="quarter" idx="11"/>
          </p:nvPr>
        </p:nvSpPr>
        <p:spPr/>
        <p:txBody>
          <a:bodyPr/>
          <a:lstStyle/>
          <a:p>
            <a:r>
              <a:rPr lang="de-DE"/>
              <a:t>Thema der Präsentation in drei Zeilen</a:t>
            </a:r>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7" name="Inhaltsplatzhalter 6"/>
          <p:cNvSpPr>
            <a:spLocks noGrp="1"/>
          </p:cNvSpPr>
          <p:nvPr>
            <p:ph sz="quarter" idx="13"/>
          </p:nvPr>
        </p:nvSpPr>
        <p:spPr>
          <a:xfrm>
            <a:off x="599999" y="1891200"/>
            <a:ext cx="5337599" cy="3744000"/>
          </a:xfrm>
        </p:spPr>
        <p:txBody>
          <a:bodyPr/>
          <a:lstStyle>
            <a:lvl1pPr marL="0" indent="0">
              <a:spcBef>
                <a:spcPts val="0"/>
              </a:spcBef>
              <a:buNone/>
              <a:defRPr/>
            </a:lvl1pPr>
            <a:lvl2pPr>
              <a:spcBef>
                <a:spcPts val="0"/>
              </a:spcBef>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8" name="Inhaltsplatzhalter 6"/>
          <p:cNvSpPr>
            <a:spLocks noGrp="1"/>
          </p:cNvSpPr>
          <p:nvPr>
            <p:ph sz="quarter" idx="14" hasCustomPrompt="1"/>
          </p:nvPr>
        </p:nvSpPr>
        <p:spPr>
          <a:xfrm>
            <a:off x="6298901" y="1891200"/>
            <a:ext cx="5893100" cy="3744000"/>
          </a:xfrm>
        </p:spPr>
        <p:txBody>
          <a:bodyPr/>
          <a:lstStyle>
            <a:lvl1pPr marL="0" indent="0">
              <a:spcBef>
                <a:spcPts val="0"/>
              </a:spcBef>
              <a:buNone/>
              <a:defRPr/>
            </a:lvl1pPr>
            <a:lvl2pPr>
              <a:spcBef>
                <a:spcPts val="2533"/>
              </a:spcBef>
              <a:defRPr/>
            </a:lvl2pPr>
          </a:lstStyle>
          <a:p>
            <a:pPr lvl="0"/>
            <a:r>
              <a:rPr lang="de-DE"/>
              <a:t>Bild</a:t>
            </a:r>
          </a:p>
        </p:txBody>
      </p:sp>
      <p:sp>
        <p:nvSpPr>
          <p:cNvPr id="10" name="Textplatzhalter 9"/>
          <p:cNvSpPr>
            <a:spLocks noGrp="1"/>
          </p:cNvSpPr>
          <p:nvPr>
            <p:ph type="body" sz="quarter" idx="15" hasCustomPrompt="1"/>
          </p:nvPr>
        </p:nvSpPr>
        <p:spPr>
          <a:xfrm>
            <a:off x="599997" y="5099645"/>
            <a:ext cx="4468800" cy="537600"/>
          </a:xfrm>
        </p:spPr>
        <p:txBody>
          <a:bodyPr anchor="b" anchorCtr="0">
            <a:noAutofit/>
          </a:bodyPr>
          <a:lstStyle>
            <a:lvl1pPr marL="0" indent="0">
              <a:lnSpc>
                <a:spcPts val="1867"/>
              </a:lnSpc>
              <a:buNone/>
              <a:defRPr sz="1333"/>
            </a:lvl1pPr>
          </a:lstStyle>
          <a:p>
            <a:pPr lvl="0"/>
            <a:r>
              <a:rPr lang="de-DE"/>
              <a:t>© Bildrechte, Bildunterschrift, zwei Zeilen, </a:t>
            </a:r>
          </a:p>
          <a:p>
            <a:pPr lvl="0"/>
            <a:r>
              <a:rPr lang="de-DE"/>
              <a:t>Rambla Regular, 10pt, ZAB 14pt</a:t>
            </a:r>
          </a:p>
        </p:txBody>
      </p:sp>
    </p:spTree>
    <p:extLst>
      <p:ext uri="{BB962C8B-B14F-4D97-AF65-F5344CB8AC3E}">
        <p14:creationId xmlns:p14="http://schemas.microsoft.com/office/powerpoint/2010/main" val="96283145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QI-Digital Inhalt: zweispaltig, Bild link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de-DE"/>
              <a:t>09.06.2018</a:t>
            </a:r>
          </a:p>
        </p:txBody>
      </p:sp>
      <p:sp>
        <p:nvSpPr>
          <p:cNvPr id="4" name="Fußzeilenplatzhalter 3"/>
          <p:cNvSpPr>
            <a:spLocks noGrp="1"/>
          </p:cNvSpPr>
          <p:nvPr>
            <p:ph type="ftr" sz="quarter" idx="11"/>
          </p:nvPr>
        </p:nvSpPr>
        <p:spPr/>
        <p:txBody>
          <a:bodyPr/>
          <a:lstStyle/>
          <a:p>
            <a:r>
              <a:rPr lang="de-DE"/>
              <a:t>Thema der Präsentation in drei Zeilen</a:t>
            </a:r>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7" name="Inhaltsplatzhalter 6"/>
          <p:cNvSpPr>
            <a:spLocks noGrp="1"/>
          </p:cNvSpPr>
          <p:nvPr>
            <p:ph sz="quarter" idx="13"/>
          </p:nvPr>
        </p:nvSpPr>
        <p:spPr>
          <a:xfrm>
            <a:off x="6279554" y="1891200"/>
            <a:ext cx="5337599" cy="3744000"/>
          </a:xfrm>
        </p:spPr>
        <p:txBody>
          <a:bodyPr/>
          <a:lstStyle>
            <a:lvl1pPr marL="0" indent="0">
              <a:spcBef>
                <a:spcPts val="0"/>
              </a:spcBef>
              <a:buNone/>
              <a:defRPr/>
            </a:lvl1pPr>
            <a:lvl2pPr>
              <a:spcBef>
                <a:spcPts val="2533"/>
              </a:spcBef>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8" name="Inhaltsplatzhalter 6"/>
          <p:cNvSpPr>
            <a:spLocks noGrp="1"/>
          </p:cNvSpPr>
          <p:nvPr>
            <p:ph sz="quarter" idx="14" hasCustomPrompt="1"/>
          </p:nvPr>
        </p:nvSpPr>
        <p:spPr>
          <a:xfrm>
            <a:off x="13931" y="1891200"/>
            <a:ext cx="5898517" cy="3744000"/>
          </a:xfrm>
        </p:spPr>
        <p:txBody>
          <a:bodyPr/>
          <a:lstStyle>
            <a:lvl1pPr marL="0" indent="0">
              <a:spcBef>
                <a:spcPts val="0"/>
              </a:spcBef>
              <a:buNone/>
              <a:defRPr/>
            </a:lvl1pPr>
            <a:lvl2pPr>
              <a:spcBef>
                <a:spcPts val="2533"/>
              </a:spcBef>
              <a:defRPr/>
            </a:lvl2pPr>
          </a:lstStyle>
          <a:p>
            <a:pPr lvl="0"/>
            <a:r>
              <a:rPr lang="de-DE"/>
              <a:t>Bild</a:t>
            </a:r>
          </a:p>
        </p:txBody>
      </p:sp>
      <p:sp>
        <p:nvSpPr>
          <p:cNvPr id="10" name="Textplatzhalter 9"/>
          <p:cNvSpPr>
            <a:spLocks noGrp="1"/>
          </p:cNvSpPr>
          <p:nvPr>
            <p:ph type="body" sz="quarter" idx="15" hasCustomPrompt="1"/>
          </p:nvPr>
        </p:nvSpPr>
        <p:spPr>
          <a:xfrm>
            <a:off x="6288021" y="5097600"/>
            <a:ext cx="4468800" cy="537600"/>
          </a:xfrm>
        </p:spPr>
        <p:txBody>
          <a:bodyPr anchor="b" anchorCtr="0">
            <a:noAutofit/>
          </a:bodyPr>
          <a:lstStyle>
            <a:lvl1pPr marL="0" indent="0">
              <a:lnSpc>
                <a:spcPts val="1867"/>
              </a:lnSpc>
              <a:buNone/>
              <a:defRPr sz="1333"/>
            </a:lvl1pPr>
          </a:lstStyle>
          <a:p>
            <a:pPr lvl="0"/>
            <a:r>
              <a:rPr lang="de-DE"/>
              <a:t>© Bildrechte, Bildunterschrift, zwei Zeilen, </a:t>
            </a:r>
          </a:p>
          <a:p>
            <a:pPr lvl="0"/>
            <a:r>
              <a:rPr lang="de-DE"/>
              <a:t>Rambla Regular, 10pt, ZAB 14pt</a:t>
            </a:r>
          </a:p>
        </p:txBody>
      </p:sp>
    </p:spTree>
    <p:extLst>
      <p:ext uri="{BB962C8B-B14F-4D97-AF65-F5344CB8AC3E}">
        <p14:creationId xmlns:p14="http://schemas.microsoft.com/office/powerpoint/2010/main" val="425654680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2_Titelfolie_Variation 1">
    <p:spTree>
      <p:nvGrpSpPr>
        <p:cNvPr id="1" name=""/>
        <p:cNvGrpSpPr/>
        <p:nvPr/>
      </p:nvGrpSpPr>
      <p:grpSpPr>
        <a:xfrm>
          <a:off x="0" y="0"/>
          <a:ext cx="0" cy="0"/>
          <a:chOff x="0" y="0"/>
          <a:chExt cx="0" cy="0"/>
        </a:xfrm>
      </p:grpSpPr>
      <p:sp>
        <p:nvSpPr>
          <p:cNvPr id="2" name="Rechteck 1"/>
          <p:cNvSpPr/>
          <p:nvPr userDrawn="1"/>
        </p:nvSpPr>
        <p:spPr bwMode="gray">
          <a:xfrm>
            <a:off x="0" y="740834"/>
            <a:ext cx="5926667" cy="5549900"/>
          </a:xfrm>
          <a:prstGeom prst="rect">
            <a:avLst/>
          </a:prstGeom>
          <a:gradFill>
            <a:gsLst>
              <a:gs pos="0">
                <a:schemeClr val="accent2">
                  <a:alpha val="33000"/>
                </a:schemeClr>
              </a:gs>
              <a:gs pos="100000">
                <a:schemeClr val="bg1">
                  <a:alpha val="0"/>
                </a:schemeClr>
              </a:gs>
            </a:gsLst>
            <a:lin ang="0" scaled="0"/>
          </a:gradFill>
          <a:ln w="9525" algn="ctr">
            <a:noFill/>
            <a:miter lim="800000"/>
            <a:headEnd/>
            <a:tailEnd/>
          </a:ln>
          <a:effectLst/>
        </p:spPr>
        <p:txBody>
          <a:bodyPr lIns="192000" tIns="48000" rIns="192000" bIns="48000"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de-DE" sz="1467" b="1"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3" name="Untertitel 2"/>
          <p:cNvSpPr>
            <a:spLocks noGrp="1"/>
          </p:cNvSpPr>
          <p:nvPr>
            <p:ph type="subTitle" idx="1"/>
          </p:nvPr>
        </p:nvSpPr>
        <p:spPr bwMode="gray">
          <a:xfrm>
            <a:off x="402168" y="4482987"/>
            <a:ext cx="2505571" cy="1632063"/>
          </a:xfrm>
          <a:solidFill>
            <a:schemeClr val="accent5"/>
          </a:solidFill>
        </p:spPr>
        <p:txBody>
          <a:bodyPr lIns="144000" tIns="108000" rIns="144000" bIns="144000"/>
          <a:lstStyle>
            <a:lvl1pPr marL="0" indent="0" algn="l">
              <a:buNone/>
              <a:defRPr sz="2133">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de-DE" noProof="0" dirty="0"/>
              <a:t>Formatvorlage des Untertitelmasters durch Klicken bearbeiten</a:t>
            </a:r>
          </a:p>
        </p:txBody>
      </p:sp>
      <p:sp>
        <p:nvSpPr>
          <p:cNvPr id="23" name="Titel 22"/>
          <p:cNvSpPr>
            <a:spLocks noGrp="1"/>
          </p:cNvSpPr>
          <p:nvPr>
            <p:ph type="title"/>
          </p:nvPr>
        </p:nvSpPr>
        <p:spPr>
          <a:xfrm>
            <a:off x="402167" y="2180167"/>
            <a:ext cx="6689219" cy="1275698"/>
          </a:xfrm>
          <a:solidFill>
            <a:schemeClr val="bg1"/>
          </a:solidFill>
        </p:spPr>
        <p:txBody>
          <a:bodyPr lIns="144000" tIns="144000" rIns="144000" bIns="144000">
            <a:spAutoFit/>
          </a:bodyPr>
          <a:lstStyle>
            <a:lvl1pPr>
              <a:defRPr sz="3200" b="0">
                <a:solidFill>
                  <a:schemeClr val="tx1"/>
                </a:solidFill>
              </a:defRPr>
            </a:lvl1pPr>
          </a:lstStyle>
          <a:p>
            <a:r>
              <a:rPr lang="de-DE" noProof="0" dirty="0"/>
              <a:t>Titelmasterformat durch Klicken bearbeiten</a:t>
            </a:r>
          </a:p>
        </p:txBody>
      </p:sp>
      <p:sp>
        <p:nvSpPr>
          <p:cNvPr id="4" name="Datumsplatzhalter 3"/>
          <p:cNvSpPr>
            <a:spLocks noGrp="1"/>
          </p:cNvSpPr>
          <p:nvPr>
            <p:ph type="dt" sz="half" idx="10"/>
          </p:nvPr>
        </p:nvSpPr>
        <p:spPr>
          <a:xfrm>
            <a:off x="402168" y="6497381"/>
            <a:ext cx="1200000" cy="184665"/>
          </a:xfrm>
          <a:prstGeom prst="rect">
            <a:avLst/>
          </a:prstGeom>
        </p:spPr>
        <p:txBody>
          <a:bodyPr/>
          <a:lstStyle/>
          <a:p>
            <a:pPr defTabSz="1219170">
              <a:defRPr/>
            </a:pPr>
            <a:fld id="{7C6B7116-5562-45AD-981C-71F58BC1F502}" type="datetime1">
              <a:rPr lang="de-DE" sz="2400" smtClean="0">
                <a:solidFill>
                  <a:srgbClr val="5F5F5F"/>
                </a:solidFill>
              </a:rPr>
              <a:pPr defTabSz="1219170">
                <a:defRPr/>
              </a:pPr>
              <a:t>21.11.2024</a:t>
            </a:fld>
            <a:endParaRPr lang="de-DE" sz="2400" dirty="0">
              <a:solidFill>
                <a:srgbClr val="5F5F5F"/>
              </a:solidFill>
            </a:endParaRPr>
          </a:p>
        </p:txBody>
      </p:sp>
      <p:sp>
        <p:nvSpPr>
          <p:cNvPr id="5" name="Fußzeilenplatzhalter 4"/>
          <p:cNvSpPr>
            <a:spLocks noGrp="1"/>
          </p:cNvSpPr>
          <p:nvPr>
            <p:ph type="ftr" sz="quarter" idx="11"/>
          </p:nvPr>
        </p:nvSpPr>
        <p:spPr>
          <a:xfrm>
            <a:off x="1788160" y="6497381"/>
            <a:ext cx="5760000" cy="184665"/>
          </a:xfrm>
          <a:prstGeom prst="rect">
            <a:avLst/>
          </a:prstGeom>
        </p:spPr>
        <p:txBody>
          <a:bodyPr/>
          <a:lstStyle/>
          <a:p>
            <a:pPr defTabSz="1219170">
              <a:defRPr/>
            </a:pPr>
            <a:r>
              <a:rPr lang="de-DE" sz="2400">
                <a:solidFill>
                  <a:srgbClr val="5F5F5F"/>
                </a:solidFill>
              </a:rPr>
              <a:t>© DIN DKE Fußzeilentext</a:t>
            </a:r>
            <a:endParaRPr lang="de-DE" sz="2400" dirty="0">
              <a:solidFill>
                <a:srgbClr val="5F5F5F"/>
              </a:solidFill>
            </a:endParaRPr>
          </a:p>
        </p:txBody>
      </p:sp>
      <p:sp>
        <p:nvSpPr>
          <p:cNvPr id="6" name="Foliennummernplatzhalter 5"/>
          <p:cNvSpPr>
            <a:spLocks noGrp="1"/>
          </p:cNvSpPr>
          <p:nvPr>
            <p:ph type="sldNum" sz="quarter" idx="12"/>
          </p:nvPr>
        </p:nvSpPr>
        <p:spPr/>
        <p:txBody>
          <a:body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spTree>
    <p:extLst>
      <p:ext uri="{BB962C8B-B14F-4D97-AF65-F5344CB8AC3E}">
        <p14:creationId xmlns:p14="http://schemas.microsoft.com/office/powerpoint/2010/main" val="207821659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elfolie_Variation 1">
    <p:spTree>
      <p:nvGrpSpPr>
        <p:cNvPr id="1" name=""/>
        <p:cNvGrpSpPr/>
        <p:nvPr/>
      </p:nvGrpSpPr>
      <p:grpSpPr>
        <a:xfrm>
          <a:off x="0" y="0"/>
          <a:ext cx="0" cy="0"/>
          <a:chOff x="0" y="0"/>
          <a:chExt cx="0" cy="0"/>
        </a:xfrm>
      </p:grpSpPr>
      <p:sp>
        <p:nvSpPr>
          <p:cNvPr id="3" name="Untertitel 2"/>
          <p:cNvSpPr>
            <a:spLocks noGrp="1"/>
          </p:cNvSpPr>
          <p:nvPr>
            <p:ph type="subTitle" idx="1"/>
          </p:nvPr>
        </p:nvSpPr>
        <p:spPr bwMode="gray">
          <a:xfrm>
            <a:off x="402168" y="3657600"/>
            <a:ext cx="9245600" cy="2457451"/>
          </a:xfrm>
        </p:spPr>
        <p:txBody>
          <a:bodyPr/>
          <a:lstStyle>
            <a:lvl1pPr marL="0" indent="0" algn="l">
              <a:buNone/>
              <a:defRPr sz="2400">
                <a:solidFill>
                  <a:schemeClr val="tx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de-DE" noProof="0" dirty="0"/>
              <a:t>Formatvorlage des Untertitelmasters durch Klicken bearbeiten</a:t>
            </a:r>
          </a:p>
        </p:txBody>
      </p:sp>
      <p:sp>
        <p:nvSpPr>
          <p:cNvPr id="23" name="Titel 22"/>
          <p:cNvSpPr>
            <a:spLocks noGrp="1"/>
          </p:cNvSpPr>
          <p:nvPr>
            <p:ph type="title"/>
          </p:nvPr>
        </p:nvSpPr>
        <p:spPr>
          <a:xfrm>
            <a:off x="402167" y="2180168"/>
            <a:ext cx="9245600" cy="1248833"/>
          </a:xfrm>
        </p:spPr>
        <p:txBody>
          <a:bodyPr/>
          <a:lstStyle>
            <a:lvl1pPr>
              <a:defRPr sz="3733" b="0">
                <a:solidFill>
                  <a:schemeClr val="tx1"/>
                </a:solidFill>
              </a:defRPr>
            </a:lvl1pPr>
          </a:lstStyle>
          <a:p>
            <a:r>
              <a:rPr lang="de-DE" noProof="0" dirty="0"/>
              <a:t>Titelmasterformat durch Klicken bearbeiten</a:t>
            </a:r>
          </a:p>
        </p:txBody>
      </p:sp>
    </p:spTree>
    <p:extLst>
      <p:ext uri="{BB962C8B-B14F-4D97-AF65-F5344CB8AC3E}">
        <p14:creationId xmlns:p14="http://schemas.microsoft.com/office/powerpoint/2010/main" val="247574308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a:xfrm>
            <a:off x="402168" y="6497381"/>
            <a:ext cx="1200000" cy="184665"/>
          </a:xfrm>
          <a:prstGeom prst="rect">
            <a:avLst/>
          </a:prstGeom>
        </p:spPr>
        <p:txBody>
          <a:bodyPr/>
          <a:lstStyle/>
          <a:p>
            <a:pPr defTabSz="1219170">
              <a:defRPr/>
            </a:pPr>
            <a:fld id="{7C6B7116-5562-45AD-981C-71F58BC1F502}" type="datetime1">
              <a:rPr lang="de-DE" sz="2400" smtClean="0">
                <a:solidFill>
                  <a:srgbClr val="5F5F5F"/>
                </a:solidFill>
              </a:rPr>
              <a:pPr defTabSz="1219170">
                <a:defRPr/>
              </a:pPr>
              <a:t>21.11.2024</a:t>
            </a:fld>
            <a:endParaRPr lang="de-DE" sz="2400" dirty="0">
              <a:solidFill>
                <a:srgbClr val="5F5F5F"/>
              </a:solidFill>
            </a:endParaRPr>
          </a:p>
        </p:txBody>
      </p:sp>
      <p:sp>
        <p:nvSpPr>
          <p:cNvPr id="4" name="Fußzeilenplatzhalter 3"/>
          <p:cNvSpPr>
            <a:spLocks noGrp="1"/>
          </p:cNvSpPr>
          <p:nvPr>
            <p:ph type="ftr" sz="quarter" idx="11"/>
          </p:nvPr>
        </p:nvSpPr>
        <p:spPr>
          <a:xfrm>
            <a:off x="1788160" y="6497381"/>
            <a:ext cx="5760000" cy="184665"/>
          </a:xfrm>
          <a:prstGeom prst="rect">
            <a:avLst/>
          </a:prstGeom>
        </p:spPr>
        <p:txBody>
          <a:bodyPr/>
          <a:lstStyle/>
          <a:p>
            <a:pPr defTabSz="1219170">
              <a:defRPr/>
            </a:pPr>
            <a:r>
              <a:rPr lang="de-DE" sz="2400">
                <a:solidFill>
                  <a:srgbClr val="5F5F5F"/>
                </a:solidFill>
              </a:rPr>
              <a:t>© DIN DKE Fußzeilentext</a:t>
            </a:r>
            <a:endParaRPr lang="de-DE" sz="2400" dirty="0">
              <a:solidFill>
                <a:srgbClr val="5F5F5F"/>
              </a:solidFill>
            </a:endParaRPr>
          </a:p>
        </p:txBody>
      </p:sp>
      <p:sp>
        <p:nvSpPr>
          <p:cNvPr id="5" name="Foliennummernplatzhalter 4"/>
          <p:cNvSpPr>
            <a:spLocks noGrp="1"/>
          </p:cNvSpPr>
          <p:nvPr>
            <p:ph type="sldNum" sz="quarter" idx="12"/>
          </p:nvPr>
        </p:nvSpPr>
        <p:spPr/>
        <p:txBody>
          <a:body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spTree>
    <p:extLst>
      <p:ext uri="{BB962C8B-B14F-4D97-AF65-F5344CB8AC3E}">
        <p14:creationId xmlns:p14="http://schemas.microsoft.com/office/powerpoint/2010/main" val="1975487954"/>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_Titelfolie_Variation 1">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FDC37AF-D483-B644-AFBD-6401D0DFE5CC}"/>
              </a:ext>
            </a:extLst>
          </p:cNvPr>
          <p:cNvSpPr>
            <a:spLocks noGrp="1"/>
          </p:cNvSpPr>
          <p:nvPr>
            <p:ph type="dt" sz="half" idx="10"/>
          </p:nvPr>
        </p:nvSpPr>
        <p:spPr>
          <a:xfrm>
            <a:off x="402168" y="6497381"/>
            <a:ext cx="1200000" cy="184665"/>
          </a:xfrm>
          <a:prstGeom prst="rect">
            <a:avLst/>
          </a:prstGeom>
        </p:spPr>
        <p:txBody>
          <a:bodyPr/>
          <a:lstStyle/>
          <a:p>
            <a:pPr defTabSz="1219170">
              <a:defRPr/>
            </a:pPr>
            <a:fld id="{3383FA11-443B-4E84-9CB9-5D1B04B8419A}" type="datetime1">
              <a:rPr lang="de-DE" sz="2400" smtClean="0">
                <a:solidFill>
                  <a:srgbClr val="5F5F5F"/>
                </a:solidFill>
              </a:rPr>
              <a:pPr defTabSz="1219170">
                <a:defRPr/>
              </a:pPr>
              <a:t>21.11.2024</a:t>
            </a:fld>
            <a:endParaRPr lang="de-DE" sz="2400" dirty="0">
              <a:solidFill>
                <a:srgbClr val="5F5F5F"/>
              </a:solidFill>
            </a:endParaRPr>
          </a:p>
        </p:txBody>
      </p:sp>
      <p:sp>
        <p:nvSpPr>
          <p:cNvPr id="5" name="Fußzeilenplatzhalter 4">
            <a:extLst>
              <a:ext uri="{FF2B5EF4-FFF2-40B4-BE49-F238E27FC236}">
                <a16:creationId xmlns:a16="http://schemas.microsoft.com/office/drawing/2014/main" id="{6BD1CF03-02A3-5D41-9E12-3AB7011C48FB}"/>
              </a:ext>
            </a:extLst>
          </p:cNvPr>
          <p:cNvSpPr>
            <a:spLocks noGrp="1"/>
          </p:cNvSpPr>
          <p:nvPr>
            <p:ph type="ftr" sz="quarter" idx="11"/>
          </p:nvPr>
        </p:nvSpPr>
        <p:spPr>
          <a:xfrm>
            <a:off x="1788160" y="6497381"/>
            <a:ext cx="5760000" cy="184665"/>
          </a:xfrm>
          <a:prstGeom prst="rect">
            <a:avLst/>
          </a:prstGeom>
        </p:spPr>
        <p:txBody>
          <a:bodyPr/>
          <a:lstStyle/>
          <a:p>
            <a:pPr defTabSz="1219170">
              <a:defRPr/>
            </a:pPr>
            <a:r>
              <a:rPr lang="de-DE" sz="2400">
                <a:solidFill>
                  <a:srgbClr val="5F5F5F"/>
                </a:solidFill>
              </a:rPr>
              <a:t>© DIN DKE Fußzeilentext</a:t>
            </a:r>
            <a:endParaRPr lang="de-DE" sz="2400" dirty="0">
              <a:solidFill>
                <a:srgbClr val="5F5F5F"/>
              </a:solidFill>
            </a:endParaRPr>
          </a:p>
        </p:txBody>
      </p:sp>
      <p:sp>
        <p:nvSpPr>
          <p:cNvPr id="7" name="Foliennummernplatzhalter 6">
            <a:extLst>
              <a:ext uri="{FF2B5EF4-FFF2-40B4-BE49-F238E27FC236}">
                <a16:creationId xmlns:a16="http://schemas.microsoft.com/office/drawing/2014/main" id="{4790EF8F-BD9D-5C41-9E9C-C2F5232D37A2}"/>
              </a:ext>
            </a:extLst>
          </p:cNvPr>
          <p:cNvSpPr>
            <a:spLocks noGrp="1"/>
          </p:cNvSpPr>
          <p:nvPr>
            <p:ph type="sldNum" sz="quarter" idx="12"/>
          </p:nvPr>
        </p:nvSpPr>
        <p:spPr/>
        <p:txBody>
          <a:body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spTree>
    <p:extLst>
      <p:ext uri="{BB962C8B-B14F-4D97-AF65-F5344CB8AC3E}">
        <p14:creationId xmlns:p14="http://schemas.microsoft.com/office/powerpoint/2010/main" val="9405834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N_leer_mit-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a:t>© 2024, DIN e.</a:t>
            </a:r>
            <a:r>
              <a:rPr lang="en-US" spc="-150"/>
              <a:t> </a:t>
            </a:r>
            <a:r>
              <a:rPr lang="en-US"/>
              <a:t>V.</a:t>
            </a:r>
          </a:p>
        </p:txBody>
      </p:sp>
      <p:sp>
        <p:nvSpPr>
          <p:cNvPr id="6" name="Textplatzhalter 4">
            <a:extLst>
              <a:ext uri="{FF2B5EF4-FFF2-40B4-BE49-F238E27FC236}">
                <a16:creationId xmlns:a16="http://schemas.microsoft.com/office/drawing/2014/main" id="{7CA68D99-9C55-4A7B-8F01-0C2C8923396C}"/>
              </a:ext>
            </a:extLst>
          </p:cNvPr>
          <p:cNvSpPr>
            <a:spLocks noGrp="1"/>
          </p:cNvSpPr>
          <p:nvPr>
            <p:ph type="body" sz="quarter" idx="17" hasCustomPrompt="1"/>
          </p:nvPr>
        </p:nvSpPr>
        <p:spPr>
          <a:xfrm>
            <a:off x="658812" y="720000"/>
            <a:ext cx="9864726"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246185162"/>
      </p:ext>
    </p:extLst>
  </p:cSld>
  <p:clrMapOvr>
    <a:masterClrMapping/>
  </p:clrMapOvr>
  <p:extLst>
    <p:ext uri="{DCECCB84-F9BA-43D5-87BE-67443E8EF086}">
      <p15:sldGuideLst xmlns:p15="http://schemas.microsoft.com/office/powerpoint/2012/main">
        <p15:guide id="1" pos="411" userDrawn="1">
          <p15:clr>
            <a:srgbClr val="FBAE40"/>
          </p15:clr>
        </p15:guide>
        <p15:guide id="2" pos="6630" userDrawn="1">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bwMode="gray">
          <a:xfrm>
            <a:off x="402168" y="2180167"/>
            <a:ext cx="11404800" cy="3934883"/>
          </a:xfrm>
          <a:noFill/>
          <a:ln>
            <a:solidFill>
              <a:srgbClr val="FFFFFF"/>
            </a:solidFill>
          </a:ln>
        </p:spPr>
        <p:txBody>
          <a:bodyPr lIns="0" tIns="0" rIns="0" bIns="0"/>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2" name="Titel 1"/>
          <p:cNvSpPr>
            <a:spLocks noGrp="1"/>
          </p:cNvSpPr>
          <p:nvPr>
            <p:ph type="title"/>
          </p:nvPr>
        </p:nvSpPr>
        <p:spPr bwMode="gray"/>
        <p:txBody>
          <a:bodyPr/>
          <a:lstStyle/>
          <a:p>
            <a:r>
              <a:rPr lang="de-DE" noProof="0"/>
              <a:t>Titelmasterformat durch Klicken bearbeiten</a:t>
            </a:r>
            <a:endParaRPr lang="de-DE" noProof="0" dirty="0"/>
          </a:p>
        </p:txBody>
      </p:sp>
      <p:sp>
        <p:nvSpPr>
          <p:cNvPr id="6" name="Foliennummernplatzhalter 5"/>
          <p:cNvSpPr>
            <a:spLocks noGrp="1"/>
          </p:cNvSpPr>
          <p:nvPr>
            <p:ph type="sldNum" sz="quarter" idx="12"/>
          </p:nvPr>
        </p:nvSpPr>
        <p:spPr bwMode="gray"/>
        <p:txBody>
          <a:body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spTree>
    <p:extLst>
      <p:ext uri="{BB962C8B-B14F-4D97-AF65-F5344CB8AC3E}">
        <p14:creationId xmlns:p14="http://schemas.microsoft.com/office/powerpoint/2010/main" val="3107949181"/>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Bild und Text">
    <p:spTree>
      <p:nvGrpSpPr>
        <p:cNvPr id="1" name=""/>
        <p:cNvGrpSpPr/>
        <p:nvPr/>
      </p:nvGrpSpPr>
      <p:grpSpPr>
        <a:xfrm>
          <a:off x="0" y="0"/>
          <a:ext cx="0" cy="0"/>
          <a:chOff x="0" y="0"/>
          <a:chExt cx="0" cy="0"/>
        </a:xfrm>
      </p:grpSpPr>
      <p:sp>
        <p:nvSpPr>
          <p:cNvPr id="3" name="Inhaltsplatzhalter 2"/>
          <p:cNvSpPr>
            <a:spLocks noGrp="1"/>
          </p:cNvSpPr>
          <p:nvPr>
            <p:ph idx="1"/>
          </p:nvPr>
        </p:nvSpPr>
        <p:spPr bwMode="gray">
          <a:xfrm>
            <a:off x="6047317" y="2180167"/>
            <a:ext cx="5770032" cy="3934883"/>
          </a:xfrm>
          <a:solidFill>
            <a:srgbClr val="EAEAEA"/>
          </a:solidFill>
          <a:ln>
            <a:solidFill>
              <a:srgbClr val="FFFFFF"/>
            </a:solidFill>
          </a:ln>
        </p:spPr>
        <p:txBody>
          <a:bodyPr lIns="180000" tIns="108000" rIns="180000" bIns="108000" anchor="ctr"/>
          <a:lstStyle/>
          <a:p>
            <a:pPr lvl="0"/>
            <a:r>
              <a:rPr lang="de-DE" noProof="0"/>
              <a:t>Textmasterformat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de-DE" noProof="0" dirty="0"/>
          </a:p>
        </p:txBody>
      </p:sp>
      <p:sp>
        <p:nvSpPr>
          <p:cNvPr id="2" name="Titel 1"/>
          <p:cNvSpPr>
            <a:spLocks noGrp="1"/>
          </p:cNvSpPr>
          <p:nvPr>
            <p:ph type="title"/>
          </p:nvPr>
        </p:nvSpPr>
        <p:spPr bwMode="gray">
          <a:xfrm>
            <a:off x="402167" y="933451"/>
            <a:ext cx="9245600" cy="1102784"/>
          </a:xfrm>
        </p:spPr>
        <p:txBody>
          <a:bodyPr/>
          <a:lstStyle/>
          <a:p>
            <a:r>
              <a:rPr lang="de-DE" noProof="0" dirty="0"/>
              <a:t>Titelmasterformat durch Klicken bearbeiten</a:t>
            </a:r>
          </a:p>
        </p:txBody>
      </p:sp>
      <p:sp>
        <p:nvSpPr>
          <p:cNvPr id="4" name="Datumsplatzhalter 3"/>
          <p:cNvSpPr>
            <a:spLocks noGrp="1"/>
          </p:cNvSpPr>
          <p:nvPr>
            <p:ph type="dt" sz="half" idx="10"/>
          </p:nvPr>
        </p:nvSpPr>
        <p:spPr bwMode="gray">
          <a:xfrm>
            <a:off x="402168" y="6497381"/>
            <a:ext cx="1200000" cy="184665"/>
          </a:xfrm>
          <a:prstGeom prst="rect">
            <a:avLst/>
          </a:prstGeom>
        </p:spPr>
        <p:txBody>
          <a:bodyPr/>
          <a:lstStyle/>
          <a:p>
            <a:pPr defTabSz="1219170">
              <a:defRPr/>
            </a:pPr>
            <a:fld id="{17DDCD1C-97AA-463A-B58B-96F33FE2CCC9}" type="datetime1">
              <a:rPr lang="de-DE" sz="2400" smtClean="0">
                <a:solidFill>
                  <a:srgbClr val="5F5F5F"/>
                </a:solidFill>
              </a:rPr>
              <a:pPr defTabSz="1219170">
                <a:defRPr/>
              </a:pPr>
              <a:t>21.11.2024</a:t>
            </a:fld>
            <a:endParaRPr lang="de-DE" sz="2400" dirty="0">
              <a:solidFill>
                <a:srgbClr val="5F5F5F"/>
              </a:solidFill>
            </a:endParaRPr>
          </a:p>
        </p:txBody>
      </p:sp>
      <p:sp>
        <p:nvSpPr>
          <p:cNvPr id="5" name="Fußzeilenplatzhalter 4"/>
          <p:cNvSpPr>
            <a:spLocks noGrp="1"/>
          </p:cNvSpPr>
          <p:nvPr>
            <p:ph type="ftr" sz="quarter" idx="11"/>
          </p:nvPr>
        </p:nvSpPr>
        <p:spPr bwMode="gray">
          <a:xfrm>
            <a:off x="1788160" y="6497381"/>
            <a:ext cx="5760000" cy="184665"/>
          </a:xfrm>
          <a:prstGeom prst="rect">
            <a:avLst/>
          </a:prstGeom>
        </p:spPr>
        <p:txBody>
          <a:bodyPr/>
          <a:lstStyle/>
          <a:p>
            <a:pPr defTabSz="1219170">
              <a:defRPr/>
            </a:pPr>
            <a:r>
              <a:rPr lang="de-DE" sz="2400">
                <a:solidFill>
                  <a:srgbClr val="5F5F5F"/>
                </a:solidFill>
              </a:rPr>
              <a:t>© DIN DKE Fußzeilentext</a:t>
            </a:r>
            <a:endParaRPr lang="de-DE" sz="2400" dirty="0">
              <a:solidFill>
                <a:srgbClr val="5F5F5F"/>
              </a:solidFill>
            </a:endParaRPr>
          </a:p>
        </p:txBody>
      </p:sp>
      <p:sp>
        <p:nvSpPr>
          <p:cNvPr id="6" name="Foliennummernplatzhalter 5"/>
          <p:cNvSpPr>
            <a:spLocks noGrp="1"/>
          </p:cNvSpPr>
          <p:nvPr>
            <p:ph type="sldNum" sz="quarter" idx="12"/>
          </p:nvPr>
        </p:nvSpPr>
        <p:spPr bwMode="gray"/>
        <p:txBody>
          <a:body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sp>
        <p:nvSpPr>
          <p:cNvPr id="8" name="Bildplatzhalter 7"/>
          <p:cNvSpPr>
            <a:spLocks noGrp="1"/>
          </p:cNvSpPr>
          <p:nvPr>
            <p:ph type="pic" sz="quarter" idx="13" hasCustomPrompt="1"/>
          </p:nvPr>
        </p:nvSpPr>
        <p:spPr bwMode="gray">
          <a:xfrm>
            <a:off x="402167" y="2180167"/>
            <a:ext cx="5524500" cy="3934883"/>
          </a:xfrm>
          <a:solidFill>
            <a:schemeClr val="bg1">
              <a:lumMod val="95000"/>
            </a:schemeClr>
          </a:solidFill>
          <a:ln>
            <a:solidFill>
              <a:srgbClr val="FFFFFF"/>
            </a:solidFill>
          </a:ln>
        </p:spPr>
        <p:txBody>
          <a:bodyPr anchor="ctr"/>
          <a:lstStyle>
            <a:lvl1pPr marL="0" indent="0" algn="ctr">
              <a:buNone/>
              <a:defRPr/>
            </a:lvl1pPr>
          </a:lstStyle>
          <a:p>
            <a:r>
              <a:rPr lang="de-DE" noProof="0" dirty="0"/>
              <a:t>Bild auf Platzhalter ziehen</a:t>
            </a:r>
            <a:br>
              <a:rPr lang="de-DE" noProof="0" dirty="0"/>
            </a:br>
            <a:r>
              <a:rPr lang="de-DE" noProof="0" dirty="0"/>
              <a:t>oder durch Klicken</a:t>
            </a:r>
            <a:br>
              <a:rPr lang="de-DE" noProof="0" dirty="0"/>
            </a:br>
            <a:r>
              <a:rPr lang="de-DE" noProof="0" dirty="0"/>
              <a:t>auf Symbol hinzufügen</a:t>
            </a:r>
          </a:p>
        </p:txBody>
      </p:sp>
    </p:spTree>
    <p:extLst>
      <p:ext uri="{BB962C8B-B14F-4D97-AF65-F5344CB8AC3E}">
        <p14:creationId xmlns:p14="http://schemas.microsoft.com/office/powerpoint/2010/main" val="175636401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woTxTwoObj" preserve="1">
  <p:cSld name="Zwei Texte mit Überschrift">
    <p:spTree>
      <p:nvGrpSpPr>
        <p:cNvPr id="1" name=""/>
        <p:cNvGrpSpPr/>
        <p:nvPr/>
      </p:nvGrpSpPr>
      <p:grpSpPr>
        <a:xfrm>
          <a:off x="0" y="0"/>
          <a:ext cx="0" cy="0"/>
          <a:chOff x="0" y="0"/>
          <a:chExt cx="0" cy="0"/>
        </a:xfrm>
      </p:grpSpPr>
      <p:sp>
        <p:nvSpPr>
          <p:cNvPr id="2" name="Titel 1"/>
          <p:cNvSpPr>
            <a:spLocks noGrp="1"/>
          </p:cNvSpPr>
          <p:nvPr>
            <p:ph type="title"/>
          </p:nvPr>
        </p:nvSpPr>
        <p:spPr bwMode="gray">
          <a:xfrm>
            <a:off x="402166" y="933451"/>
            <a:ext cx="11403497" cy="1102783"/>
          </a:xfrm>
        </p:spPr>
        <p:txBody>
          <a:bodyPr/>
          <a:lstStyle>
            <a:lvl1pPr>
              <a:defRPr/>
            </a:lvl1pPr>
          </a:lstStyle>
          <a:p>
            <a:r>
              <a:rPr lang="de-DE" noProof="0" dirty="0"/>
              <a:t>Titelmasterformat durch Klicken bearbeiten</a:t>
            </a:r>
          </a:p>
        </p:txBody>
      </p:sp>
      <p:sp>
        <p:nvSpPr>
          <p:cNvPr id="3" name="Textplatzhalter 2"/>
          <p:cNvSpPr>
            <a:spLocks noGrp="1"/>
          </p:cNvSpPr>
          <p:nvPr>
            <p:ph type="body" idx="1"/>
          </p:nvPr>
        </p:nvSpPr>
        <p:spPr bwMode="gray">
          <a:xfrm>
            <a:off x="402168" y="2180017"/>
            <a:ext cx="5524800" cy="456000"/>
          </a:xfrm>
          <a:solidFill>
            <a:schemeClr val="tx1"/>
          </a:solidFill>
          <a:ln>
            <a:noFill/>
          </a:ln>
        </p:spPr>
        <p:txBody>
          <a:bodyPr lIns="180000" rIns="180000" anchor="ctr" anchorCtr="0"/>
          <a:lstStyle>
            <a:lvl1pPr marL="0" indent="0">
              <a:buNone/>
              <a:defRPr sz="1867" b="1">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de-DE" noProof="0" dirty="0"/>
              <a:t>Textmasterformat bearbeiten</a:t>
            </a:r>
          </a:p>
        </p:txBody>
      </p:sp>
      <p:sp>
        <p:nvSpPr>
          <p:cNvPr id="4" name="Inhaltsplatzhalter 3"/>
          <p:cNvSpPr>
            <a:spLocks noGrp="1"/>
          </p:cNvSpPr>
          <p:nvPr>
            <p:ph sz="half" idx="2"/>
          </p:nvPr>
        </p:nvSpPr>
        <p:spPr bwMode="gray">
          <a:xfrm>
            <a:off x="402165" y="2636019"/>
            <a:ext cx="5524800" cy="3479032"/>
          </a:xfrm>
          <a:solidFill>
            <a:schemeClr val="bg2"/>
          </a:solidFill>
          <a:ln>
            <a:solidFill>
              <a:srgbClr val="FFFFFF"/>
            </a:solidFill>
          </a:ln>
        </p:spPr>
        <p:txBody>
          <a:bodyPr lIns="180000" tIns="108000" rIns="180000" bIns="108000"/>
          <a:lstStyle>
            <a:lvl1pPr>
              <a:defRPr sz="1867"/>
            </a:lvl1pPr>
            <a:lvl2pPr>
              <a:defRPr sz="1867"/>
            </a:lvl2pPr>
            <a:lvl3pPr>
              <a:defRPr sz="1867"/>
            </a:lvl3pPr>
            <a:lvl4pPr>
              <a:defRPr sz="1867"/>
            </a:lvl4pPr>
            <a:lvl5pPr>
              <a:defRPr sz="1867"/>
            </a:lvl5pPr>
            <a:lvl6pPr>
              <a:defRPr sz="2133"/>
            </a:lvl6pPr>
            <a:lvl7pPr>
              <a:defRPr sz="2133"/>
            </a:lvl7pPr>
            <a:lvl8pPr>
              <a:defRPr sz="2133"/>
            </a:lvl8pPr>
            <a:lvl9pPr>
              <a:defRPr sz="2133"/>
            </a:lvl9pPr>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5" name="Textplatzhalter 4"/>
          <p:cNvSpPr>
            <a:spLocks noGrp="1"/>
          </p:cNvSpPr>
          <p:nvPr>
            <p:ph type="body" sz="quarter" idx="3"/>
          </p:nvPr>
        </p:nvSpPr>
        <p:spPr bwMode="gray">
          <a:xfrm>
            <a:off x="6280864" y="2180166"/>
            <a:ext cx="5524800" cy="455852"/>
          </a:xfrm>
          <a:solidFill>
            <a:schemeClr val="tx1"/>
          </a:solidFill>
          <a:ln>
            <a:noFill/>
          </a:ln>
        </p:spPr>
        <p:txBody>
          <a:bodyPr lIns="180000" rIns="180000" anchor="ctr" anchorCtr="0"/>
          <a:lstStyle>
            <a:lvl1pPr marL="0" indent="0">
              <a:buNone/>
              <a:defRPr sz="1867" b="1">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de-DE" noProof="0" dirty="0"/>
              <a:t>Textmasterformat bearbeiten</a:t>
            </a:r>
          </a:p>
        </p:txBody>
      </p:sp>
      <p:sp>
        <p:nvSpPr>
          <p:cNvPr id="6" name="Inhaltsplatzhalter 5"/>
          <p:cNvSpPr>
            <a:spLocks noGrp="1"/>
          </p:cNvSpPr>
          <p:nvPr>
            <p:ph sz="quarter" idx="4"/>
          </p:nvPr>
        </p:nvSpPr>
        <p:spPr bwMode="gray">
          <a:xfrm>
            <a:off x="6280864" y="2636018"/>
            <a:ext cx="5524800" cy="3479033"/>
          </a:xfrm>
          <a:solidFill>
            <a:schemeClr val="bg2"/>
          </a:solidFill>
          <a:ln>
            <a:solidFill>
              <a:srgbClr val="FFFFFF"/>
            </a:solidFill>
          </a:ln>
        </p:spPr>
        <p:txBody>
          <a:bodyPr lIns="180000" tIns="108000" rIns="180000" bIns="108000"/>
          <a:lstStyle>
            <a:lvl1pPr>
              <a:defRPr sz="1867"/>
            </a:lvl1pPr>
            <a:lvl2pPr>
              <a:defRPr sz="1867"/>
            </a:lvl2pPr>
            <a:lvl3pPr>
              <a:defRPr sz="1867"/>
            </a:lvl3pPr>
            <a:lvl4pPr>
              <a:defRPr sz="1867"/>
            </a:lvl4pPr>
            <a:lvl5pPr>
              <a:defRPr sz="1867"/>
            </a:lvl5pPr>
            <a:lvl6pPr>
              <a:defRPr sz="2133"/>
            </a:lvl6pPr>
            <a:lvl7pPr>
              <a:defRPr sz="2133"/>
            </a:lvl7pPr>
            <a:lvl8pPr>
              <a:defRPr sz="2133"/>
            </a:lvl8pPr>
            <a:lvl9pPr>
              <a:defRPr sz="2133"/>
            </a:lvl9pPr>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7" name="Datumsplatzhalter 6"/>
          <p:cNvSpPr>
            <a:spLocks noGrp="1"/>
          </p:cNvSpPr>
          <p:nvPr>
            <p:ph type="dt" sz="half" idx="10"/>
          </p:nvPr>
        </p:nvSpPr>
        <p:spPr bwMode="gray">
          <a:xfrm>
            <a:off x="402168" y="6497381"/>
            <a:ext cx="1200000" cy="184665"/>
          </a:xfrm>
          <a:prstGeom prst="rect">
            <a:avLst/>
          </a:prstGeom>
        </p:spPr>
        <p:txBody>
          <a:bodyPr/>
          <a:lstStyle/>
          <a:p>
            <a:pPr defTabSz="1219170">
              <a:defRPr/>
            </a:pPr>
            <a:fld id="{A31A75AF-A3A3-43A4-A206-1CD9E16B22DE}" type="datetime1">
              <a:rPr lang="de-DE" sz="2400" smtClean="0">
                <a:solidFill>
                  <a:srgbClr val="5F5F5F"/>
                </a:solidFill>
              </a:rPr>
              <a:pPr defTabSz="1219170">
                <a:defRPr/>
              </a:pPr>
              <a:t>21.11.2024</a:t>
            </a:fld>
            <a:endParaRPr lang="de-DE" sz="2400" dirty="0">
              <a:solidFill>
                <a:srgbClr val="5F5F5F"/>
              </a:solidFill>
            </a:endParaRPr>
          </a:p>
        </p:txBody>
      </p:sp>
      <p:sp>
        <p:nvSpPr>
          <p:cNvPr id="8" name="Fußzeilenplatzhalter 7"/>
          <p:cNvSpPr>
            <a:spLocks noGrp="1"/>
          </p:cNvSpPr>
          <p:nvPr>
            <p:ph type="ftr" sz="quarter" idx="11"/>
          </p:nvPr>
        </p:nvSpPr>
        <p:spPr bwMode="gray">
          <a:xfrm>
            <a:off x="1788160" y="6497381"/>
            <a:ext cx="5760000" cy="184665"/>
          </a:xfrm>
          <a:prstGeom prst="rect">
            <a:avLst/>
          </a:prstGeom>
        </p:spPr>
        <p:txBody>
          <a:bodyPr/>
          <a:lstStyle/>
          <a:p>
            <a:pPr defTabSz="1219170">
              <a:defRPr/>
            </a:pPr>
            <a:r>
              <a:rPr lang="de-DE" sz="2400">
                <a:solidFill>
                  <a:srgbClr val="5F5F5F"/>
                </a:solidFill>
              </a:rPr>
              <a:t>© DIN DKE Fußzeilentext</a:t>
            </a:r>
            <a:endParaRPr lang="de-DE" sz="2400" dirty="0">
              <a:solidFill>
                <a:srgbClr val="5F5F5F"/>
              </a:solidFill>
            </a:endParaRPr>
          </a:p>
        </p:txBody>
      </p:sp>
      <p:sp>
        <p:nvSpPr>
          <p:cNvPr id="9" name="Foliennummernplatzhalter 8"/>
          <p:cNvSpPr>
            <a:spLocks noGrp="1"/>
          </p:cNvSpPr>
          <p:nvPr>
            <p:ph type="sldNum" sz="quarter" idx="12"/>
          </p:nvPr>
        </p:nvSpPr>
        <p:spPr bwMode="gray"/>
        <p:txBody>
          <a:body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spTree>
    <p:extLst>
      <p:ext uri="{BB962C8B-B14F-4D97-AF65-F5344CB8AC3E}">
        <p14:creationId xmlns:p14="http://schemas.microsoft.com/office/powerpoint/2010/main" val="147632511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02169" y="933451"/>
            <a:ext cx="9245599" cy="1102783"/>
          </a:xfrm>
        </p:spPr>
        <p:txBody>
          <a:bodyPr/>
          <a:lstStyle/>
          <a:p>
            <a:r>
              <a:rPr lang="de-DE" noProof="0" dirty="0"/>
              <a:t>Titelmasterformat durch Klicken bearbeiten</a:t>
            </a:r>
          </a:p>
        </p:txBody>
      </p:sp>
      <p:sp>
        <p:nvSpPr>
          <p:cNvPr id="3" name="Datumsplatzhalter 2"/>
          <p:cNvSpPr>
            <a:spLocks noGrp="1"/>
          </p:cNvSpPr>
          <p:nvPr>
            <p:ph type="dt" sz="half" idx="10"/>
          </p:nvPr>
        </p:nvSpPr>
        <p:spPr>
          <a:xfrm>
            <a:off x="402168" y="6497381"/>
            <a:ext cx="1200000" cy="184665"/>
          </a:xfrm>
          <a:prstGeom prst="rect">
            <a:avLst/>
          </a:prstGeom>
        </p:spPr>
        <p:txBody>
          <a:bodyPr/>
          <a:lstStyle/>
          <a:p>
            <a:pPr defTabSz="1219170">
              <a:defRPr/>
            </a:pPr>
            <a:fld id="{A5852D27-7F41-40C8-8867-59E614A87EBE}" type="datetime1">
              <a:rPr lang="de-DE" sz="2400" smtClean="0">
                <a:solidFill>
                  <a:srgbClr val="5F5F5F"/>
                </a:solidFill>
              </a:rPr>
              <a:pPr defTabSz="1219170">
                <a:defRPr/>
              </a:pPr>
              <a:t>21.11.2024</a:t>
            </a:fld>
            <a:endParaRPr lang="de-DE" sz="2400" dirty="0">
              <a:solidFill>
                <a:srgbClr val="5F5F5F"/>
              </a:solidFill>
            </a:endParaRPr>
          </a:p>
        </p:txBody>
      </p:sp>
      <p:sp>
        <p:nvSpPr>
          <p:cNvPr id="4" name="Fußzeilenplatzhalter 3"/>
          <p:cNvSpPr>
            <a:spLocks noGrp="1"/>
          </p:cNvSpPr>
          <p:nvPr>
            <p:ph type="ftr" sz="quarter" idx="11"/>
          </p:nvPr>
        </p:nvSpPr>
        <p:spPr>
          <a:xfrm>
            <a:off x="1788160" y="6497381"/>
            <a:ext cx="5760000" cy="184665"/>
          </a:xfrm>
          <a:prstGeom prst="rect">
            <a:avLst/>
          </a:prstGeom>
        </p:spPr>
        <p:txBody>
          <a:bodyPr/>
          <a:lstStyle/>
          <a:p>
            <a:pPr defTabSz="1219170">
              <a:defRPr/>
            </a:pPr>
            <a:r>
              <a:rPr lang="de-DE" sz="2400">
                <a:solidFill>
                  <a:srgbClr val="5F5F5F"/>
                </a:solidFill>
              </a:rPr>
              <a:t>© DIN DKE Fußzeilentext</a:t>
            </a:r>
            <a:endParaRPr lang="de-DE" sz="2400" dirty="0">
              <a:solidFill>
                <a:srgbClr val="5F5F5F"/>
              </a:solidFill>
            </a:endParaRPr>
          </a:p>
        </p:txBody>
      </p:sp>
      <p:sp>
        <p:nvSpPr>
          <p:cNvPr id="5" name="Foliennummernplatzhalter 4"/>
          <p:cNvSpPr>
            <a:spLocks noGrp="1"/>
          </p:cNvSpPr>
          <p:nvPr>
            <p:ph type="sldNum" sz="quarter" idx="12"/>
          </p:nvPr>
        </p:nvSpPr>
        <p:spPr/>
        <p:txBody>
          <a:body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spTree>
    <p:extLst>
      <p:ext uri="{BB962C8B-B14F-4D97-AF65-F5344CB8AC3E}">
        <p14:creationId xmlns:p14="http://schemas.microsoft.com/office/powerpoint/2010/main" val="3220958287"/>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02168" y="6497381"/>
            <a:ext cx="1200000" cy="184665"/>
          </a:xfrm>
          <a:prstGeom prst="rect">
            <a:avLst/>
          </a:prstGeom>
        </p:spPr>
        <p:txBody>
          <a:bodyPr/>
          <a:lstStyle/>
          <a:p>
            <a:pPr defTabSz="1219170">
              <a:defRPr/>
            </a:pPr>
            <a:fld id="{ECC7F594-F183-44BC-AA38-49953C3F9E02}" type="datetime1">
              <a:rPr lang="de-DE" sz="2400" smtClean="0">
                <a:solidFill>
                  <a:srgbClr val="5F5F5F"/>
                </a:solidFill>
              </a:rPr>
              <a:pPr defTabSz="1219170">
                <a:defRPr/>
              </a:pPr>
              <a:t>21.11.2024</a:t>
            </a:fld>
            <a:endParaRPr lang="de-DE" sz="2400" dirty="0">
              <a:solidFill>
                <a:srgbClr val="5F5F5F"/>
              </a:solidFill>
            </a:endParaRPr>
          </a:p>
        </p:txBody>
      </p:sp>
      <p:sp>
        <p:nvSpPr>
          <p:cNvPr id="3" name="Fußzeilenplatzhalter 2"/>
          <p:cNvSpPr>
            <a:spLocks noGrp="1"/>
          </p:cNvSpPr>
          <p:nvPr>
            <p:ph type="ftr" sz="quarter" idx="11"/>
          </p:nvPr>
        </p:nvSpPr>
        <p:spPr>
          <a:xfrm>
            <a:off x="1788160" y="6497381"/>
            <a:ext cx="5760000" cy="184665"/>
          </a:xfrm>
          <a:prstGeom prst="rect">
            <a:avLst/>
          </a:prstGeom>
        </p:spPr>
        <p:txBody>
          <a:bodyPr/>
          <a:lstStyle/>
          <a:p>
            <a:pPr defTabSz="1219170">
              <a:defRPr/>
            </a:pPr>
            <a:r>
              <a:rPr lang="de-DE" sz="2400">
                <a:solidFill>
                  <a:srgbClr val="5F5F5F"/>
                </a:solidFill>
              </a:rPr>
              <a:t>© DIN DKE Fußzeilentext</a:t>
            </a:r>
            <a:endParaRPr lang="de-DE" sz="2400" dirty="0">
              <a:solidFill>
                <a:srgbClr val="5F5F5F"/>
              </a:solidFill>
            </a:endParaRPr>
          </a:p>
        </p:txBody>
      </p:sp>
      <p:sp>
        <p:nvSpPr>
          <p:cNvPr id="4" name="Foliennummernplatzhalter 3"/>
          <p:cNvSpPr>
            <a:spLocks noGrp="1"/>
          </p:cNvSpPr>
          <p:nvPr>
            <p:ph type="sldNum" sz="quarter" idx="12"/>
          </p:nvPr>
        </p:nvSpPr>
        <p:spPr/>
        <p:txBody>
          <a:body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spTree>
    <p:extLst>
      <p:ext uri="{BB962C8B-B14F-4D97-AF65-F5344CB8AC3E}">
        <p14:creationId xmlns:p14="http://schemas.microsoft.com/office/powerpoint/2010/main" val="3549742315"/>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Zwischentitel mit Bild 2zeilig">
    <p:spTree>
      <p:nvGrpSpPr>
        <p:cNvPr id="1" name=""/>
        <p:cNvGrpSpPr/>
        <p:nvPr/>
      </p:nvGrpSpPr>
      <p:grpSpPr>
        <a:xfrm>
          <a:off x="0" y="0"/>
          <a:ext cx="0" cy="0"/>
          <a:chOff x="0" y="0"/>
          <a:chExt cx="0" cy="0"/>
        </a:xfrm>
      </p:grpSpPr>
      <p:sp>
        <p:nvSpPr>
          <p:cNvPr id="7" name="Inhaltsplatzhalter 6"/>
          <p:cNvSpPr>
            <a:spLocks noGrp="1"/>
          </p:cNvSpPr>
          <p:nvPr>
            <p:ph sz="quarter" idx="14" hasCustomPrompt="1"/>
          </p:nvPr>
        </p:nvSpPr>
        <p:spPr>
          <a:xfrm>
            <a:off x="0" y="1123951"/>
            <a:ext cx="12192000" cy="5166783"/>
          </a:xfrm>
          <a:solidFill>
            <a:schemeClr val="bg1">
              <a:lumMod val="95000"/>
            </a:schemeClr>
          </a:solidFill>
          <a:ln w="9525">
            <a:noFill/>
          </a:ln>
        </p:spPr>
        <p:txBody>
          <a:bodyPr tIns="540000" anchor="t"/>
          <a:lstStyle>
            <a:lvl1pPr marL="0" marR="0" indent="0" algn="ctr" defTabSz="1219170" rtl="0" eaLnBrk="1" fontAlgn="auto" latinLnBrk="0" hangingPunct="1">
              <a:lnSpc>
                <a:spcPct val="100000"/>
              </a:lnSpc>
              <a:spcBef>
                <a:spcPts val="0"/>
              </a:spcBef>
              <a:spcAft>
                <a:spcPts val="0"/>
              </a:spcAft>
              <a:buClr>
                <a:schemeClr val="accent1"/>
              </a:buClr>
              <a:buSzTx/>
              <a:buFontTx/>
              <a:buNone/>
              <a:tabLst/>
              <a:defRPr baseline="0"/>
            </a:lvl1pPr>
          </a:lstStyle>
          <a:p>
            <a:r>
              <a:rPr lang="de-DE" noProof="0" dirty="0"/>
              <a:t>Bild oder Video auf Platzhalter ziehen</a:t>
            </a:r>
            <a:br>
              <a:rPr lang="de-DE" noProof="0" dirty="0"/>
            </a:br>
            <a:r>
              <a:rPr lang="de-DE" noProof="0" dirty="0"/>
              <a:t>oder durch Klicken auf Symbol hinzufügen</a:t>
            </a:r>
          </a:p>
        </p:txBody>
      </p:sp>
      <p:sp>
        <p:nvSpPr>
          <p:cNvPr id="4" name="Datumsplatzhalter 3"/>
          <p:cNvSpPr>
            <a:spLocks noGrp="1"/>
          </p:cNvSpPr>
          <p:nvPr>
            <p:ph type="dt" sz="half" idx="10"/>
          </p:nvPr>
        </p:nvSpPr>
        <p:spPr bwMode="gray">
          <a:xfrm>
            <a:off x="402168" y="6497381"/>
            <a:ext cx="1200000" cy="184665"/>
          </a:xfrm>
          <a:prstGeom prst="rect">
            <a:avLst/>
          </a:prstGeom>
        </p:spPr>
        <p:txBody>
          <a:bodyPr/>
          <a:lstStyle/>
          <a:p>
            <a:pPr defTabSz="1219170">
              <a:defRPr/>
            </a:pPr>
            <a:fld id="{4B1CACB4-F016-4D80-8D3B-4E549C8276C7}" type="datetime1">
              <a:rPr lang="de-DE" sz="2400" smtClean="0">
                <a:solidFill>
                  <a:srgbClr val="5F5F5F"/>
                </a:solidFill>
              </a:rPr>
              <a:pPr defTabSz="1219170">
                <a:defRPr/>
              </a:pPr>
              <a:t>21.11.2024</a:t>
            </a:fld>
            <a:endParaRPr lang="de-DE" sz="2400" dirty="0">
              <a:solidFill>
                <a:srgbClr val="5F5F5F"/>
              </a:solidFill>
            </a:endParaRPr>
          </a:p>
        </p:txBody>
      </p:sp>
      <p:sp>
        <p:nvSpPr>
          <p:cNvPr id="5" name="Fußzeilenplatzhalter 4"/>
          <p:cNvSpPr>
            <a:spLocks noGrp="1"/>
          </p:cNvSpPr>
          <p:nvPr>
            <p:ph type="ftr" sz="quarter" idx="11"/>
          </p:nvPr>
        </p:nvSpPr>
        <p:spPr bwMode="gray">
          <a:xfrm>
            <a:off x="1788160" y="6497381"/>
            <a:ext cx="5760000" cy="184665"/>
          </a:xfrm>
          <a:prstGeom prst="rect">
            <a:avLst/>
          </a:prstGeom>
        </p:spPr>
        <p:txBody>
          <a:bodyPr/>
          <a:lstStyle/>
          <a:p>
            <a:pPr defTabSz="1219170">
              <a:defRPr/>
            </a:pPr>
            <a:r>
              <a:rPr lang="de-DE" sz="2400">
                <a:solidFill>
                  <a:srgbClr val="5F5F5F"/>
                </a:solidFill>
              </a:rPr>
              <a:t>© DIN DKE Fußzeilentext</a:t>
            </a:r>
            <a:endParaRPr lang="de-DE" sz="2400" dirty="0">
              <a:solidFill>
                <a:srgbClr val="5F5F5F"/>
              </a:solidFill>
            </a:endParaRPr>
          </a:p>
        </p:txBody>
      </p:sp>
      <p:sp>
        <p:nvSpPr>
          <p:cNvPr id="6" name="Foliennummernplatzhalter 5"/>
          <p:cNvSpPr>
            <a:spLocks noGrp="1"/>
          </p:cNvSpPr>
          <p:nvPr>
            <p:ph type="sldNum" sz="quarter" idx="12"/>
          </p:nvPr>
        </p:nvSpPr>
        <p:spPr bwMode="gray"/>
        <p:txBody>
          <a:body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spTree>
    <p:extLst>
      <p:ext uri="{BB962C8B-B14F-4D97-AF65-F5344CB8AC3E}">
        <p14:creationId xmlns:p14="http://schemas.microsoft.com/office/powerpoint/2010/main" val="119673914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Zwischentitel mit Bild 1zeilig">
    <p:spTree>
      <p:nvGrpSpPr>
        <p:cNvPr id="1" name=""/>
        <p:cNvGrpSpPr/>
        <p:nvPr/>
      </p:nvGrpSpPr>
      <p:grpSpPr>
        <a:xfrm>
          <a:off x="0" y="0"/>
          <a:ext cx="0" cy="0"/>
          <a:chOff x="0" y="0"/>
          <a:chExt cx="0" cy="0"/>
        </a:xfrm>
      </p:grpSpPr>
      <p:sp>
        <p:nvSpPr>
          <p:cNvPr id="4" name="Inhaltsplatzhalter 3"/>
          <p:cNvSpPr>
            <a:spLocks noGrp="1"/>
          </p:cNvSpPr>
          <p:nvPr>
            <p:ph sz="quarter" idx="14" hasCustomPrompt="1"/>
          </p:nvPr>
        </p:nvSpPr>
        <p:spPr>
          <a:xfrm>
            <a:off x="0" y="0"/>
            <a:ext cx="12192000" cy="6859200"/>
          </a:xfrm>
          <a:solidFill>
            <a:schemeClr val="bg1">
              <a:lumMod val="95000"/>
            </a:schemeClr>
          </a:solidFill>
        </p:spPr>
        <p:txBody>
          <a:bodyPr tIns="720000" anchor="t" anchorCtr="0"/>
          <a:lstStyle>
            <a:lvl1pPr marL="0" indent="0" algn="ctr">
              <a:spcBef>
                <a:spcPts val="0"/>
              </a:spcBef>
              <a:buNone/>
              <a:defRPr/>
            </a:lvl1pPr>
          </a:lstStyle>
          <a:p>
            <a:r>
              <a:rPr lang="de-DE" noProof="0" dirty="0"/>
              <a:t>Bild oder Video auf Platzhalter ziehen</a:t>
            </a:r>
            <a:br>
              <a:rPr lang="de-DE" noProof="0" dirty="0"/>
            </a:br>
            <a:r>
              <a:rPr lang="de-DE" noProof="0" dirty="0"/>
              <a:t>oder durch Klicken auf Symbol hinzufügen</a:t>
            </a:r>
          </a:p>
        </p:txBody>
      </p:sp>
      <p:sp>
        <p:nvSpPr>
          <p:cNvPr id="2" name="Titel 1"/>
          <p:cNvSpPr>
            <a:spLocks noGrp="1"/>
          </p:cNvSpPr>
          <p:nvPr>
            <p:ph type="title"/>
          </p:nvPr>
        </p:nvSpPr>
        <p:spPr bwMode="gray">
          <a:xfrm>
            <a:off x="402167" y="5576840"/>
            <a:ext cx="9245600" cy="538211"/>
          </a:xfrm>
          <a:solidFill>
            <a:schemeClr val="bg1"/>
          </a:solidFill>
        </p:spPr>
        <p:txBody>
          <a:bodyPr wrap="none" lIns="288000" tIns="72000" rIns="288000" bIns="72000" anchor="ctr" anchorCtr="0"/>
          <a:lstStyle/>
          <a:p>
            <a:r>
              <a:rPr lang="de-DE" noProof="0" dirty="0"/>
              <a:t>Titelmasterformat durch Klicken bearbeiten</a:t>
            </a:r>
          </a:p>
        </p:txBody>
      </p:sp>
    </p:spTree>
    <p:extLst>
      <p:ext uri="{BB962C8B-B14F-4D97-AF65-F5344CB8AC3E}">
        <p14:creationId xmlns:p14="http://schemas.microsoft.com/office/powerpoint/2010/main" val="380457717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Zwischentitel mit Bild horizontal">
    <p:spTree>
      <p:nvGrpSpPr>
        <p:cNvPr id="1" name=""/>
        <p:cNvGrpSpPr/>
        <p:nvPr/>
      </p:nvGrpSpPr>
      <p:grpSpPr>
        <a:xfrm>
          <a:off x="0" y="0"/>
          <a:ext cx="0" cy="0"/>
          <a:chOff x="0" y="0"/>
          <a:chExt cx="0" cy="0"/>
        </a:xfrm>
      </p:grpSpPr>
      <p:sp>
        <p:nvSpPr>
          <p:cNvPr id="7" name="Inhaltsplatzhalter 6"/>
          <p:cNvSpPr>
            <a:spLocks noGrp="1"/>
          </p:cNvSpPr>
          <p:nvPr>
            <p:ph sz="quarter" idx="14" hasCustomPrompt="1"/>
          </p:nvPr>
        </p:nvSpPr>
        <p:spPr>
          <a:xfrm>
            <a:off x="0" y="0"/>
            <a:ext cx="12192000" cy="4632960"/>
          </a:xfrm>
          <a:solidFill>
            <a:schemeClr val="bg1">
              <a:lumMod val="95000"/>
            </a:schemeClr>
          </a:solidFill>
        </p:spPr>
        <p:txBody>
          <a:bodyPr tIns="720000"/>
          <a:lstStyle>
            <a:lvl1pPr marL="0" indent="0" algn="ctr">
              <a:spcBef>
                <a:spcPts val="0"/>
              </a:spcBef>
              <a:buNone/>
              <a:defRPr/>
            </a:lvl1pPr>
          </a:lstStyle>
          <a:p>
            <a:r>
              <a:rPr lang="de-DE" noProof="0" dirty="0"/>
              <a:t>Bild oder Video auf Platzhalter ziehen</a:t>
            </a:r>
            <a:br>
              <a:rPr lang="de-DE" noProof="0" dirty="0"/>
            </a:br>
            <a:r>
              <a:rPr lang="de-DE" noProof="0" dirty="0"/>
              <a:t>oder durch Klicken auf Symbol hinzufügen</a:t>
            </a:r>
          </a:p>
        </p:txBody>
      </p:sp>
      <p:sp>
        <p:nvSpPr>
          <p:cNvPr id="4" name="Datumsplatzhalter 3"/>
          <p:cNvSpPr>
            <a:spLocks noGrp="1"/>
          </p:cNvSpPr>
          <p:nvPr>
            <p:ph type="dt" sz="half" idx="10"/>
          </p:nvPr>
        </p:nvSpPr>
        <p:spPr bwMode="gray">
          <a:xfrm>
            <a:off x="402168" y="6497381"/>
            <a:ext cx="1200000" cy="184665"/>
          </a:xfrm>
          <a:prstGeom prst="rect">
            <a:avLst/>
          </a:prstGeom>
        </p:spPr>
        <p:txBody>
          <a:bodyPr/>
          <a:lstStyle/>
          <a:p>
            <a:pPr defTabSz="1219170">
              <a:defRPr/>
            </a:pPr>
            <a:fld id="{9198D84F-F801-4149-A886-4F3EA67501C9}" type="datetime1">
              <a:rPr lang="de-DE" sz="2400" smtClean="0">
                <a:solidFill>
                  <a:srgbClr val="5F5F5F"/>
                </a:solidFill>
              </a:rPr>
              <a:pPr defTabSz="1219170">
                <a:defRPr/>
              </a:pPr>
              <a:t>21.11.2024</a:t>
            </a:fld>
            <a:endParaRPr lang="de-DE" sz="2400" dirty="0">
              <a:solidFill>
                <a:srgbClr val="5F5F5F"/>
              </a:solidFill>
            </a:endParaRPr>
          </a:p>
        </p:txBody>
      </p:sp>
      <p:sp>
        <p:nvSpPr>
          <p:cNvPr id="5" name="Fußzeilenplatzhalter 4"/>
          <p:cNvSpPr>
            <a:spLocks noGrp="1"/>
          </p:cNvSpPr>
          <p:nvPr>
            <p:ph type="ftr" sz="quarter" idx="11"/>
          </p:nvPr>
        </p:nvSpPr>
        <p:spPr bwMode="gray">
          <a:xfrm>
            <a:off x="1788160" y="6497381"/>
            <a:ext cx="5760000" cy="184665"/>
          </a:xfrm>
          <a:prstGeom prst="rect">
            <a:avLst/>
          </a:prstGeom>
        </p:spPr>
        <p:txBody>
          <a:bodyPr/>
          <a:lstStyle/>
          <a:p>
            <a:pPr defTabSz="1219170">
              <a:defRPr/>
            </a:pPr>
            <a:r>
              <a:rPr lang="de-DE" sz="2400">
                <a:solidFill>
                  <a:srgbClr val="5F5F5F"/>
                </a:solidFill>
              </a:rPr>
              <a:t>© DIN DKE Fußzeilentext</a:t>
            </a:r>
            <a:endParaRPr lang="de-DE" sz="2400" dirty="0">
              <a:solidFill>
                <a:srgbClr val="5F5F5F"/>
              </a:solidFill>
            </a:endParaRPr>
          </a:p>
        </p:txBody>
      </p:sp>
      <p:sp>
        <p:nvSpPr>
          <p:cNvPr id="6" name="Foliennummernplatzhalter 5"/>
          <p:cNvSpPr>
            <a:spLocks noGrp="1"/>
          </p:cNvSpPr>
          <p:nvPr>
            <p:ph type="sldNum" sz="quarter" idx="12"/>
          </p:nvPr>
        </p:nvSpPr>
        <p:spPr bwMode="gray"/>
        <p:txBody>
          <a:body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sp>
        <p:nvSpPr>
          <p:cNvPr id="2" name="Titel 1"/>
          <p:cNvSpPr>
            <a:spLocks noGrp="1"/>
          </p:cNvSpPr>
          <p:nvPr>
            <p:ph type="title"/>
          </p:nvPr>
        </p:nvSpPr>
        <p:spPr bwMode="gray">
          <a:xfrm>
            <a:off x="384000" y="4800000"/>
            <a:ext cx="9792000" cy="576000"/>
          </a:xfrm>
        </p:spPr>
        <p:txBody>
          <a:bodyPr wrap="none" lIns="288000" tIns="72000" rIns="288000" bIns="72000" anchor="ctr"/>
          <a:lstStyle/>
          <a:p>
            <a:r>
              <a:rPr lang="de-DE" noProof="0"/>
              <a:t>Titelmasterformat durch Klicken bearbeiten</a:t>
            </a:r>
            <a:endParaRPr lang="de-DE" noProof="0" dirty="0"/>
          </a:p>
        </p:txBody>
      </p:sp>
    </p:spTree>
    <p:extLst>
      <p:ext uri="{BB962C8B-B14F-4D97-AF65-F5344CB8AC3E}">
        <p14:creationId xmlns:p14="http://schemas.microsoft.com/office/powerpoint/2010/main" val="742173314"/>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Zwischentitel">
    <p:spTree>
      <p:nvGrpSpPr>
        <p:cNvPr id="1" name=""/>
        <p:cNvGrpSpPr/>
        <p:nvPr/>
      </p:nvGrpSpPr>
      <p:grpSpPr>
        <a:xfrm>
          <a:off x="0" y="0"/>
          <a:ext cx="0" cy="0"/>
          <a:chOff x="0" y="0"/>
          <a:chExt cx="0" cy="0"/>
        </a:xfrm>
      </p:grpSpPr>
      <p:sp>
        <p:nvSpPr>
          <p:cNvPr id="5" name="Inhaltsplatzhalter 4"/>
          <p:cNvSpPr>
            <a:spLocks noGrp="1"/>
          </p:cNvSpPr>
          <p:nvPr>
            <p:ph sz="quarter" idx="14" hasCustomPrompt="1"/>
          </p:nvPr>
        </p:nvSpPr>
        <p:spPr>
          <a:xfrm>
            <a:off x="-1" y="2180167"/>
            <a:ext cx="5926668" cy="3934883"/>
          </a:xfrm>
          <a:solidFill>
            <a:schemeClr val="bg1">
              <a:lumMod val="95000"/>
            </a:schemeClr>
          </a:solidFill>
        </p:spPr>
        <p:txBody>
          <a:bodyPr tIns="720000"/>
          <a:lstStyle>
            <a:lvl1pPr marL="0" indent="0" algn="ctr">
              <a:spcBef>
                <a:spcPts val="0"/>
              </a:spcBef>
              <a:buNone/>
              <a:defRPr/>
            </a:lvl1pPr>
          </a:lstStyle>
          <a:p>
            <a:r>
              <a:rPr lang="de-DE" noProof="0" dirty="0"/>
              <a:t>Bild oder Video auf Platzhalter ziehen</a:t>
            </a:r>
            <a:br>
              <a:rPr lang="de-DE" noProof="0" dirty="0"/>
            </a:br>
            <a:r>
              <a:rPr lang="de-DE" noProof="0" dirty="0"/>
              <a:t>oder durch Klicken auf Symbol hinzufügen</a:t>
            </a:r>
          </a:p>
        </p:txBody>
      </p:sp>
      <p:sp>
        <p:nvSpPr>
          <p:cNvPr id="3" name="Inhaltsplatzhalter 2"/>
          <p:cNvSpPr>
            <a:spLocks noGrp="1"/>
          </p:cNvSpPr>
          <p:nvPr>
            <p:ph idx="1"/>
          </p:nvPr>
        </p:nvSpPr>
        <p:spPr bwMode="gray">
          <a:xfrm>
            <a:off x="6280150" y="2180167"/>
            <a:ext cx="5525513" cy="3934883"/>
          </a:xfrm>
          <a:noFill/>
          <a:ln>
            <a:solidFill>
              <a:schemeClr val="bg1"/>
            </a:solidFill>
          </a:ln>
        </p:spPr>
        <p:txBody>
          <a:bodyPr lIns="180000" tIns="108000" rIns="180000" bIns="108000" anchor="t" anchorCtr="0"/>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2" name="Titel 1"/>
          <p:cNvSpPr>
            <a:spLocks noGrp="1"/>
          </p:cNvSpPr>
          <p:nvPr>
            <p:ph type="title"/>
          </p:nvPr>
        </p:nvSpPr>
        <p:spPr bwMode="gray">
          <a:xfrm>
            <a:off x="402166" y="933451"/>
            <a:ext cx="11309543" cy="1102783"/>
          </a:xfrm>
        </p:spPr>
        <p:txBody>
          <a:bodyPr/>
          <a:lstStyle/>
          <a:p>
            <a:r>
              <a:rPr lang="de-DE" noProof="0" dirty="0"/>
              <a:t>Titelmasterformat durch Klicken bearbeiten</a:t>
            </a:r>
          </a:p>
        </p:txBody>
      </p:sp>
      <p:sp>
        <p:nvSpPr>
          <p:cNvPr id="6" name="Foliennummernplatzhalter 5"/>
          <p:cNvSpPr>
            <a:spLocks noGrp="1"/>
          </p:cNvSpPr>
          <p:nvPr>
            <p:ph type="sldNum" sz="quarter" idx="12"/>
          </p:nvPr>
        </p:nvSpPr>
        <p:spPr bwMode="gray"/>
        <p:txBody>
          <a:body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sp>
        <p:nvSpPr>
          <p:cNvPr id="4" name="Datumsplatzhalter 3">
            <a:extLst>
              <a:ext uri="{FF2B5EF4-FFF2-40B4-BE49-F238E27FC236}">
                <a16:creationId xmlns:a16="http://schemas.microsoft.com/office/drawing/2014/main" id="{9C203240-6ACA-E64C-96E7-2648BD19F46B}"/>
              </a:ext>
            </a:extLst>
          </p:cNvPr>
          <p:cNvSpPr>
            <a:spLocks noGrp="1"/>
          </p:cNvSpPr>
          <p:nvPr>
            <p:ph type="dt" sz="half" idx="15"/>
          </p:nvPr>
        </p:nvSpPr>
        <p:spPr>
          <a:xfrm>
            <a:off x="402168" y="6497381"/>
            <a:ext cx="1200000" cy="184665"/>
          </a:xfrm>
          <a:prstGeom prst="rect">
            <a:avLst/>
          </a:prstGeom>
        </p:spPr>
        <p:txBody>
          <a:bodyPr/>
          <a:lstStyle/>
          <a:p>
            <a:pPr defTabSz="1219170">
              <a:defRPr/>
            </a:pPr>
            <a:fld id="{DB9639E0-579D-4952-BEA8-A218127A22A6}" type="datetime1">
              <a:rPr lang="de-DE" sz="2400" smtClean="0">
                <a:solidFill>
                  <a:srgbClr val="5F5F5F"/>
                </a:solidFill>
              </a:rPr>
              <a:pPr defTabSz="1219170">
                <a:defRPr/>
              </a:pPr>
              <a:t>21.11.2024</a:t>
            </a:fld>
            <a:endParaRPr lang="de-DE" sz="2400" dirty="0">
              <a:solidFill>
                <a:srgbClr val="5F5F5F"/>
              </a:solidFill>
            </a:endParaRPr>
          </a:p>
        </p:txBody>
      </p:sp>
      <p:sp>
        <p:nvSpPr>
          <p:cNvPr id="7" name="Fußzeilenplatzhalter 6">
            <a:extLst>
              <a:ext uri="{FF2B5EF4-FFF2-40B4-BE49-F238E27FC236}">
                <a16:creationId xmlns:a16="http://schemas.microsoft.com/office/drawing/2014/main" id="{4B0E8501-0205-DF4A-B487-2FE0533C8718}"/>
              </a:ext>
            </a:extLst>
          </p:cNvPr>
          <p:cNvSpPr>
            <a:spLocks noGrp="1"/>
          </p:cNvSpPr>
          <p:nvPr>
            <p:ph type="ftr" sz="quarter" idx="16"/>
          </p:nvPr>
        </p:nvSpPr>
        <p:spPr>
          <a:xfrm>
            <a:off x="1788160" y="6497381"/>
            <a:ext cx="5760000" cy="184665"/>
          </a:xfrm>
          <a:prstGeom prst="rect">
            <a:avLst/>
          </a:prstGeom>
        </p:spPr>
        <p:txBody>
          <a:bodyPr/>
          <a:lstStyle/>
          <a:p>
            <a:pPr defTabSz="1219170">
              <a:defRPr/>
            </a:pPr>
            <a:r>
              <a:rPr lang="de-DE" sz="2400">
                <a:solidFill>
                  <a:srgbClr val="5F5F5F"/>
                </a:solidFill>
              </a:rPr>
              <a:t>© DIN DKE Fußzeilentext</a:t>
            </a:r>
            <a:endParaRPr lang="de-DE" sz="2400" dirty="0">
              <a:solidFill>
                <a:srgbClr val="5F5F5F"/>
              </a:solidFill>
            </a:endParaRPr>
          </a:p>
        </p:txBody>
      </p:sp>
    </p:spTree>
    <p:extLst>
      <p:ext uri="{BB962C8B-B14F-4D97-AF65-F5344CB8AC3E}">
        <p14:creationId xmlns:p14="http://schemas.microsoft.com/office/powerpoint/2010/main" val="15810936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userDrawn="1">
  <p:cSld name="DIN_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dirty="0"/>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pPr defTabSz="1219170">
              <a:defRPr/>
            </a:pPr>
            <a:fld id="{8B252499-9B54-4877-82BC-0DBF69578AC1}" type="slidenum">
              <a:rPr lang="en-US" smtClean="0">
                <a:solidFill>
                  <a:srgbClr val="5F5F5F"/>
                </a:solidFill>
              </a:rPr>
              <a:pPr defTabSz="1219170">
                <a:defRPr/>
              </a:pPr>
              <a:t>‹Nr.›</a:t>
            </a:fld>
            <a:endParaRPr lang="en-US" dirty="0">
              <a:solidFill>
                <a:srgbClr val="5F5F5F"/>
              </a:solidFill>
            </a:endParaRPr>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a:xfrm>
            <a:off x="1788160" y="6497381"/>
            <a:ext cx="5760000" cy="184665"/>
          </a:xfrm>
          <a:prstGeom prst="rect">
            <a:avLst/>
          </a:prstGeom>
        </p:spPr>
        <p:txBody>
          <a:bodyPr/>
          <a:lstStyle/>
          <a:p>
            <a:pPr defTabSz="1219170">
              <a:defRPr/>
            </a:pPr>
            <a:r>
              <a:rPr lang="en-US" sz="2400">
                <a:solidFill>
                  <a:srgbClr val="5F5F5F"/>
                </a:solidFill>
              </a:rPr>
              <a:t>© 2023, DIN e.</a:t>
            </a:r>
            <a:r>
              <a:rPr lang="en-US" sz="2400" spc="-151">
                <a:solidFill>
                  <a:srgbClr val="5F5F5F"/>
                </a:solidFill>
              </a:rPr>
              <a:t> </a:t>
            </a:r>
            <a:r>
              <a:rPr lang="en-US" sz="2400">
                <a:solidFill>
                  <a:srgbClr val="5F5F5F"/>
                </a:solidFill>
              </a:rPr>
              <a:t>V.</a:t>
            </a:r>
            <a:endParaRPr lang="en-US" sz="2400" dirty="0">
              <a:solidFill>
                <a:srgbClr val="5F5F5F"/>
              </a:solidFill>
            </a:endParaRPr>
          </a:p>
        </p:txBody>
      </p:sp>
      <p:sp>
        <p:nvSpPr>
          <p:cNvPr id="6" name="Textplatzhalter 5">
            <a:extLst>
              <a:ext uri="{FF2B5EF4-FFF2-40B4-BE49-F238E27FC236}">
                <a16:creationId xmlns:a16="http://schemas.microsoft.com/office/drawing/2014/main" id="{7EF8E0AA-7047-4711-95B6-F20C2D0F3A72}"/>
              </a:ext>
            </a:extLst>
          </p:cNvPr>
          <p:cNvSpPr>
            <a:spLocks noGrp="1"/>
          </p:cNvSpPr>
          <p:nvPr>
            <p:ph type="body" sz="quarter" idx="12" hasCustomPrompt="1"/>
          </p:nvPr>
        </p:nvSpPr>
        <p:spPr>
          <a:xfrm>
            <a:off x="658813" y="1881188"/>
            <a:ext cx="9866312" cy="4313237"/>
          </a:xfrm>
        </p:spPr>
        <p:txBody>
          <a:bodyPr/>
          <a:lstStyle>
            <a:lvl1pPr>
              <a:defRPr/>
            </a:lvl1pPr>
          </a:lstStyle>
          <a:p>
            <a:pPr lvl="0"/>
            <a:r>
              <a:rPr lang="de-DE" dirty="0"/>
              <a:t>Hier steht Fließtext.</a:t>
            </a:r>
          </a:p>
        </p:txBody>
      </p:sp>
      <p:sp>
        <p:nvSpPr>
          <p:cNvPr id="8" name="Textplatzhalter 4">
            <a:extLst>
              <a:ext uri="{FF2B5EF4-FFF2-40B4-BE49-F238E27FC236}">
                <a16:creationId xmlns:a16="http://schemas.microsoft.com/office/drawing/2014/main" id="{6FDAEDD7-06E8-43BB-BE06-7357BA2BF053}"/>
              </a:ext>
            </a:extLst>
          </p:cNvPr>
          <p:cNvSpPr>
            <a:spLocks noGrp="1"/>
          </p:cNvSpPr>
          <p:nvPr>
            <p:ph type="body" sz="quarter" idx="17" hasCustomPrompt="1"/>
          </p:nvPr>
        </p:nvSpPr>
        <p:spPr>
          <a:xfrm>
            <a:off x="658813" y="121194"/>
            <a:ext cx="9864727" cy="276999"/>
          </a:xfrm>
        </p:spPr>
        <p:txBody>
          <a:bodyPr>
            <a:noAutofit/>
          </a:bodyPr>
          <a:lstStyle>
            <a:lvl1pPr marL="0" indent="0">
              <a:buNone/>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859299864"/>
      </p:ext>
    </p:extLst>
  </p:cSld>
  <p:clrMapOvr>
    <a:masterClrMapping/>
  </p:clrMapOvr>
  <p:extLst>
    <p:ext uri="{DCECCB84-F9BA-43D5-87BE-67443E8EF086}">
      <p15:sldGuideLst xmlns:p15="http://schemas.microsoft.com/office/powerpoint/2012/main">
        <p15:guide id="1" pos="411">
          <p15:clr>
            <a:srgbClr val="FBAE40"/>
          </p15:clr>
        </p15:guide>
        <p15:guide id="3" orient="horz" pos="3906">
          <p15:clr>
            <a:srgbClr val="FBAE40"/>
          </p15:clr>
        </p15:guide>
        <p15:guide id="4" orient="horz" pos="1185">
          <p15:clr>
            <a:srgbClr val="FBAE40"/>
          </p15:clr>
        </p15:guide>
        <p15:guide id="5" pos="663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N_ein-Bild_Text_Variante_A">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p:txBody>
          <a:bodyPr/>
          <a:lstStyle>
            <a:lvl1pPr>
              <a:defRPr/>
            </a:lvl1pPr>
          </a:lstStyle>
          <a:p>
            <a:r>
              <a:rPr lang="de-DE"/>
              <a:t>Hier steht der einzeilige Folientitel</a:t>
            </a:r>
            <a:endParaRPr lang="en-US"/>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8"/>
            <a:ext cx="5313970" cy="3814917"/>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200" indent="0">
              <a:buNone/>
              <a:defRPr/>
            </a:lvl2pPr>
          </a:lstStyle>
          <a:p>
            <a:pPr lvl="0"/>
            <a:r>
              <a:rPr lang="de-DE"/>
              <a:t>Bild durch Klicken auf Symbol hinzufügen</a:t>
            </a:r>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131343" y="2382838"/>
            <a:ext cx="4384257" cy="3817937"/>
          </a:xfrm>
        </p:spPr>
        <p:txBody>
          <a:bodyPr wrap="square" lIns="0" tIns="0" rIns="0" bIns="0">
            <a:noAutofit/>
          </a:bodyPr>
          <a:lstStyle>
            <a:lvl1pPr>
              <a:defRPr/>
            </a:lvl1pPr>
            <a:lvl2pPr>
              <a:defRPr/>
            </a:lvl2pPr>
            <a:lvl3pPr>
              <a:defRPr/>
            </a:lvl3pPr>
          </a:lstStyle>
          <a:p>
            <a:pPr lvl="0"/>
            <a:r>
              <a:rPr lang="de-DE"/>
              <a:t>Hier steht Fließtext.</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a:t>© 2023, DIN e.</a:t>
            </a:r>
            <a:r>
              <a:rPr lang="en-US" spc="-150"/>
              <a:t> </a:t>
            </a:r>
            <a:r>
              <a:rPr lang="en-US"/>
              <a:t>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a:p>
        </p:txBody>
      </p:sp>
      <p:sp>
        <p:nvSpPr>
          <p:cNvPr id="8" name="Textplatzhalter 4">
            <a:extLst>
              <a:ext uri="{FF2B5EF4-FFF2-40B4-BE49-F238E27FC236}">
                <a16:creationId xmlns:a16="http://schemas.microsoft.com/office/drawing/2014/main" id="{C6E06A88-78CA-48E9-B7B5-A830665AB14B}"/>
              </a:ext>
            </a:extLst>
          </p:cNvPr>
          <p:cNvSpPr>
            <a:spLocks noGrp="1"/>
          </p:cNvSpPr>
          <p:nvPr>
            <p:ph type="body" sz="quarter" idx="17" hasCustomPrompt="1"/>
          </p:nvPr>
        </p:nvSpPr>
        <p:spPr>
          <a:xfrm>
            <a:off x="658812" y="720000"/>
            <a:ext cx="9864726"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3383975089"/>
      </p:ext>
    </p:extLst>
  </p:cSld>
  <p:clrMapOvr>
    <a:masterClrMapping/>
  </p:clrMapOvr>
  <p:extLst>
    <p:ext uri="{DCECCB84-F9BA-43D5-87BE-67443E8EF086}">
      <p15:sldGuideLst xmlns:p15="http://schemas.microsoft.com/office/powerpoint/2012/main">
        <p15:guide id="1" pos="415" userDrawn="1">
          <p15:clr>
            <a:srgbClr val="FBAE40"/>
          </p15:clr>
        </p15:guide>
        <p15:guide id="2" pos="6630" userDrawn="1">
          <p15:clr>
            <a:srgbClr val="FBAE40"/>
          </p15:clr>
        </p15:guide>
        <p15:guide id="3" orient="horz" pos="1502" userDrawn="1">
          <p15:clr>
            <a:srgbClr val="FBAE40"/>
          </p15:clr>
        </p15:guide>
        <p15:guide id="4" orient="horz" pos="3906" userDrawn="1">
          <p15:clr>
            <a:srgbClr val="FBAE40"/>
          </p15:clr>
        </p15:guide>
      </p15:sldGuideLst>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userDrawn="1">
  <p:cSld name="1_DIN_Text">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7EF8E0AA-7047-4711-95B6-F20C2D0F3A72}"/>
              </a:ext>
            </a:extLst>
          </p:cNvPr>
          <p:cNvSpPr>
            <a:spLocks noGrp="1"/>
          </p:cNvSpPr>
          <p:nvPr>
            <p:ph type="body" sz="quarter" idx="12" hasCustomPrompt="1"/>
          </p:nvPr>
        </p:nvSpPr>
        <p:spPr>
          <a:xfrm>
            <a:off x="658813" y="1881188"/>
            <a:ext cx="9866312" cy="4313237"/>
          </a:xfrm>
        </p:spPr>
        <p:txBody>
          <a:bodyPr/>
          <a:lstStyle>
            <a:lvl1pPr>
              <a:defRPr/>
            </a:lvl1pPr>
          </a:lstStyle>
          <a:p>
            <a:pPr lvl="0"/>
            <a:r>
              <a:rPr lang="de-DE" dirty="0"/>
              <a:t>Hier steht Fließtext.</a:t>
            </a:r>
          </a:p>
        </p:txBody>
      </p:sp>
      <p:sp>
        <p:nvSpPr>
          <p:cNvPr id="5" name="Titel 4">
            <a:extLst>
              <a:ext uri="{FF2B5EF4-FFF2-40B4-BE49-F238E27FC236}">
                <a16:creationId xmlns:a16="http://schemas.microsoft.com/office/drawing/2014/main" id="{C83546A9-61AF-4719-BFD5-7C998C3BB4C2}"/>
              </a:ext>
            </a:extLst>
          </p:cNvPr>
          <p:cNvSpPr>
            <a:spLocks noGrp="1"/>
          </p:cNvSpPr>
          <p:nvPr>
            <p:ph type="title"/>
          </p:nvPr>
        </p:nvSpPr>
        <p:spPr/>
        <p:txBody>
          <a:bodyPr/>
          <a:lstStyle/>
          <a:p>
            <a:r>
              <a:rPr lang="de-DE"/>
              <a:t>Mastertitelformat bearbeiten</a:t>
            </a:r>
          </a:p>
        </p:txBody>
      </p:sp>
    </p:spTree>
    <p:extLst>
      <p:ext uri="{BB962C8B-B14F-4D97-AF65-F5344CB8AC3E}">
        <p14:creationId xmlns:p14="http://schemas.microsoft.com/office/powerpoint/2010/main" val="2782184843"/>
      </p:ext>
    </p:extLst>
  </p:cSld>
  <p:clrMapOvr>
    <a:masterClrMapping/>
  </p:clrMapOvr>
  <p:extLst>
    <p:ext uri="{DCECCB84-F9BA-43D5-87BE-67443E8EF086}">
      <p15:sldGuideLst xmlns:p15="http://schemas.microsoft.com/office/powerpoint/2012/main">
        <p15:guide id="1" pos="411">
          <p15:clr>
            <a:srgbClr val="FBAE40"/>
          </p15:clr>
        </p15:guide>
        <p15:guide id="3" orient="horz" pos="3906">
          <p15:clr>
            <a:srgbClr val="FBAE40"/>
          </p15:clr>
        </p15:guide>
        <p15:guide id="4" orient="horz" pos="1185">
          <p15:clr>
            <a:srgbClr val="FBAE40"/>
          </p15:clr>
        </p15:guide>
        <p15:guide id="5" pos="6630">
          <p15:clr>
            <a:srgbClr val="FBAE40"/>
          </p15:clr>
        </p15:guide>
      </p15:sldGuideLst>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matchingName="Content – White – BMWK Logo EN">
  <p:cSld name="Content – White – BMWK Logo EN">
    <p:bg>
      <p:bgPr>
        <a:solidFill>
          <a:schemeClr val="lt1"/>
        </a:solidFill>
        <a:effectLst/>
      </p:bgPr>
    </p:bg>
    <p:spTree>
      <p:nvGrpSpPr>
        <p:cNvPr id="1" name="Shape 69"/>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EA67ABC8-3E4A-42F4-A002-755470C9539B}"/>
              </a:ext>
            </a:extLst>
          </p:cNvPr>
          <p:cNvGraphicFramePr>
            <a:graphicFrameLocks noChangeAspect="1"/>
          </p:cNvGraphicFramePr>
          <p:nvPr userDrawn="1">
            <p:custDataLst>
              <p:tags r:id="rId1"/>
            </p:custDataLst>
            <p:extLst>
              <p:ext uri="{D42A27DB-BD31-4B8C-83A1-F6EECF244321}">
                <p14:modId xmlns:p14="http://schemas.microsoft.com/office/powerpoint/2010/main" val="1111652953"/>
              </p:ext>
            </p:extLst>
          </p:nvPr>
        </p:nvGraphicFramePr>
        <p:xfrm>
          <a:off x="1589" y="1589"/>
          <a:ext cx="1588" cy="1588"/>
        </p:xfrm>
        <a:graphic>
          <a:graphicData uri="http://schemas.openxmlformats.org/presentationml/2006/ole">
            <mc:AlternateContent xmlns:mc="http://schemas.openxmlformats.org/markup-compatibility/2006">
              <mc:Choice xmlns:v="urn:schemas-microsoft-com:vml" Requires="v">
                <p:oleObj name="think-cell Slide" r:id="rId3" imgW="378" imgH="379" progId="TCLayout.ActiveDocument.1">
                  <p:embed/>
                </p:oleObj>
              </mc:Choice>
              <mc:Fallback>
                <p:oleObj name="think-cell Slide" r:id="rId3" imgW="378" imgH="379" progId="TCLayout.ActiveDocument.1">
                  <p:embed/>
                  <p:pic>
                    <p:nvPicPr>
                      <p:cNvPr id="2" name="Object 1" hidden="1">
                        <a:extLst>
                          <a:ext uri="{FF2B5EF4-FFF2-40B4-BE49-F238E27FC236}">
                            <a16:creationId xmlns:a16="http://schemas.microsoft.com/office/drawing/2014/main" id="{EA67ABC8-3E4A-42F4-A002-755470C9539B}"/>
                          </a:ext>
                        </a:extLst>
                      </p:cNvPr>
                      <p:cNvPicPr/>
                      <p:nvPr/>
                    </p:nvPicPr>
                    <p:blipFill>
                      <a:blip r:embed="rId4"/>
                      <a:stretch>
                        <a:fillRect/>
                      </a:stretch>
                    </p:blipFill>
                    <p:spPr>
                      <a:xfrm>
                        <a:off x="1589" y="1589"/>
                        <a:ext cx="1588" cy="1588"/>
                      </a:xfrm>
                      <a:prstGeom prst="rect">
                        <a:avLst/>
                      </a:prstGeom>
                    </p:spPr>
                  </p:pic>
                </p:oleObj>
              </mc:Fallback>
            </mc:AlternateContent>
          </a:graphicData>
        </a:graphic>
      </p:graphicFrame>
      <p:sp>
        <p:nvSpPr>
          <p:cNvPr id="70" name="Google Shape;70;p7"/>
          <p:cNvSpPr txBox="1">
            <a:spLocks noGrp="1"/>
          </p:cNvSpPr>
          <p:nvPr>
            <p:ph type="body" idx="1"/>
          </p:nvPr>
        </p:nvSpPr>
        <p:spPr>
          <a:xfrm>
            <a:off x="360000" y="1641800"/>
            <a:ext cx="10260000" cy="4320000"/>
          </a:xfrm>
          <a:prstGeom prst="rect">
            <a:avLst/>
          </a:prstGeom>
          <a:noFill/>
          <a:ln>
            <a:noFill/>
          </a:ln>
        </p:spPr>
        <p:txBody>
          <a:bodyPr spcFirstLastPara="1" wrap="square" lIns="0" tIns="0" rIns="0" bIns="0" anchor="t" anchorCtr="0">
            <a:noAutofit/>
          </a:bodyPr>
          <a:lstStyle>
            <a:lvl1pPr marL="457189" marR="0" lvl="0" indent="-342891" algn="l" rtl="0">
              <a:lnSpc>
                <a:spcPct val="115000"/>
              </a:lnSpc>
              <a:spcBef>
                <a:spcPts val="0"/>
              </a:spcBef>
              <a:spcAft>
                <a:spcPts val="0"/>
              </a:spcAft>
              <a:buClr>
                <a:srgbClr val="18AC4C"/>
              </a:buClr>
              <a:buSzPts val="1800"/>
              <a:buFont typeface="Work Sans"/>
              <a:buChar char="●"/>
              <a:defRPr sz="1800" i="0" u="none" strike="noStrike" cap="none">
                <a:solidFill>
                  <a:schemeClr val="accent5"/>
                </a:solidFill>
                <a:latin typeface="Work Sans"/>
                <a:ea typeface="Work Sans"/>
                <a:cs typeface="Work Sans"/>
                <a:sym typeface="Work Sans"/>
              </a:defRPr>
            </a:lvl1pPr>
            <a:lvl2pPr marL="914377" marR="0" lvl="1" indent="-330192" algn="l" rtl="0">
              <a:lnSpc>
                <a:spcPct val="115000"/>
              </a:lnSpc>
              <a:spcBef>
                <a:spcPts val="360"/>
              </a:spcBef>
              <a:spcAft>
                <a:spcPts val="0"/>
              </a:spcAft>
              <a:buClr>
                <a:schemeClr val="dk2"/>
              </a:buClr>
              <a:buSzPts val="1600"/>
              <a:buFont typeface="Work Sans"/>
              <a:buChar char="●"/>
              <a:defRPr sz="1600" i="0" u="none" strike="noStrike" cap="none">
                <a:solidFill>
                  <a:schemeClr val="accent5"/>
                </a:solidFill>
                <a:latin typeface="Work Sans"/>
                <a:ea typeface="Work Sans"/>
                <a:cs typeface="Work Sans"/>
                <a:sym typeface="Work Sans"/>
              </a:defRPr>
            </a:lvl2pPr>
            <a:lvl3pPr marL="1371566" marR="0" lvl="2" indent="-330192" algn="l" rtl="0">
              <a:lnSpc>
                <a:spcPct val="115000"/>
              </a:lnSpc>
              <a:spcBef>
                <a:spcPts val="320"/>
              </a:spcBef>
              <a:spcAft>
                <a:spcPts val="0"/>
              </a:spcAft>
              <a:buClr>
                <a:schemeClr val="dk2"/>
              </a:buClr>
              <a:buSzPts val="1600"/>
              <a:buFont typeface="Work Sans"/>
              <a:buChar char="●"/>
              <a:defRPr sz="1600" i="0" u="none" strike="noStrike" cap="none">
                <a:solidFill>
                  <a:schemeClr val="accent5"/>
                </a:solidFill>
                <a:latin typeface="Work Sans"/>
                <a:ea typeface="Work Sans"/>
                <a:cs typeface="Work Sans"/>
                <a:sym typeface="Work Sans"/>
              </a:defRPr>
            </a:lvl3pPr>
            <a:lvl4pPr marL="1828754" marR="0" lvl="3" indent="-317492" algn="l" rtl="0">
              <a:lnSpc>
                <a:spcPct val="115000"/>
              </a:lnSpc>
              <a:spcBef>
                <a:spcPts val="280"/>
              </a:spcBef>
              <a:spcAft>
                <a:spcPts val="0"/>
              </a:spcAft>
              <a:buClr>
                <a:schemeClr val="dk2"/>
              </a:buClr>
              <a:buSzPts val="1400"/>
              <a:buFont typeface="Work Sans"/>
              <a:buChar char="●"/>
              <a:defRPr sz="1400" i="0" u="none" strike="noStrike" cap="none">
                <a:solidFill>
                  <a:schemeClr val="accent5"/>
                </a:solidFill>
                <a:latin typeface="Work Sans"/>
                <a:ea typeface="Work Sans"/>
                <a:cs typeface="Work Sans"/>
                <a:sym typeface="Work Sans"/>
              </a:defRPr>
            </a:lvl4pPr>
            <a:lvl5pPr marL="2285943" marR="0" lvl="4" indent="-304792" algn="l" rtl="0">
              <a:lnSpc>
                <a:spcPct val="115000"/>
              </a:lnSpc>
              <a:spcBef>
                <a:spcPts val="240"/>
              </a:spcBef>
              <a:spcAft>
                <a:spcPts val="0"/>
              </a:spcAft>
              <a:buClr>
                <a:schemeClr val="dk2"/>
              </a:buClr>
              <a:buSzPts val="1200"/>
              <a:buFont typeface="Work Sans"/>
              <a:buChar char="●"/>
              <a:defRPr sz="1200" i="0" u="none" strike="noStrike" cap="none">
                <a:solidFill>
                  <a:schemeClr val="accent5"/>
                </a:solidFill>
                <a:latin typeface="Work Sans"/>
                <a:ea typeface="Work Sans"/>
                <a:cs typeface="Work Sans"/>
                <a:sym typeface="Work Sans"/>
              </a:defRPr>
            </a:lvl5pPr>
            <a:lvl6pPr marL="2743131" marR="0" lvl="5" indent="-304792" algn="l" rtl="0">
              <a:lnSpc>
                <a:spcPct val="115000"/>
              </a:lnSpc>
              <a:spcBef>
                <a:spcPts val="433"/>
              </a:spcBef>
              <a:spcAft>
                <a:spcPts val="0"/>
              </a:spcAft>
              <a:buClr>
                <a:schemeClr val="dk2"/>
              </a:buClr>
              <a:buSzPts val="1200"/>
              <a:buFont typeface="Work Sans"/>
              <a:buChar char="●"/>
              <a:defRPr sz="1200" i="0" u="none" strike="noStrike" cap="none">
                <a:solidFill>
                  <a:schemeClr val="accent5"/>
                </a:solidFill>
                <a:latin typeface="Work Sans"/>
                <a:ea typeface="Work Sans"/>
                <a:cs typeface="Work Sans"/>
                <a:sym typeface="Work Sans"/>
              </a:defRPr>
            </a:lvl6pPr>
            <a:lvl7pPr marL="3200320" marR="0" lvl="6" indent="-304792" algn="l" rtl="0">
              <a:lnSpc>
                <a:spcPct val="115000"/>
              </a:lnSpc>
              <a:spcBef>
                <a:spcPts val="433"/>
              </a:spcBef>
              <a:spcAft>
                <a:spcPts val="0"/>
              </a:spcAft>
              <a:buClr>
                <a:schemeClr val="dk2"/>
              </a:buClr>
              <a:buSzPts val="1200"/>
              <a:buFont typeface="Work Sans"/>
              <a:buChar char="●"/>
              <a:defRPr sz="1200" i="0" u="none" strike="noStrike" cap="none">
                <a:solidFill>
                  <a:schemeClr val="accent5"/>
                </a:solidFill>
                <a:latin typeface="Work Sans"/>
                <a:ea typeface="Work Sans"/>
                <a:cs typeface="Work Sans"/>
                <a:sym typeface="Work Sans"/>
              </a:defRPr>
            </a:lvl7pPr>
            <a:lvl8pPr marL="3657509" marR="0" lvl="7" indent="-304792" algn="l" rtl="0">
              <a:lnSpc>
                <a:spcPct val="115000"/>
              </a:lnSpc>
              <a:spcBef>
                <a:spcPts val="433"/>
              </a:spcBef>
              <a:spcAft>
                <a:spcPts val="0"/>
              </a:spcAft>
              <a:buClr>
                <a:schemeClr val="dk2"/>
              </a:buClr>
              <a:buSzPts val="1200"/>
              <a:buFont typeface="Work Sans"/>
              <a:buChar char="●"/>
              <a:defRPr sz="1200" i="0" u="none" strike="noStrike" cap="none">
                <a:solidFill>
                  <a:schemeClr val="accent5"/>
                </a:solidFill>
                <a:latin typeface="Work Sans"/>
                <a:ea typeface="Work Sans"/>
                <a:cs typeface="Work Sans"/>
                <a:sym typeface="Work Sans"/>
              </a:defRPr>
            </a:lvl8pPr>
            <a:lvl9pPr marL="4114697" marR="0" lvl="8" indent="-304792" algn="l" rtl="0">
              <a:lnSpc>
                <a:spcPct val="115000"/>
              </a:lnSpc>
              <a:spcBef>
                <a:spcPts val="433"/>
              </a:spcBef>
              <a:spcAft>
                <a:spcPts val="0"/>
              </a:spcAft>
              <a:buClr>
                <a:schemeClr val="dk2"/>
              </a:buClr>
              <a:buSzPts val="1200"/>
              <a:buFont typeface="Work Sans"/>
              <a:buChar char="●"/>
              <a:defRPr sz="1200" i="0" u="none" strike="noStrike" cap="none">
                <a:solidFill>
                  <a:schemeClr val="accent5"/>
                </a:solidFill>
                <a:latin typeface="Work Sans"/>
                <a:ea typeface="Work Sans"/>
                <a:cs typeface="Work Sans"/>
                <a:sym typeface="Work Sans"/>
              </a:defRPr>
            </a:lvl9pPr>
          </a:lstStyle>
          <a:p>
            <a:endParaRPr/>
          </a:p>
        </p:txBody>
      </p:sp>
      <p:sp>
        <p:nvSpPr>
          <p:cNvPr id="71" name="Google Shape;71;p7"/>
          <p:cNvSpPr txBox="1">
            <a:spLocks noGrp="1"/>
          </p:cNvSpPr>
          <p:nvPr>
            <p:ph type="ctrTitle"/>
          </p:nvPr>
        </p:nvSpPr>
        <p:spPr>
          <a:xfrm>
            <a:off x="360000" y="360001"/>
            <a:ext cx="11473200" cy="921300"/>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Clr>
                <a:schemeClr val="accent1"/>
              </a:buClr>
              <a:buSzPts val="3200"/>
              <a:buFont typeface="Work Sans SemiBold"/>
              <a:buNone/>
              <a:defRPr sz="3200" i="0" u="none" strike="noStrike" cap="none">
                <a:solidFill>
                  <a:srgbClr val="18AC4C"/>
                </a:solidFill>
                <a:latin typeface="Work Sans SemiBold"/>
                <a:ea typeface="Work Sans SemiBold"/>
                <a:cs typeface="Work Sans SemiBold"/>
                <a:sym typeface="Work Sans SemiBold"/>
              </a:defRPr>
            </a:lvl1pPr>
            <a:lvl2pPr marR="0" lvl="1"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9pPr>
          </a:lstStyle>
          <a:p>
            <a:endParaRPr/>
          </a:p>
        </p:txBody>
      </p:sp>
      <p:grpSp>
        <p:nvGrpSpPr>
          <p:cNvPr id="72" name="Google Shape;72;p7"/>
          <p:cNvGrpSpPr/>
          <p:nvPr/>
        </p:nvGrpSpPr>
        <p:grpSpPr>
          <a:xfrm>
            <a:off x="10980001" y="5630775"/>
            <a:ext cx="899964" cy="931516"/>
            <a:chOff x="10980000" y="5630775"/>
            <a:chExt cx="899964" cy="931516"/>
          </a:xfrm>
        </p:grpSpPr>
        <p:sp>
          <p:nvSpPr>
            <p:cNvPr id="73" name="Google Shape;73;p7"/>
            <p:cNvSpPr/>
            <p:nvPr/>
          </p:nvSpPr>
          <p:spPr>
            <a:xfrm>
              <a:off x="10980000" y="5630775"/>
              <a:ext cx="899964" cy="929995"/>
            </a:xfrm>
            <a:prstGeom prst="rect">
              <a:avLst/>
            </a:prstGeom>
            <a:solidFill>
              <a:schemeClr val="lt1"/>
            </a:solidFill>
            <a:ln w="9525" cap="flat"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pic>
          <p:nvPicPr>
            <p:cNvPr id="74" name="Google Shape;74;p7"/>
            <p:cNvPicPr preferRelativeResize="0"/>
            <p:nvPr/>
          </p:nvPicPr>
          <p:blipFill>
            <a:blip r:embed="rId5">
              <a:alphaModFix/>
            </a:blip>
            <a:stretch>
              <a:fillRect/>
            </a:stretch>
          </p:blipFill>
          <p:spPr>
            <a:xfrm>
              <a:off x="10980000" y="5632342"/>
              <a:ext cx="899964" cy="929949"/>
            </a:xfrm>
            <a:prstGeom prst="rect">
              <a:avLst/>
            </a:prstGeom>
            <a:noFill/>
            <a:ln>
              <a:noFill/>
            </a:ln>
          </p:spPr>
        </p:pic>
      </p:grpSp>
      <p:pic>
        <p:nvPicPr>
          <p:cNvPr id="75" name="Google Shape;75;p7"/>
          <p:cNvPicPr preferRelativeResize="0"/>
          <p:nvPr/>
        </p:nvPicPr>
        <p:blipFill>
          <a:blip r:embed="rId6">
            <a:alphaModFix/>
          </a:blip>
          <a:stretch>
            <a:fillRect/>
          </a:stretch>
        </p:blipFill>
        <p:spPr>
          <a:xfrm>
            <a:off x="-1" y="-3"/>
            <a:ext cx="203567" cy="745200"/>
          </a:xfrm>
          <a:prstGeom prst="rect">
            <a:avLst/>
          </a:prstGeom>
          <a:noFill/>
          <a:ln>
            <a:noFill/>
          </a:ln>
        </p:spPr>
      </p:pic>
      <p:sp>
        <p:nvSpPr>
          <p:cNvPr id="76" name="Google Shape;76;p7"/>
          <p:cNvSpPr txBox="1">
            <a:spLocks noGrp="1"/>
          </p:cNvSpPr>
          <p:nvPr>
            <p:ph type="sldNum" idx="12"/>
          </p:nvPr>
        </p:nvSpPr>
        <p:spPr>
          <a:xfrm>
            <a:off x="4052699" y="6262151"/>
            <a:ext cx="789300" cy="298800"/>
          </a:xfrm>
          <a:prstGeom prst="rect">
            <a:avLst/>
          </a:prstGeom>
          <a:noFill/>
          <a:ln>
            <a:noFill/>
          </a:ln>
        </p:spPr>
        <p:txBody>
          <a:bodyPr spcFirstLastPara="1" wrap="square" lIns="0" tIns="0" rIns="0" bIns="0" anchor="ctr" anchorCtr="0">
            <a:noAutofit/>
          </a:bodyPr>
          <a:lstStyle>
            <a:lvl1pPr lvl="0" algn="ctr" rtl="0">
              <a:buNone/>
              <a:defRPr sz="1200">
                <a:solidFill>
                  <a:srgbClr val="999999"/>
                </a:solidFill>
              </a:defRPr>
            </a:lvl1pPr>
            <a:lvl2pPr lvl="1" algn="ctr" rtl="0">
              <a:buNone/>
              <a:defRPr sz="1200">
                <a:solidFill>
                  <a:srgbClr val="999999"/>
                </a:solidFill>
              </a:defRPr>
            </a:lvl2pPr>
            <a:lvl3pPr lvl="2" algn="ctr" rtl="0">
              <a:buNone/>
              <a:defRPr sz="1200">
                <a:solidFill>
                  <a:srgbClr val="999999"/>
                </a:solidFill>
              </a:defRPr>
            </a:lvl3pPr>
            <a:lvl4pPr lvl="3" algn="ctr" rtl="0">
              <a:buNone/>
              <a:defRPr sz="1200">
                <a:solidFill>
                  <a:srgbClr val="999999"/>
                </a:solidFill>
              </a:defRPr>
            </a:lvl4pPr>
            <a:lvl5pPr lvl="4" algn="ctr" rtl="0">
              <a:buNone/>
              <a:defRPr sz="1200">
                <a:solidFill>
                  <a:srgbClr val="999999"/>
                </a:solidFill>
              </a:defRPr>
            </a:lvl5pPr>
            <a:lvl6pPr lvl="5" algn="ctr" rtl="0">
              <a:buNone/>
              <a:defRPr sz="1200">
                <a:solidFill>
                  <a:srgbClr val="999999"/>
                </a:solidFill>
              </a:defRPr>
            </a:lvl6pPr>
            <a:lvl7pPr lvl="6" algn="ctr" rtl="0">
              <a:buNone/>
              <a:defRPr sz="1200">
                <a:solidFill>
                  <a:srgbClr val="999999"/>
                </a:solidFill>
              </a:defRPr>
            </a:lvl7pPr>
            <a:lvl8pPr lvl="7" algn="ctr" rtl="0">
              <a:buNone/>
              <a:defRPr sz="1200">
                <a:solidFill>
                  <a:srgbClr val="999999"/>
                </a:solidFill>
              </a:defRPr>
            </a:lvl8pPr>
            <a:lvl9pPr lvl="8" algn="ctr" rtl="0">
              <a:buNone/>
              <a:defRPr sz="1200">
                <a:solidFill>
                  <a:srgbClr val="999999"/>
                </a:solidFill>
              </a:defRPr>
            </a:lvl9pPr>
          </a:lstStyle>
          <a:p>
            <a:fld id="{00000000-1234-1234-1234-123412341234}" type="slidenum">
              <a:rPr lang="en-GB" smtClean="0"/>
              <a:pPr/>
              <a:t>‹Nr.›</a:t>
            </a:fld>
            <a:endParaRPr lang="en-GB"/>
          </a:p>
        </p:txBody>
      </p:sp>
      <p:sp>
        <p:nvSpPr>
          <p:cNvPr id="77" name="Google Shape;77;p7"/>
          <p:cNvSpPr txBox="1"/>
          <p:nvPr/>
        </p:nvSpPr>
        <p:spPr>
          <a:xfrm>
            <a:off x="1762792" y="6300479"/>
            <a:ext cx="1260000" cy="220060"/>
          </a:xfrm>
          <a:prstGeom prst="rect">
            <a:avLst/>
          </a:prstGeom>
          <a:noFill/>
          <a:ln>
            <a:noFill/>
          </a:ln>
        </p:spPr>
        <p:txBody>
          <a:bodyPr spcFirstLastPara="1" wrap="square" lIns="0" tIns="0" rIns="0" bIns="0" anchor="ctr" anchorCtr="0">
            <a:spAutoFit/>
          </a:bodyPr>
          <a:lstStyle/>
          <a:p>
            <a:pPr marL="0" lvl="0" indent="0" algn="r" rtl="0">
              <a:lnSpc>
                <a:spcPct val="130000"/>
              </a:lnSpc>
              <a:spcBef>
                <a:spcPts val="0"/>
              </a:spcBef>
              <a:spcAft>
                <a:spcPts val="0"/>
              </a:spcAft>
              <a:buNone/>
            </a:pPr>
            <a:r>
              <a:rPr lang="en-GB" sz="1100">
                <a:solidFill>
                  <a:schemeClr val="accent6"/>
                </a:solidFill>
                <a:uFill>
                  <a:noFill/>
                </a:uFill>
                <a:latin typeface="Work Sans"/>
                <a:ea typeface="Work Sans"/>
                <a:cs typeface="Work Sans"/>
                <a:sym typeface="Work Sans"/>
                <a:hlinkClick r:id="rId7">
                  <a:extLst>
                    <a:ext uri="{A12FA001-AC4F-418D-AE19-62706E023703}">
                      <ahyp:hlinkClr xmlns:ahyp="http://schemas.microsoft.com/office/drawing/2018/hyperlinkcolor" val="tx"/>
                    </a:ext>
                  </a:extLst>
                </a:hlinkClick>
              </a:rPr>
              <a:t>thebatterypass.eu</a:t>
            </a:r>
            <a:endParaRPr sz="1100">
              <a:solidFill>
                <a:schemeClr val="accent6"/>
              </a:solidFill>
              <a:latin typeface="Work Sans"/>
              <a:ea typeface="Work Sans"/>
              <a:cs typeface="Work Sans"/>
              <a:sym typeface="Work Sans"/>
            </a:endParaRPr>
          </a:p>
        </p:txBody>
      </p:sp>
      <p:pic>
        <p:nvPicPr>
          <p:cNvPr id="78" name="Google Shape;78;p7">
            <a:hlinkClick r:id="rId8"/>
          </p:cNvPr>
          <p:cNvPicPr preferRelativeResize="0"/>
          <p:nvPr/>
        </p:nvPicPr>
        <p:blipFill>
          <a:blip r:embed="rId9">
            <a:alphaModFix/>
          </a:blip>
          <a:stretch>
            <a:fillRect/>
          </a:stretch>
        </p:blipFill>
        <p:spPr>
          <a:xfrm>
            <a:off x="3531901" y="6284508"/>
            <a:ext cx="252000" cy="252000"/>
          </a:xfrm>
          <a:prstGeom prst="rect">
            <a:avLst/>
          </a:prstGeom>
          <a:noFill/>
          <a:ln>
            <a:noFill/>
          </a:ln>
        </p:spPr>
      </p:pic>
      <p:cxnSp>
        <p:nvCxnSpPr>
          <p:cNvPr id="79" name="Google Shape;79;p7"/>
          <p:cNvCxnSpPr/>
          <p:nvPr/>
        </p:nvCxnSpPr>
        <p:spPr>
          <a:xfrm>
            <a:off x="3263100" y="6261251"/>
            <a:ext cx="0" cy="300600"/>
          </a:xfrm>
          <a:prstGeom prst="straightConnector1">
            <a:avLst/>
          </a:prstGeom>
          <a:noFill/>
          <a:ln w="9525" cap="flat" cmpd="sng">
            <a:solidFill>
              <a:srgbClr val="CCCCCC"/>
            </a:solidFill>
            <a:prstDash val="solid"/>
            <a:round/>
            <a:headEnd type="none" w="med" len="med"/>
            <a:tailEnd type="none" w="med" len="med"/>
          </a:ln>
        </p:spPr>
      </p:cxnSp>
      <p:cxnSp>
        <p:nvCxnSpPr>
          <p:cNvPr id="80" name="Google Shape;80;p7"/>
          <p:cNvCxnSpPr/>
          <p:nvPr/>
        </p:nvCxnSpPr>
        <p:spPr>
          <a:xfrm>
            <a:off x="1494000" y="6261251"/>
            <a:ext cx="0" cy="300600"/>
          </a:xfrm>
          <a:prstGeom prst="straightConnector1">
            <a:avLst/>
          </a:prstGeom>
          <a:noFill/>
          <a:ln w="9525" cap="flat" cmpd="sng">
            <a:solidFill>
              <a:srgbClr val="CCCCCC"/>
            </a:solidFill>
            <a:prstDash val="solid"/>
            <a:round/>
            <a:headEnd type="none" w="med" len="med"/>
            <a:tailEnd type="none" w="med" len="med"/>
          </a:ln>
        </p:spPr>
      </p:cxnSp>
      <p:cxnSp>
        <p:nvCxnSpPr>
          <p:cNvPr id="81" name="Google Shape;81;p7"/>
          <p:cNvCxnSpPr/>
          <p:nvPr/>
        </p:nvCxnSpPr>
        <p:spPr>
          <a:xfrm>
            <a:off x="4052400" y="6261251"/>
            <a:ext cx="0" cy="300600"/>
          </a:xfrm>
          <a:prstGeom prst="straightConnector1">
            <a:avLst/>
          </a:prstGeom>
          <a:noFill/>
          <a:ln w="9525" cap="flat" cmpd="sng">
            <a:solidFill>
              <a:srgbClr val="CCCCCC"/>
            </a:solidFill>
            <a:prstDash val="solid"/>
            <a:round/>
            <a:headEnd type="none" w="med" len="med"/>
            <a:tailEnd type="none" w="med" len="med"/>
          </a:ln>
        </p:spPr>
      </p:cxnSp>
      <p:sp>
        <p:nvSpPr>
          <p:cNvPr id="82" name="Google Shape;82;p7"/>
          <p:cNvSpPr txBox="1">
            <a:spLocks noGrp="1"/>
          </p:cNvSpPr>
          <p:nvPr>
            <p:ph type="subTitle" idx="2"/>
          </p:nvPr>
        </p:nvSpPr>
        <p:spPr>
          <a:xfrm>
            <a:off x="5110900" y="6261100"/>
            <a:ext cx="5509200" cy="298800"/>
          </a:xfrm>
          <a:prstGeom prst="rect">
            <a:avLst/>
          </a:prstGeom>
          <a:noFill/>
          <a:ln>
            <a:noFill/>
          </a:ln>
        </p:spPr>
        <p:txBody>
          <a:bodyPr spcFirstLastPara="1" wrap="square" lIns="0" tIns="0" rIns="0" bIns="0" anchor="ctr" anchorCtr="0">
            <a:noAutofit/>
          </a:bodyPr>
          <a:lstStyle>
            <a:lvl1pPr lvl="0" rtl="0">
              <a:spcBef>
                <a:spcPts val="0"/>
              </a:spcBef>
              <a:spcAft>
                <a:spcPts val="0"/>
              </a:spcAft>
              <a:buClr>
                <a:srgbClr val="666666"/>
              </a:buClr>
              <a:buSzPts val="900"/>
              <a:buFont typeface="Work Sans"/>
              <a:buNone/>
              <a:defRPr sz="900">
                <a:solidFill>
                  <a:srgbClr val="666666"/>
                </a:solidFill>
                <a:latin typeface="Work Sans"/>
                <a:ea typeface="Work Sans"/>
                <a:cs typeface="Work Sans"/>
                <a:sym typeface="Work Sans"/>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83" name="Google Shape;83;p7"/>
          <p:cNvCxnSpPr/>
          <p:nvPr/>
        </p:nvCxnSpPr>
        <p:spPr>
          <a:xfrm>
            <a:off x="4841700" y="6261251"/>
            <a:ext cx="0" cy="300600"/>
          </a:xfrm>
          <a:prstGeom prst="straightConnector1">
            <a:avLst/>
          </a:prstGeom>
          <a:noFill/>
          <a:ln w="9525" cap="flat" cmpd="sng">
            <a:solidFill>
              <a:srgbClr val="CCCCCC"/>
            </a:solidFill>
            <a:prstDash val="solid"/>
            <a:round/>
            <a:headEnd type="none" w="med" len="med"/>
            <a:tailEnd type="none" w="med" len="med"/>
          </a:ln>
        </p:spPr>
      </p:cxnSp>
      <p:pic>
        <p:nvPicPr>
          <p:cNvPr id="84" name="Google Shape;84;p7"/>
          <p:cNvPicPr preferRelativeResize="0"/>
          <p:nvPr/>
        </p:nvPicPr>
        <p:blipFill rotWithShape="1">
          <a:blip r:embed="rId10">
            <a:alphaModFix/>
          </a:blip>
          <a:srcRect t="4321" b="4312"/>
          <a:stretch/>
        </p:blipFill>
        <p:spPr>
          <a:xfrm>
            <a:off x="360000" y="6259747"/>
            <a:ext cx="900000" cy="301500"/>
          </a:xfrm>
          <a:prstGeom prst="rect">
            <a:avLst/>
          </a:prstGeom>
          <a:noFill/>
          <a:ln>
            <a:noFill/>
          </a:ln>
        </p:spPr>
      </p:pic>
    </p:spTree>
    <p:extLst>
      <p:ext uri="{BB962C8B-B14F-4D97-AF65-F5344CB8AC3E}">
        <p14:creationId xmlns:p14="http://schemas.microsoft.com/office/powerpoint/2010/main" val="1426817413"/>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Bild_1">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AADF12F9-7411-4F7C-957B-A5399076F416}"/>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t="10972" b="4745"/>
          <a:stretch/>
        </p:blipFill>
        <p:spPr>
          <a:xfrm>
            <a:off x="0" y="0"/>
            <a:ext cx="12192000" cy="6858000"/>
          </a:xfrm>
          <a:prstGeom prst="rect">
            <a:avLst/>
          </a:prstGeom>
        </p:spPr>
      </p:pic>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dirty="0"/>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dirty="0"/>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lvl1pPr>
          </a:lstStyle>
          <a:p>
            <a:pPr lvl="0"/>
            <a:r>
              <a:rPr lang="de-DE" dirty="0"/>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lvl1pPr>
            <a:lvl2pPr marL="23813" indent="0">
              <a:buNone/>
              <a:defRPr/>
            </a:lvl2pPr>
            <a:lvl3pPr marL="0" indent="0">
              <a:buNone/>
              <a:defRPr/>
            </a:lvl3pPr>
          </a:lstStyle>
          <a:p>
            <a:pPr lvl="0"/>
            <a:r>
              <a:rPr lang="de-DE"/>
              <a:t>22.10.2018</a:t>
            </a:r>
          </a:p>
        </p:txBody>
      </p:sp>
      <p:pic>
        <p:nvPicPr>
          <p:cNvPr id="11" name="Grafik 10">
            <a:extLst>
              <a:ext uri="{FF2B5EF4-FFF2-40B4-BE49-F238E27FC236}">
                <a16:creationId xmlns:a16="http://schemas.microsoft.com/office/drawing/2014/main" id="{A790C79C-A069-46A4-B25D-71EF270A1ED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l="529" r="-1"/>
          <a:stretch/>
        </p:blipFill>
        <p:spPr>
          <a:xfrm>
            <a:off x="1" y="759722"/>
            <a:ext cx="2273351" cy="3226645"/>
          </a:xfrm>
          <a:prstGeom prst="rect">
            <a:avLst/>
          </a:prstGeom>
          <a:ln>
            <a:noFill/>
          </a:ln>
        </p:spPr>
      </p:pic>
    </p:spTree>
    <p:extLst>
      <p:ext uri="{BB962C8B-B14F-4D97-AF65-F5344CB8AC3E}">
        <p14:creationId xmlns:p14="http://schemas.microsoft.com/office/powerpoint/2010/main" val="2630948078"/>
      </p:ext>
    </p:extLst>
  </p:cSld>
  <p:clrMapOvr>
    <a:masterClrMapping/>
  </p:clrMapOvr>
  <p:extLst>
    <p:ext uri="{DCECCB84-F9BA-43D5-87BE-67443E8EF086}">
      <p15:sldGuideLst xmlns:p15="http://schemas.microsoft.com/office/powerpoint/2012/main">
        <p15:guide id="1" pos="1776">
          <p15:clr>
            <a:srgbClr val="FBAE40"/>
          </p15:clr>
        </p15:guide>
      </p15:sldGuideLst>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Bild_2">
    <p:bg>
      <p:bgPr>
        <a:solidFill>
          <a:srgbClr val="000000"/>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86C8D3A2-18B3-41DE-A12B-B847B0DBF9FE}"/>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t="16054" r="374"/>
          <a:stretch/>
        </p:blipFill>
        <p:spPr>
          <a:xfrm>
            <a:off x="0" y="2"/>
            <a:ext cx="12192000" cy="6857999"/>
          </a:xfrm>
          <a:prstGeom prst="rect">
            <a:avLst/>
          </a:prstGeom>
        </p:spPr>
      </p:pic>
      <p:sp>
        <p:nvSpPr>
          <p:cNvPr id="11" name="Rechteck 10">
            <a:extLst>
              <a:ext uri="{FF2B5EF4-FFF2-40B4-BE49-F238E27FC236}">
                <a16:creationId xmlns:a16="http://schemas.microsoft.com/office/drawing/2014/main" id="{43E1A851-194A-4FF5-8A0F-B1F8BEBDBA00}"/>
              </a:ext>
            </a:extLst>
          </p:cNvPr>
          <p:cNvSpPr/>
          <p:nvPr userDrawn="1"/>
        </p:nvSpPr>
        <p:spPr>
          <a:xfrm>
            <a:off x="0" y="0"/>
            <a:ext cx="12192000" cy="6858000"/>
          </a:xfrm>
          <a:prstGeom prst="rect">
            <a:avLst/>
          </a:prstGeom>
          <a:solidFill>
            <a:srgbClr val="000000">
              <a:alpha val="16000"/>
            </a:srgbClr>
          </a:solid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Arial"/>
              <a:ea typeface="+mn-ea"/>
              <a:cs typeface="+mn-cs"/>
            </a:endParaRPr>
          </a:p>
        </p:txBody>
      </p:sp>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solidFill>
                  <a:schemeClr val="bg1"/>
                </a:solidFill>
              </a:defRPr>
            </a:lvl1pPr>
            <a:lvl2pPr marL="0" indent="0">
              <a:buNone/>
              <a:defRPr/>
            </a:lvl2pPr>
            <a:lvl3pPr marL="0" indent="0">
              <a:buNone/>
              <a:defRPr/>
            </a:lvl3pPr>
            <a:lvl4pPr marL="0" indent="0">
              <a:buNone/>
              <a:defRPr/>
            </a:lvl4pPr>
            <a:lvl5pPr marL="0" indent="0">
              <a:buNone/>
              <a:defRPr/>
            </a:lvl5pPr>
          </a:lstStyle>
          <a:p>
            <a:pPr lvl="0"/>
            <a:r>
              <a:rPr lang="de-DE" dirty="0"/>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7"/>
            <a:ext cx="7720012" cy="1218795"/>
          </a:xfrm>
          <a:prstGeom prst="rect">
            <a:avLst/>
          </a:prstGeom>
        </p:spPr>
        <p:txBody>
          <a:bodyPr wrap="square" lIns="0" tIns="0" rIns="0" bIns="0">
            <a:spAutoFit/>
          </a:bodyPr>
          <a:lstStyle>
            <a:lvl1pPr marL="0" indent="0">
              <a:buFontTx/>
              <a:buNone/>
              <a:defRPr sz="4400" b="1">
                <a:solidFill>
                  <a:schemeClr val="bg1"/>
                </a:solidFill>
              </a:defRPr>
            </a:lvl1pPr>
            <a:lvl2pPr marL="0" indent="0">
              <a:buNone/>
              <a:defRPr/>
            </a:lvl2pPr>
            <a:lvl3pPr marL="0" indent="0">
              <a:buNone/>
              <a:defRPr/>
            </a:lvl3pPr>
            <a:lvl4pPr marL="0" indent="0">
              <a:buNone/>
              <a:defRPr/>
            </a:lvl4pPr>
            <a:lvl5pPr marL="0" indent="0">
              <a:buNone/>
              <a:defRPr/>
            </a:lvl5pPr>
          </a:lstStyle>
          <a:p>
            <a:pPr lvl="0"/>
            <a:r>
              <a:rPr lang="de-DE" dirty="0"/>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solidFill>
                  <a:schemeClr val="bg1"/>
                </a:solidFill>
              </a:defRPr>
            </a:lvl1pPr>
          </a:lstStyle>
          <a:p>
            <a:pPr lvl="0"/>
            <a:r>
              <a:rPr lang="de-DE" dirty="0"/>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solidFill>
                  <a:schemeClr val="bg1"/>
                </a:solidFill>
              </a:defRPr>
            </a:lvl1pPr>
            <a:lvl2pPr marL="23813" indent="0">
              <a:buNone/>
              <a:defRPr/>
            </a:lvl2pPr>
            <a:lvl3pPr marL="0" indent="0">
              <a:buNone/>
              <a:defRPr/>
            </a:lvl3pPr>
          </a:lstStyle>
          <a:p>
            <a:pPr lvl="0"/>
            <a:r>
              <a:rPr lang="de-DE"/>
              <a:t>22.10.2018</a:t>
            </a:r>
          </a:p>
        </p:txBody>
      </p:sp>
      <p:pic>
        <p:nvPicPr>
          <p:cNvPr id="12" name="Grafik 11">
            <a:extLst>
              <a:ext uri="{FF2B5EF4-FFF2-40B4-BE49-F238E27FC236}">
                <a16:creationId xmlns:a16="http://schemas.microsoft.com/office/drawing/2014/main" id="{9536FB0E-1812-42FF-86C4-ACC695D574DC}"/>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l="529" r="-1"/>
          <a:stretch/>
        </p:blipFill>
        <p:spPr>
          <a:xfrm>
            <a:off x="1" y="759722"/>
            <a:ext cx="2273351" cy="3226645"/>
          </a:xfrm>
          <a:prstGeom prst="rect">
            <a:avLst/>
          </a:prstGeom>
          <a:ln>
            <a:noFill/>
          </a:ln>
        </p:spPr>
      </p:pic>
    </p:spTree>
    <p:extLst>
      <p:ext uri="{BB962C8B-B14F-4D97-AF65-F5344CB8AC3E}">
        <p14:creationId xmlns:p14="http://schemas.microsoft.com/office/powerpoint/2010/main" val="3677292387"/>
      </p:ext>
    </p:extLst>
  </p:cSld>
  <p:clrMapOvr>
    <a:masterClrMapping/>
  </p:clrMapOvr>
  <p:extLst>
    <p:ext uri="{DCECCB84-F9BA-43D5-87BE-67443E8EF086}">
      <p15:sldGuideLst xmlns:p15="http://schemas.microsoft.com/office/powerpoint/2012/main">
        <p15:guide id="1" pos="1777">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eigenem Bild">
    <p:spTree>
      <p:nvGrpSpPr>
        <p:cNvPr id="1" name=""/>
        <p:cNvGrpSpPr/>
        <p:nvPr/>
      </p:nvGrpSpPr>
      <p:grpSpPr>
        <a:xfrm>
          <a:off x="0" y="0"/>
          <a:ext cx="0" cy="0"/>
          <a:chOff x="0" y="0"/>
          <a:chExt cx="0" cy="0"/>
        </a:xfrm>
      </p:grpSpPr>
      <p:sp>
        <p:nvSpPr>
          <p:cNvPr id="14" name="Bildplatzhalter 13">
            <a:extLst>
              <a:ext uri="{FF2B5EF4-FFF2-40B4-BE49-F238E27FC236}">
                <a16:creationId xmlns:a16="http://schemas.microsoft.com/office/drawing/2014/main" id="{E50A2BC7-7BD5-4BD2-87C9-B5FFE1DEBB55}"/>
              </a:ext>
            </a:extLst>
          </p:cNvPr>
          <p:cNvSpPr>
            <a:spLocks noGrp="1"/>
          </p:cNvSpPr>
          <p:nvPr>
            <p:ph type="pic" sz="quarter" idx="17"/>
          </p:nvPr>
        </p:nvSpPr>
        <p:spPr>
          <a:xfrm>
            <a:off x="-5715" y="0"/>
            <a:ext cx="1219962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87905 w 12192000"/>
              <a:gd name="connsiteY6" fmla="*/ 754063 h 6858000"/>
              <a:gd name="connsiteX7" fmla="*/ 0 w 12192000"/>
              <a:gd name="connsiteY7" fmla="*/ 754063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87905 w 12192000"/>
              <a:gd name="connsiteY6" fmla="*/ 754063 h 6858000"/>
              <a:gd name="connsiteX7" fmla="*/ 0 w 12192000"/>
              <a:gd name="connsiteY7" fmla="*/ 75406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87905 w 12192000"/>
              <a:gd name="connsiteY6" fmla="*/ 75406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2185 w 12192000"/>
              <a:gd name="connsiteY5" fmla="*/ 398526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2185 w 12192000"/>
              <a:gd name="connsiteY5" fmla="*/ 398526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4090 w 12192000"/>
              <a:gd name="connsiteY5" fmla="*/ 398526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4090 w 12192000"/>
              <a:gd name="connsiteY5" fmla="*/ 3975735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13335 w 12192000"/>
              <a:gd name="connsiteY4" fmla="*/ 3960495 h 6858000"/>
              <a:gd name="connsiteX5" fmla="*/ 2244090 w 12192000"/>
              <a:gd name="connsiteY5" fmla="*/ 3975735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56685 h 6858000"/>
              <a:gd name="connsiteX5" fmla="*/ 2244090 w 12192000"/>
              <a:gd name="connsiteY5" fmla="*/ 3975735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56685 h 6858000"/>
              <a:gd name="connsiteX5" fmla="*/ 2244090 w 12192000"/>
              <a:gd name="connsiteY5" fmla="*/ 3975735 h 6858000"/>
              <a:gd name="connsiteX6" fmla="*/ 2245995 w 12192000"/>
              <a:gd name="connsiteY6" fmla="*/ 788353 h 6858000"/>
              <a:gd name="connsiteX7" fmla="*/ 0 w 12192000"/>
              <a:gd name="connsiteY7" fmla="*/ 75787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56685 h 6858000"/>
              <a:gd name="connsiteX5" fmla="*/ 2274570 w 12192000"/>
              <a:gd name="connsiteY5" fmla="*/ 3987165 h 6858000"/>
              <a:gd name="connsiteX6" fmla="*/ 2245995 w 12192000"/>
              <a:gd name="connsiteY6" fmla="*/ 788353 h 6858000"/>
              <a:gd name="connsiteX7" fmla="*/ 0 w 12192000"/>
              <a:gd name="connsiteY7" fmla="*/ 757873 h 6858000"/>
              <a:gd name="connsiteX8" fmla="*/ 0 w 12192000"/>
              <a:gd name="connsiteY8" fmla="*/ 0 h 6858000"/>
              <a:gd name="connsiteX0" fmla="*/ 381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0 w 12195810"/>
              <a:gd name="connsiteY4" fmla="*/ 3989070 h 6858000"/>
              <a:gd name="connsiteX5" fmla="*/ 2278380 w 12195810"/>
              <a:gd name="connsiteY5" fmla="*/ 3987165 h 6858000"/>
              <a:gd name="connsiteX6" fmla="*/ 2249805 w 12195810"/>
              <a:gd name="connsiteY6" fmla="*/ 788353 h 6858000"/>
              <a:gd name="connsiteX7" fmla="*/ 3810 w 12195810"/>
              <a:gd name="connsiteY7" fmla="*/ 757873 h 6858000"/>
              <a:gd name="connsiteX8" fmla="*/ 3810 w 12195810"/>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47900 w 12193905"/>
              <a:gd name="connsiteY6" fmla="*/ 788353 h 6858000"/>
              <a:gd name="connsiteX7" fmla="*/ 1905 w 12193905"/>
              <a:gd name="connsiteY7" fmla="*/ 757873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6475 w 12193905"/>
              <a:gd name="connsiteY6" fmla="*/ 754063 h 6858000"/>
              <a:gd name="connsiteX7" fmla="*/ 1905 w 12193905"/>
              <a:gd name="connsiteY7" fmla="*/ 757873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4570 w 12193905"/>
              <a:gd name="connsiteY6" fmla="*/ 757873 h 6858000"/>
              <a:gd name="connsiteX7" fmla="*/ 1905 w 12193905"/>
              <a:gd name="connsiteY7" fmla="*/ 757873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4570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4570 w 12193905"/>
              <a:gd name="connsiteY6" fmla="*/ 75977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4570 w 12193905"/>
              <a:gd name="connsiteY5" fmla="*/ 3987165 h 6858000"/>
              <a:gd name="connsiteX6" fmla="*/ 2274570 w 12193905"/>
              <a:gd name="connsiteY6" fmla="*/ 75977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4570 w 12193905"/>
              <a:gd name="connsiteY5" fmla="*/ 3987165 h 6858000"/>
              <a:gd name="connsiteX6" fmla="*/ 2270760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4570 w 12193905"/>
              <a:gd name="connsiteY5" fmla="*/ 3987165 h 6858000"/>
              <a:gd name="connsiteX6" fmla="*/ 2268855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4570 w 12193905"/>
              <a:gd name="connsiteY5" fmla="*/ 3987165 h 6858000"/>
              <a:gd name="connsiteX6" fmla="*/ 2268855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4570 w 12193905"/>
              <a:gd name="connsiteY5" fmla="*/ 3987165 h 6858000"/>
              <a:gd name="connsiteX6" fmla="*/ 2265045 w 12193905"/>
              <a:gd name="connsiteY6" fmla="*/ 76168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4570 w 12193905"/>
              <a:gd name="connsiteY5" fmla="*/ 3987165 h 6858000"/>
              <a:gd name="connsiteX6" fmla="*/ 2270760 w 12193905"/>
              <a:gd name="connsiteY6" fmla="*/ 76168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398395 w 12193905"/>
              <a:gd name="connsiteY5" fmla="*/ 4057650 h 6858000"/>
              <a:gd name="connsiteX6" fmla="*/ 2270760 w 12193905"/>
              <a:gd name="connsiteY6" fmla="*/ 76168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398395 w 12193905"/>
              <a:gd name="connsiteY5" fmla="*/ 4057650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335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270760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270760 w 12193905"/>
              <a:gd name="connsiteY6" fmla="*/ 757873 h 6858000"/>
              <a:gd name="connsiteX7" fmla="*/ 0 w 12193905"/>
              <a:gd name="connsiteY7" fmla="*/ 759778 h 6858000"/>
              <a:gd name="connsiteX8" fmla="*/ 1905 w 12193905"/>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5787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5787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6168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6168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61683 h 6858000"/>
              <a:gd name="connsiteX7" fmla="*/ 0 w 12195810"/>
              <a:gd name="connsiteY7" fmla="*/ 759778 h 6858000"/>
              <a:gd name="connsiteX8" fmla="*/ 0 w 12195810"/>
              <a:gd name="connsiteY8" fmla="*/ 0 h 6858000"/>
              <a:gd name="connsiteX0" fmla="*/ 1905 w 12197715"/>
              <a:gd name="connsiteY0" fmla="*/ 0 h 6858000"/>
              <a:gd name="connsiteX1" fmla="*/ 12197715 w 12197715"/>
              <a:gd name="connsiteY1" fmla="*/ 0 h 6858000"/>
              <a:gd name="connsiteX2" fmla="*/ 12197715 w 12197715"/>
              <a:gd name="connsiteY2" fmla="*/ 6858000 h 6858000"/>
              <a:gd name="connsiteX3" fmla="*/ 0 w 12197715"/>
              <a:gd name="connsiteY3" fmla="*/ 6858000 h 6858000"/>
              <a:gd name="connsiteX4" fmla="*/ 3810 w 12197715"/>
              <a:gd name="connsiteY4" fmla="*/ 3987165 h 6858000"/>
              <a:gd name="connsiteX5" fmla="*/ 2274570 w 12197715"/>
              <a:gd name="connsiteY5" fmla="*/ 3987165 h 6858000"/>
              <a:gd name="connsiteX6" fmla="*/ 2274570 w 12197715"/>
              <a:gd name="connsiteY6" fmla="*/ 761683 h 6858000"/>
              <a:gd name="connsiteX7" fmla="*/ 1905 w 12197715"/>
              <a:gd name="connsiteY7" fmla="*/ 759778 h 6858000"/>
              <a:gd name="connsiteX8" fmla="*/ 1905 w 12197715"/>
              <a:gd name="connsiteY8" fmla="*/ 0 h 6858000"/>
              <a:gd name="connsiteX0" fmla="*/ 1905 w 12197715"/>
              <a:gd name="connsiteY0" fmla="*/ 0 h 6858000"/>
              <a:gd name="connsiteX1" fmla="*/ 12197715 w 12197715"/>
              <a:gd name="connsiteY1" fmla="*/ 0 h 6858000"/>
              <a:gd name="connsiteX2" fmla="*/ 12197715 w 12197715"/>
              <a:gd name="connsiteY2" fmla="*/ 6858000 h 6858000"/>
              <a:gd name="connsiteX3" fmla="*/ 0 w 12197715"/>
              <a:gd name="connsiteY3" fmla="*/ 6858000 h 6858000"/>
              <a:gd name="connsiteX4" fmla="*/ 3810 w 12197715"/>
              <a:gd name="connsiteY4" fmla="*/ 3987165 h 6858000"/>
              <a:gd name="connsiteX5" fmla="*/ 2272665 w 12197715"/>
              <a:gd name="connsiteY5" fmla="*/ 3985260 h 6858000"/>
              <a:gd name="connsiteX6" fmla="*/ 2274570 w 12197715"/>
              <a:gd name="connsiteY6" fmla="*/ 761683 h 6858000"/>
              <a:gd name="connsiteX7" fmla="*/ 1905 w 12197715"/>
              <a:gd name="connsiteY7" fmla="*/ 759778 h 6858000"/>
              <a:gd name="connsiteX8" fmla="*/ 1905 w 12197715"/>
              <a:gd name="connsiteY8" fmla="*/ 0 h 6858000"/>
              <a:gd name="connsiteX0" fmla="*/ 3810 w 12199620"/>
              <a:gd name="connsiteY0" fmla="*/ 0 h 6858000"/>
              <a:gd name="connsiteX1" fmla="*/ 12199620 w 12199620"/>
              <a:gd name="connsiteY1" fmla="*/ 0 h 6858000"/>
              <a:gd name="connsiteX2" fmla="*/ 12199620 w 12199620"/>
              <a:gd name="connsiteY2" fmla="*/ 6858000 h 6858000"/>
              <a:gd name="connsiteX3" fmla="*/ 1905 w 12199620"/>
              <a:gd name="connsiteY3" fmla="*/ 6858000 h 6858000"/>
              <a:gd name="connsiteX4" fmla="*/ 0 w 12199620"/>
              <a:gd name="connsiteY4" fmla="*/ 3985260 h 6858000"/>
              <a:gd name="connsiteX5" fmla="*/ 2274570 w 12199620"/>
              <a:gd name="connsiteY5" fmla="*/ 3985260 h 6858000"/>
              <a:gd name="connsiteX6" fmla="*/ 2276475 w 12199620"/>
              <a:gd name="connsiteY6" fmla="*/ 761683 h 6858000"/>
              <a:gd name="connsiteX7" fmla="*/ 3810 w 12199620"/>
              <a:gd name="connsiteY7" fmla="*/ 759778 h 6858000"/>
              <a:gd name="connsiteX8" fmla="*/ 3810 w 12199620"/>
              <a:gd name="connsiteY8"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9620" h="6858000">
                <a:moveTo>
                  <a:pt x="3810" y="0"/>
                </a:moveTo>
                <a:lnTo>
                  <a:pt x="12199620" y="0"/>
                </a:lnTo>
                <a:lnTo>
                  <a:pt x="12199620" y="6858000"/>
                </a:lnTo>
                <a:lnTo>
                  <a:pt x="1905" y="6858000"/>
                </a:lnTo>
                <a:lnTo>
                  <a:pt x="0" y="3985260"/>
                </a:lnTo>
                <a:lnTo>
                  <a:pt x="2274570" y="3985260"/>
                </a:lnTo>
                <a:lnTo>
                  <a:pt x="2276475" y="761683"/>
                </a:lnTo>
                <a:lnTo>
                  <a:pt x="3810" y="759778"/>
                </a:lnTo>
                <a:lnTo>
                  <a:pt x="3810" y="0"/>
                </a:lnTo>
                <a:close/>
              </a:path>
            </a:pathLst>
          </a:custGeom>
          <a:noFill/>
        </p:spPr>
        <p:txBody>
          <a:bodyPr wrap="square">
            <a:noAutofit/>
          </a:bodyPr>
          <a:lstStyle>
            <a:lvl1pPr>
              <a:tabLst>
                <a:tab pos="179384" algn="l"/>
              </a:tabLst>
              <a:defRPr lang="de-DE"/>
            </a:lvl1pPr>
          </a:lstStyle>
          <a:p>
            <a:r>
              <a:rPr lang="de-DE"/>
              <a:t>Bild durch Klicken auf Symbol hinzufügen</a:t>
            </a:r>
          </a:p>
        </p:txBody>
      </p:sp>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dirty="0"/>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dirty="0"/>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lvl1pPr>
          </a:lstStyle>
          <a:p>
            <a:pPr lvl="0"/>
            <a:r>
              <a:rPr lang="de-DE" dirty="0"/>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lvl1pPr>
            <a:lvl2pPr marL="23813" indent="0">
              <a:buNone/>
              <a:defRPr/>
            </a:lvl2pPr>
            <a:lvl3pPr marL="0" indent="0">
              <a:buNone/>
              <a:defRPr/>
            </a:lvl3pPr>
          </a:lstStyle>
          <a:p>
            <a:pPr lvl="0"/>
            <a:r>
              <a:rPr lang="de-DE"/>
              <a:t>22.10.2018</a:t>
            </a:r>
          </a:p>
        </p:txBody>
      </p:sp>
      <p:pic>
        <p:nvPicPr>
          <p:cNvPr id="22" name="Grafik 21">
            <a:extLst>
              <a:ext uri="{FF2B5EF4-FFF2-40B4-BE49-F238E27FC236}">
                <a16:creationId xmlns:a16="http://schemas.microsoft.com/office/drawing/2014/main" id="{84B180AE-5047-45D2-B490-0322D3500D4D}"/>
              </a:ext>
            </a:extLst>
          </p:cNvPr>
          <p:cNvPicPr>
            <a:picLocks noChangeAspect="1"/>
          </p:cNvPicPr>
          <p:nvPr userDrawn="1"/>
        </p:nvPicPr>
        <p:blipFill rotWithShape="1">
          <a:blip r:embed="rId2" cstate="screen">
            <a:alphaModFix/>
            <a:extLst>
              <a:ext uri="{28A0092B-C50C-407E-A947-70E740481C1C}">
                <a14:useLocalDpi xmlns:a14="http://schemas.microsoft.com/office/drawing/2010/main" val="0"/>
              </a:ext>
            </a:extLst>
          </a:blip>
          <a:srcRect l="529" r="-1"/>
          <a:stretch/>
        </p:blipFill>
        <p:spPr>
          <a:xfrm>
            <a:off x="1" y="761156"/>
            <a:ext cx="2273351" cy="3226645"/>
          </a:xfrm>
          <a:prstGeom prst="rect">
            <a:avLst/>
          </a:prstGeom>
          <a:ln>
            <a:noFill/>
          </a:ln>
        </p:spPr>
      </p:pic>
    </p:spTree>
    <p:extLst>
      <p:ext uri="{BB962C8B-B14F-4D97-AF65-F5344CB8AC3E}">
        <p14:creationId xmlns:p14="http://schemas.microsoft.com/office/powerpoint/2010/main" val="304246025"/>
      </p:ext>
    </p:extLst>
  </p:cSld>
  <p:clrMapOvr>
    <a:masterClrMapping/>
  </p:clrMapOvr>
  <p:extLst>
    <p:ext uri="{DCECCB84-F9BA-43D5-87BE-67443E8EF086}">
      <p15:sldGuideLst xmlns:p15="http://schemas.microsoft.com/office/powerpoint/2012/main">
        <p15:guide id="1" pos="1777">
          <p15:clr>
            <a:srgbClr val="FBAE40"/>
          </p15:clr>
        </p15:guide>
        <p15:guide id="2" orient="horz" pos="2512">
          <p15:clr>
            <a:srgbClr val="FBAE40"/>
          </p15:clr>
        </p15:guide>
        <p15:guide id="3" orient="horz" pos="278">
          <p15:clr>
            <a:srgbClr val="FBAE40"/>
          </p15:clr>
        </p15:guide>
        <p15:guide id="4" pos="1430">
          <p15:clr>
            <a:srgbClr val="FBAE40"/>
          </p15:clr>
        </p15:guide>
        <p15:guide id="5" orient="horz" pos="478">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DIN_Titelfolie_ohne Bi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dirty="0"/>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lvl1pPr>
          </a:lstStyle>
          <a:p>
            <a:pPr lvl="0"/>
            <a:r>
              <a:rPr lang="de-DE"/>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lvl1pPr>
            <a:lvl2pPr marL="23813" indent="0">
              <a:buNone/>
              <a:defRPr/>
            </a:lvl2pPr>
            <a:lvl3pPr marL="0" indent="0">
              <a:buNone/>
              <a:defRPr/>
            </a:lvl3pPr>
          </a:lstStyle>
          <a:p>
            <a:pPr lvl="0"/>
            <a:r>
              <a:rPr lang="de-DE"/>
              <a:t>22.10.2018</a:t>
            </a:r>
          </a:p>
        </p:txBody>
      </p:sp>
      <p:pic>
        <p:nvPicPr>
          <p:cNvPr id="22" name="Grafik 21">
            <a:extLst>
              <a:ext uri="{FF2B5EF4-FFF2-40B4-BE49-F238E27FC236}">
                <a16:creationId xmlns:a16="http://schemas.microsoft.com/office/drawing/2014/main" id="{84B180AE-5047-45D2-B490-0322D3500D4D}"/>
              </a:ext>
            </a:extLst>
          </p:cNvPr>
          <p:cNvPicPr>
            <a:picLocks noChangeAspect="1"/>
          </p:cNvPicPr>
          <p:nvPr userDrawn="1"/>
        </p:nvPicPr>
        <p:blipFill rotWithShape="1">
          <a:blip r:embed="rId2" cstate="screen">
            <a:alphaModFix/>
            <a:extLst>
              <a:ext uri="{28A0092B-C50C-407E-A947-70E740481C1C}">
                <a14:useLocalDpi xmlns:a14="http://schemas.microsoft.com/office/drawing/2010/main" val="0"/>
              </a:ext>
            </a:extLst>
          </a:blip>
          <a:srcRect l="529" r="-1"/>
          <a:stretch/>
        </p:blipFill>
        <p:spPr>
          <a:xfrm>
            <a:off x="1" y="759722"/>
            <a:ext cx="2273351" cy="3226645"/>
          </a:xfrm>
          <a:prstGeom prst="rect">
            <a:avLst/>
          </a:prstGeom>
          <a:ln>
            <a:noFill/>
          </a:ln>
        </p:spPr>
      </p:pic>
    </p:spTree>
    <p:extLst>
      <p:ext uri="{BB962C8B-B14F-4D97-AF65-F5344CB8AC3E}">
        <p14:creationId xmlns:p14="http://schemas.microsoft.com/office/powerpoint/2010/main" val="1590942085"/>
      </p:ext>
    </p:extLst>
  </p:cSld>
  <p:clrMapOvr>
    <a:masterClrMapping/>
  </p:clrMapOvr>
  <p:extLst>
    <p:ext uri="{DCECCB84-F9BA-43D5-87BE-67443E8EF086}">
      <p15:sldGuideLst xmlns:p15="http://schemas.microsoft.com/office/powerpoint/2012/main">
        <p15:guide id="1" pos="1777">
          <p15:clr>
            <a:srgbClr val="FBAE40"/>
          </p15:clr>
        </p15:guide>
      </p15:sldGuideLst>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DIN_Agenda">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2E589B20-F0B5-43B8-85B8-9C8A95D7F042}"/>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Agenda</a:t>
            </a:r>
            <a:endParaRPr lang="en-US" dirty="0"/>
          </a:p>
        </p:txBody>
      </p:sp>
      <p:sp>
        <p:nvSpPr>
          <p:cNvPr id="3" name="Foliennummernplatzhalter 2">
            <a:extLst>
              <a:ext uri="{FF2B5EF4-FFF2-40B4-BE49-F238E27FC236}">
                <a16:creationId xmlns:a16="http://schemas.microsoft.com/office/drawing/2014/main" id="{2CB527A0-9EF5-4E38-A3B5-688452FC0C3F}"/>
              </a:ext>
            </a:extLst>
          </p:cNvPr>
          <p:cNvSpPr>
            <a:spLocks noGrp="1"/>
          </p:cNvSpPr>
          <p:nvPr>
            <p:ph type="sldNum" sz="quarter" idx="10"/>
          </p:nvPr>
        </p:nvSpPr>
        <p:spPr/>
        <p:txBody>
          <a:bodyPr/>
          <a:lstStyle/>
          <a:p>
            <a:pPr defTabSz="914377"/>
            <a:fld id="{8B252499-9B54-4877-82BC-0DBF69578AC1}" type="slidenum">
              <a:rPr lang="en-US" smtClean="0">
                <a:solidFill>
                  <a:srgbClr val="004164"/>
                </a:solidFill>
              </a:rPr>
              <a:pPr defTabSz="914377"/>
              <a:t>‹Nr.›</a:t>
            </a:fld>
            <a:endParaRPr lang="en-US" dirty="0">
              <a:solidFill>
                <a:srgbClr val="004164"/>
              </a:solidFill>
            </a:endParaRPr>
          </a:p>
        </p:txBody>
      </p:sp>
      <p:sp>
        <p:nvSpPr>
          <p:cNvPr id="4" name="Fußzeilenplatzhalter 3">
            <a:extLst>
              <a:ext uri="{FF2B5EF4-FFF2-40B4-BE49-F238E27FC236}">
                <a16:creationId xmlns:a16="http://schemas.microsoft.com/office/drawing/2014/main" id="{36626355-93CD-4A0D-AA6F-BEF7DE2A1B5D}"/>
              </a:ext>
            </a:extLst>
          </p:cNvPr>
          <p:cNvSpPr>
            <a:spLocks noGrp="1"/>
          </p:cNvSpPr>
          <p:nvPr>
            <p:ph type="ftr" sz="quarter" idx="11"/>
          </p:nvPr>
        </p:nvSpPr>
        <p:spPr/>
        <p:txBody>
          <a:bodyPr/>
          <a:lstStyle/>
          <a:p>
            <a:pPr defTabSz="914377"/>
            <a:r>
              <a:rPr lang="en-US">
                <a:solidFill>
                  <a:srgbClr val="004164"/>
                </a:solidFill>
              </a:rPr>
              <a:t>© 2023, DIN e. V.</a:t>
            </a:r>
            <a:endParaRPr lang="en-US" dirty="0">
              <a:solidFill>
                <a:srgbClr val="004164"/>
              </a:solidFill>
            </a:endParaRPr>
          </a:p>
        </p:txBody>
      </p:sp>
      <p:sp>
        <p:nvSpPr>
          <p:cNvPr id="10" name="Textplatzhalter 2">
            <a:extLst>
              <a:ext uri="{FF2B5EF4-FFF2-40B4-BE49-F238E27FC236}">
                <a16:creationId xmlns:a16="http://schemas.microsoft.com/office/drawing/2014/main" id="{68457007-1246-4C19-8431-3B7C9C2F5052}"/>
              </a:ext>
            </a:extLst>
          </p:cNvPr>
          <p:cNvSpPr>
            <a:spLocks noGrp="1"/>
          </p:cNvSpPr>
          <p:nvPr>
            <p:ph type="body" sz="quarter" idx="16" hasCustomPrompt="1"/>
          </p:nvPr>
        </p:nvSpPr>
        <p:spPr>
          <a:xfrm>
            <a:off x="658813" y="1881189"/>
            <a:ext cx="9856787" cy="4319587"/>
          </a:xfrm>
        </p:spPr>
        <p:txBody>
          <a:bodyPr>
            <a:noAutofit/>
          </a:bodyPr>
          <a:lstStyle>
            <a:lvl1pPr marL="342891" indent="-342891">
              <a:buFont typeface="+mj-lt"/>
              <a:buAutoNum type="arabicPeriod"/>
              <a:defRPr/>
            </a:lvl1pPr>
            <a:lvl2pPr marL="644509" indent="-285744">
              <a:buFont typeface="Wingdings" panose="05000000000000000000" pitchFamily="2" charset="2"/>
              <a:buChar char="§"/>
              <a:defRPr/>
            </a:lvl2pPr>
            <a:lvl3pPr marL="276218" indent="0">
              <a:buNone/>
              <a:defRPr/>
            </a:lvl3pPr>
            <a:lvl4pPr marL="0" indent="0">
              <a:buFont typeface="Arial" panose="020B0604020202020204" pitchFamily="34" charset="0"/>
              <a:buNone/>
              <a:defRPr/>
            </a:lvl4pPr>
            <a:lvl5pPr marL="0" indent="0">
              <a:buFont typeface="Arial" panose="020B0604020202020204" pitchFamily="34" charset="0"/>
              <a:buNone/>
              <a:defRPr/>
            </a:lvl5pPr>
          </a:lstStyle>
          <a:p>
            <a:pPr lvl="0"/>
            <a:r>
              <a:rPr lang="de-DE"/>
              <a:t>Tagesordnungspunkt</a:t>
            </a:r>
          </a:p>
          <a:p>
            <a:pPr lvl="1"/>
            <a:r>
              <a:rPr lang="de-DE"/>
              <a:t>Unterpunkt 1</a:t>
            </a:r>
          </a:p>
          <a:p>
            <a:pPr lvl="0"/>
            <a:r>
              <a:rPr lang="de-DE"/>
              <a:t>Tagesordnungspunkt</a:t>
            </a:r>
          </a:p>
          <a:p>
            <a:pPr lvl="0"/>
            <a:r>
              <a:rPr lang="de-DE"/>
              <a:t>Tagesordnungspunkt</a:t>
            </a:r>
          </a:p>
          <a:p>
            <a:pPr lvl="0"/>
            <a:r>
              <a:rPr lang="de-DE"/>
              <a:t>Tagesordnungspunkt</a:t>
            </a:r>
          </a:p>
          <a:p>
            <a:pPr lvl="0"/>
            <a:r>
              <a:rPr lang="de-DE"/>
              <a:t>Tagesordnungspunkt</a:t>
            </a:r>
          </a:p>
        </p:txBody>
      </p:sp>
      <p:sp>
        <p:nvSpPr>
          <p:cNvPr id="2" name="Titel 1">
            <a:extLst>
              <a:ext uri="{FF2B5EF4-FFF2-40B4-BE49-F238E27FC236}">
                <a16:creationId xmlns:a16="http://schemas.microsoft.com/office/drawing/2014/main" id="{1F6E2790-5573-4AC7-AB8C-39BBEC6C9014}"/>
              </a:ext>
            </a:extLst>
          </p:cNvPr>
          <p:cNvSpPr>
            <a:spLocks noGrp="1"/>
          </p:cNvSpPr>
          <p:nvPr>
            <p:ph type="title"/>
          </p:nvPr>
        </p:nvSpPr>
        <p:spPr/>
        <p:txBody>
          <a:bodyPr/>
          <a:lstStyle/>
          <a:p>
            <a:r>
              <a:rPr lang="de-DE"/>
              <a:t>Mastertitelformat bearbeiten</a:t>
            </a:r>
          </a:p>
        </p:txBody>
      </p:sp>
    </p:spTree>
    <p:extLst>
      <p:ext uri="{BB962C8B-B14F-4D97-AF65-F5344CB8AC3E}">
        <p14:creationId xmlns:p14="http://schemas.microsoft.com/office/powerpoint/2010/main" val="1078459905"/>
      </p:ext>
    </p:extLst>
  </p:cSld>
  <p:clrMapOvr>
    <a:masterClrMapping/>
  </p:clrMapOvr>
  <p:extLst>
    <p:ext uri="{DCECCB84-F9BA-43D5-87BE-67443E8EF086}">
      <p15:sldGuideLst xmlns:p15="http://schemas.microsoft.com/office/powerpoint/2012/main">
        <p15:guide id="1" pos="415">
          <p15:clr>
            <a:srgbClr val="FBAE40"/>
          </p15:clr>
        </p15:guide>
        <p15:guide id="2" pos="6629">
          <p15:clr>
            <a:srgbClr val="FBAE40"/>
          </p15:clr>
        </p15:guide>
        <p15:guide id="4" orient="horz" pos="3906">
          <p15:clr>
            <a:srgbClr val="FBAE40"/>
          </p15:clr>
        </p15:guide>
        <p15:guide id="5" orient="horz" pos="1185">
          <p15:clr>
            <a:srgbClr val="FBAE40"/>
          </p15:clr>
        </p15:guide>
      </p15:sldGuideLst>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DIN_Zwischenfolie_Fläche-oben">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D49E3D7F-F47F-4AEF-A650-4E492A857497}"/>
              </a:ext>
            </a:extLst>
          </p:cNvPr>
          <p:cNvSpPr/>
          <p:nvPr userDrawn="1"/>
        </p:nvSpPr>
        <p:spPr>
          <a:xfrm>
            <a:off x="0" y="0"/>
            <a:ext cx="12192000" cy="3429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8" name="Textplatzhalter 5">
            <a:extLst>
              <a:ext uri="{FF2B5EF4-FFF2-40B4-BE49-F238E27FC236}">
                <a16:creationId xmlns:a16="http://schemas.microsoft.com/office/drawing/2014/main" id="{0698BE02-5ABE-482D-B351-39798472BDE4}"/>
              </a:ext>
            </a:extLst>
          </p:cNvPr>
          <p:cNvSpPr>
            <a:spLocks noGrp="1"/>
          </p:cNvSpPr>
          <p:nvPr>
            <p:ph type="body" sz="quarter" idx="14" hasCustomPrompt="1"/>
          </p:nvPr>
        </p:nvSpPr>
        <p:spPr>
          <a:xfrm>
            <a:off x="658813" y="1412875"/>
            <a:ext cx="9856787" cy="1299501"/>
          </a:xfrm>
          <a:prstGeom prst="rect">
            <a:avLst/>
          </a:prstGeom>
        </p:spPr>
        <p:txBody>
          <a:bodyPr wrap="square" lIns="0" tIns="0" rIns="0" bIns="0">
            <a:spAutoFit/>
          </a:bodyPr>
          <a:lstStyle>
            <a:lvl1pPr marL="0" indent="0">
              <a:lnSpc>
                <a:spcPts val="5000"/>
              </a:lnSpc>
              <a:spcBef>
                <a:spcPts val="0"/>
              </a:spcBef>
              <a:buFontTx/>
              <a:buNone/>
              <a:defRPr sz="4400" b="1">
                <a:solidFill>
                  <a:schemeClr val="bg1"/>
                </a:solidFill>
              </a:defRPr>
            </a:lvl1pPr>
            <a:lvl2pPr marL="0" indent="0">
              <a:buNone/>
              <a:defRPr/>
            </a:lvl2pPr>
            <a:lvl3pPr marL="0" indent="0">
              <a:buNone/>
              <a:defRPr/>
            </a:lvl3pPr>
            <a:lvl4pPr marL="0" indent="0">
              <a:buNone/>
              <a:defRPr/>
            </a:lvl4pPr>
            <a:lvl5pPr marL="0" indent="0">
              <a:buNone/>
              <a:defRPr/>
            </a:lvl5pPr>
          </a:lstStyle>
          <a:p>
            <a:pPr lvl="0"/>
            <a:r>
              <a:rPr lang="de-DE" dirty="0"/>
              <a:t>Hier steht der ein- bis </a:t>
            </a:r>
            <a:br>
              <a:rPr lang="de-DE" dirty="0"/>
            </a:br>
            <a:r>
              <a:rPr lang="de-DE" dirty="0"/>
              <a:t>zweizeilige Titel</a:t>
            </a:r>
          </a:p>
        </p:txBody>
      </p:sp>
      <p:sp>
        <p:nvSpPr>
          <p:cNvPr id="4" name="Textplatzhalter 3">
            <a:extLst>
              <a:ext uri="{FF2B5EF4-FFF2-40B4-BE49-F238E27FC236}">
                <a16:creationId xmlns:a16="http://schemas.microsoft.com/office/drawing/2014/main" id="{214E376A-5C10-43AE-8E3D-D29B031DD342}"/>
              </a:ext>
            </a:extLst>
          </p:cNvPr>
          <p:cNvSpPr>
            <a:spLocks noGrp="1"/>
          </p:cNvSpPr>
          <p:nvPr>
            <p:ph type="body" sz="quarter" idx="16" hasCustomPrompt="1"/>
          </p:nvPr>
        </p:nvSpPr>
        <p:spPr>
          <a:xfrm>
            <a:off x="658813" y="720001"/>
            <a:ext cx="9856787" cy="265079"/>
          </a:xfrm>
        </p:spPr>
        <p:txBody>
          <a:bodyPr>
            <a:noAutofit/>
          </a:bodyPr>
          <a:lstStyle>
            <a:lvl1pPr>
              <a:defRPr sz="1800" b="1">
                <a:solidFill>
                  <a:schemeClr val="bg1"/>
                </a:solidFill>
              </a:defRPr>
            </a:lvl1pPr>
            <a:lvl2pPr>
              <a:defRPr sz="2400" b="1">
                <a:solidFill>
                  <a:schemeClr val="bg1"/>
                </a:solidFill>
              </a:defRPr>
            </a:lvl2pPr>
            <a:lvl3pPr>
              <a:defRPr sz="2400" b="1">
                <a:solidFill>
                  <a:schemeClr val="bg1"/>
                </a:solidFill>
              </a:defRPr>
            </a:lvl3pPr>
            <a:lvl4pPr>
              <a:defRPr sz="2400" b="1">
                <a:solidFill>
                  <a:schemeClr val="bg1"/>
                </a:solidFill>
              </a:defRPr>
            </a:lvl4pPr>
            <a:lvl5pPr>
              <a:defRPr sz="2400" b="1">
                <a:solidFill>
                  <a:schemeClr val="bg1"/>
                </a:solidFill>
              </a:defRPr>
            </a:lvl5pPr>
          </a:lstStyle>
          <a:p>
            <a:pPr lvl="0"/>
            <a:r>
              <a:rPr lang="de-DE" dirty="0"/>
              <a:t>Kapiteltitel, z. B. Tagesordnungspunkt oder thematische Einordnung (einzeilig)</a:t>
            </a:r>
          </a:p>
        </p:txBody>
      </p:sp>
    </p:spTree>
    <p:extLst>
      <p:ext uri="{BB962C8B-B14F-4D97-AF65-F5344CB8AC3E}">
        <p14:creationId xmlns:p14="http://schemas.microsoft.com/office/powerpoint/2010/main" val="1388466584"/>
      </p:ext>
    </p:extLst>
  </p:cSld>
  <p:clrMapOvr>
    <a:masterClrMapping/>
  </p:clrMapOvr>
  <p:extLst>
    <p:ext uri="{DCECCB84-F9BA-43D5-87BE-67443E8EF086}">
      <p15:sldGuideLst xmlns:p15="http://schemas.microsoft.com/office/powerpoint/2012/main">
        <p15:guide id="1" pos="411">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DIN_Aufzählung">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dirty="0"/>
              <a:t>Hier steht der einzeilige Folientitel</a:t>
            </a:r>
            <a:endParaRPr lang="en-US" dirty="0"/>
          </a:p>
        </p:txBody>
      </p:sp>
      <p:sp>
        <p:nvSpPr>
          <p:cNvPr id="8" name="Textplatzhalter 6">
            <a:extLst>
              <a:ext uri="{FF2B5EF4-FFF2-40B4-BE49-F238E27FC236}">
                <a16:creationId xmlns:a16="http://schemas.microsoft.com/office/drawing/2014/main" id="{BC38D12B-350E-4E94-A7B1-2762E4AF01E0}"/>
              </a:ext>
            </a:extLst>
          </p:cNvPr>
          <p:cNvSpPr>
            <a:spLocks noGrp="1"/>
          </p:cNvSpPr>
          <p:nvPr>
            <p:ph type="body" sz="quarter" idx="13" hasCustomPrompt="1"/>
          </p:nvPr>
        </p:nvSpPr>
        <p:spPr>
          <a:xfrm>
            <a:off x="658813" y="1884363"/>
            <a:ext cx="9856787" cy="4316412"/>
          </a:xfrm>
        </p:spPr>
        <p:txBody>
          <a:bodyPr/>
          <a:lstStyle>
            <a:lvl1pPr marL="292093" indent="-292093">
              <a:buFont typeface="Wingdings" panose="05000000000000000000" pitchFamily="2" charset="2"/>
              <a:buChar char="§"/>
              <a:defRPr/>
            </a:lvl1pPr>
            <a:lvl2pPr marL="268281" indent="-268281">
              <a:defRPr/>
            </a:lvl2pPr>
            <a:lvl3pPr>
              <a:defRPr/>
            </a:lvl3pPr>
          </a:lstStyle>
          <a:p>
            <a:pPr lvl="1"/>
            <a:r>
              <a:rPr lang="de-DE" dirty="0"/>
              <a:t>Aufzählung erste Ebene</a:t>
            </a:r>
          </a:p>
          <a:p>
            <a:pPr lvl="2"/>
            <a:r>
              <a:rPr lang="de-DE" dirty="0"/>
              <a:t>Aufzählung zweite Ebene</a:t>
            </a:r>
          </a:p>
          <a:p>
            <a:pPr lvl="1"/>
            <a:r>
              <a:rPr lang="de-DE" dirty="0"/>
              <a:t>Aufzählung erste Ebene</a:t>
            </a:r>
          </a:p>
        </p:txBody>
      </p:sp>
      <p:sp>
        <p:nvSpPr>
          <p:cNvPr id="9" name="Foliennummernplatzhalter 2">
            <a:extLst>
              <a:ext uri="{FF2B5EF4-FFF2-40B4-BE49-F238E27FC236}">
                <a16:creationId xmlns:a16="http://schemas.microsoft.com/office/drawing/2014/main" id="{F3E156E9-4497-448B-BFC8-DC6901DCD28B}"/>
              </a:ext>
            </a:extLst>
          </p:cNvPr>
          <p:cNvSpPr>
            <a:spLocks noGrp="1"/>
          </p:cNvSpPr>
          <p:nvPr>
            <p:ph type="sldNum" sz="quarter" idx="10"/>
          </p:nvPr>
        </p:nvSpPr>
        <p:spPr>
          <a:xfrm>
            <a:off x="10863263" y="6342965"/>
            <a:ext cx="393644" cy="212724"/>
          </a:xfrm>
        </p:spPr>
        <p:txBody>
          <a:bodyPr/>
          <a:lstStyle/>
          <a:p>
            <a:pPr defTabSz="914377"/>
            <a:fld id="{8B252499-9B54-4877-82BC-0DBF69578AC1}" type="slidenum">
              <a:rPr lang="en-US" smtClean="0">
                <a:solidFill>
                  <a:srgbClr val="004164"/>
                </a:solidFill>
              </a:rPr>
              <a:pPr defTabSz="914377"/>
              <a:t>‹Nr.›</a:t>
            </a:fld>
            <a:endParaRPr lang="en-US" dirty="0">
              <a:solidFill>
                <a:srgbClr val="004164"/>
              </a:solidFill>
            </a:endParaRPr>
          </a:p>
        </p:txBody>
      </p:sp>
      <p:sp>
        <p:nvSpPr>
          <p:cNvPr id="10" name="Fußzeilenplatzhalter 3">
            <a:extLst>
              <a:ext uri="{FF2B5EF4-FFF2-40B4-BE49-F238E27FC236}">
                <a16:creationId xmlns:a16="http://schemas.microsoft.com/office/drawing/2014/main" id="{F9F0CB0E-F4AB-4F63-BEEF-6348F7437A39}"/>
              </a:ext>
            </a:extLst>
          </p:cNvPr>
          <p:cNvSpPr>
            <a:spLocks noGrp="1"/>
          </p:cNvSpPr>
          <p:nvPr>
            <p:ph type="ftr" sz="quarter" idx="11"/>
          </p:nvPr>
        </p:nvSpPr>
        <p:spPr>
          <a:xfrm>
            <a:off x="10863265" y="6524626"/>
            <a:ext cx="714057" cy="212724"/>
          </a:xfrm>
        </p:spPr>
        <p:txBody>
          <a:bodyPr/>
          <a:lstStyle/>
          <a:p>
            <a:pPr defTabSz="914377"/>
            <a:r>
              <a:rPr lang="en-US">
                <a:solidFill>
                  <a:srgbClr val="004164"/>
                </a:solidFill>
              </a:rPr>
              <a:t>© 2023, DIN e. V.</a:t>
            </a:r>
            <a:endParaRPr lang="en-US" dirty="0">
              <a:solidFill>
                <a:srgbClr val="004164"/>
              </a:solidFill>
            </a:endParaRPr>
          </a:p>
        </p:txBody>
      </p:sp>
      <p:sp>
        <p:nvSpPr>
          <p:cNvPr id="7" name="Textplatzhalter 4">
            <a:extLst>
              <a:ext uri="{FF2B5EF4-FFF2-40B4-BE49-F238E27FC236}">
                <a16:creationId xmlns:a16="http://schemas.microsoft.com/office/drawing/2014/main" id="{397A8A1F-896C-400A-811B-0B70E289FD59}"/>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1996176691"/>
      </p:ext>
    </p:extLst>
  </p:cSld>
  <p:clrMapOvr>
    <a:masterClrMapping/>
  </p:clrMapOvr>
  <p:extLst>
    <p:ext uri="{DCECCB84-F9BA-43D5-87BE-67443E8EF086}">
      <p15:sldGuideLst xmlns:p15="http://schemas.microsoft.com/office/powerpoint/2012/main">
        <p15:guide id="1" pos="411">
          <p15:clr>
            <a:srgbClr val="FBAE40"/>
          </p15:clr>
        </p15:guide>
        <p15:guide id="3" orient="horz" pos="1185">
          <p15:clr>
            <a:srgbClr val="FBAE40"/>
          </p15:clr>
        </p15:guide>
        <p15:guide id="4" orient="horz" pos="3906">
          <p15:clr>
            <a:srgbClr val="FBAE40"/>
          </p15:clr>
        </p15:guide>
        <p15:guide id="5" pos="6630">
          <p15:clr>
            <a:srgbClr val="FBAE40"/>
          </p15:clr>
        </p15:guide>
      </p15:sldGuideLst>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DIN_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dirty="0"/>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pPr defTabSz="914377"/>
            <a:fld id="{8B252499-9B54-4877-82BC-0DBF69578AC1}" type="slidenum">
              <a:rPr lang="en-US" smtClean="0">
                <a:solidFill>
                  <a:srgbClr val="004164"/>
                </a:solidFill>
              </a:rPr>
              <a:pPr defTabSz="914377"/>
              <a:t>‹Nr.›</a:t>
            </a:fld>
            <a:endParaRPr lang="en-US" dirty="0">
              <a:solidFill>
                <a:srgbClr val="004164"/>
              </a:solidFill>
            </a:endParaRPr>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pPr defTabSz="914377"/>
            <a:r>
              <a:rPr lang="en-US">
                <a:solidFill>
                  <a:srgbClr val="004164"/>
                </a:solidFill>
              </a:rPr>
              <a:t>© 2023, DIN e. V.</a:t>
            </a:r>
            <a:endParaRPr lang="en-US" dirty="0">
              <a:solidFill>
                <a:srgbClr val="004164"/>
              </a:solidFill>
            </a:endParaRPr>
          </a:p>
        </p:txBody>
      </p:sp>
      <p:sp>
        <p:nvSpPr>
          <p:cNvPr id="6" name="Textplatzhalter 5">
            <a:extLst>
              <a:ext uri="{FF2B5EF4-FFF2-40B4-BE49-F238E27FC236}">
                <a16:creationId xmlns:a16="http://schemas.microsoft.com/office/drawing/2014/main" id="{7EF8E0AA-7047-4711-95B6-F20C2D0F3A72}"/>
              </a:ext>
            </a:extLst>
          </p:cNvPr>
          <p:cNvSpPr>
            <a:spLocks noGrp="1"/>
          </p:cNvSpPr>
          <p:nvPr>
            <p:ph type="body" sz="quarter" idx="12" hasCustomPrompt="1"/>
          </p:nvPr>
        </p:nvSpPr>
        <p:spPr>
          <a:xfrm>
            <a:off x="658813" y="1881188"/>
            <a:ext cx="9866312" cy="4313237"/>
          </a:xfrm>
        </p:spPr>
        <p:txBody>
          <a:bodyPr/>
          <a:lstStyle>
            <a:lvl1pPr>
              <a:defRPr/>
            </a:lvl1pPr>
          </a:lstStyle>
          <a:p>
            <a:pPr lvl="0"/>
            <a:r>
              <a:rPr lang="de-DE" dirty="0"/>
              <a:t>Hier steht Fließtext.</a:t>
            </a:r>
          </a:p>
        </p:txBody>
      </p:sp>
      <p:sp>
        <p:nvSpPr>
          <p:cNvPr id="8" name="Textplatzhalter 4">
            <a:extLst>
              <a:ext uri="{FF2B5EF4-FFF2-40B4-BE49-F238E27FC236}">
                <a16:creationId xmlns:a16="http://schemas.microsoft.com/office/drawing/2014/main" id="{6FDAEDD7-06E8-43BB-BE06-7357BA2BF053}"/>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521485621"/>
      </p:ext>
    </p:extLst>
  </p:cSld>
  <p:clrMapOvr>
    <a:masterClrMapping/>
  </p:clrMapOvr>
  <p:extLst>
    <p:ext uri="{DCECCB84-F9BA-43D5-87BE-67443E8EF086}">
      <p15:sldGuideLst xmlns:p15="http://schemas.microsoft.com/office/powerpoint/2012/main">
        <p15:guide id="1" pos="411">
          <p15:clr>
            <a:srgbClr val="FBAE40"/>
          </p15:clr>
        </p15:guide>
        <p15:guide id="3" orient="horz" pos="3906">
          <p15:clr>
            <a:srgbClr val="FBAE40"/>
          </p15:clr>
        </p15:guide>
        <p15:guide id="4" orient="horz" pos="1185">
          <p15:clr>
            <a:srgbClr val="FBAE40"/>
          </p15:clr>
        </p15:guide>
        <p15:guide id="5" pos="663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N_ein-Bild_Text_Variante-B">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8"/>
            <a:ext cx="6140821" cy="3814917"/>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200" indent="0">
              <a:buNone/>
              <a:defRPr/>
            </a:lvl2pPr>
          </a:lstStyle>
          <a:p>
            <a:pPr lvl="0"/>
            <a:r>
              <a:rPr lang="de-DE"/>
              <a:t>Bild durch Klicken auf Symbol hinzufügen</a:t>
            </a:r>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958013" y="2382838"/>
            <a:ext cx="3557587" cy="3817937"/>
          </a:xfrm>
        </p:spPr>
        <p:txBody>
          <a:bodyPr lIns="0" tIns="0" rIns="0" bIns="0">
            <a:noAutofit/>
          </a:bodyPr>
          <a:lstStyle>
            <a:lvl1pPr>
              <a:defRPr/>
            </a:lvl1pPr>
            <a:lvl2pPr>
              <a:defRPr/>
            </a:lvl2pPr>
            <a:lvl3pPr>
              <a:defRPr/>
            </a:lvl3pPr>
          </a:lstStyle>
          <a:p>
            <a:pPr lvl="0"/>
            <a:r>
              <a:rPr lang="de-DE"/>
              <a:t>Hier steht Fließtext.</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a:t>© 2023, DIN e.</a:t>
            </a:r>
            <a:r>
              <a:rPr lang="en-US" spc="-150"/>
              <a:t> </a:t>
            </a:r>
            <a:r>
              <a:rPr lang="en-US"/>
              <a:t>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a:p>
        </p:txBody>
      </p:sp>
      <p:sp>
        <p:nvSpPr>
          <p:cNvPr id="8" name="Textplatzhalter 4">
            <a:extLst>
              <a:ext uri="{FF2B5EF4-FFF2-40B4-BE49-F238E27FC236}">
                <a16:creationId xmlns:a16="http://schemas.microsoft.com/office/drawing/2014/main" id="{48CD247B-6347-4CAE-95FD-FD5F80A8F32B}"/>
              </a:ext>
            </a:extLst>
          </p:cNvPr>
          <p:cNvSpPr>
            <a:spLocks noGrp="1"/>
          </p:cNvSpPr>
          <p:nvPr>
            <p:ph type="body" sz="quarter" idx="17" hasCustomPrompt="1"/>
          </p:nvPr>
        </p:nvSpPr>
        <p:spPr>
          <a:xfrm>
            <a:off x="658812" y="720000"/>
            <a:ext cx="9864726"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2551946866"/>
      </p:ext>
    </p:extLst>
  </p:cSld>
  <p:clrMapOvr>
    <a:masterClrMapping/>
  </p:clrMapOvr>
  <p:extLst>
    <p:ext uri="{DCECCB84-F9BA-43D5-87BE-67443E8EF086}">
      <p15:sldGuideLst xmlns:p15="http://schemas.microsoft.com/office/powerpoint/2012/main">
        <p15:guide id="1" pos="6626" userDrawn="1">
          <p15:clr>
            <a:srgbClr val="FBAE40"/>
          </p15:clr>
        </p15:guide>
        <p15:guide id="2" orient="horz" pos="1502" userDrawn="1">
          <p15:clr>
            <a:srgbClr val="FBAE40"/>
          </p15:clr>
        </p15:guide>
        <p15:guide id="3" orient="horz" pos="3906" userDrawn="1">
          <p15:clr>
            <a:srgbClr val="FBAE40"/>
          </p15:clr>
        </p15:guide>
        <p15:guide id="4" pos="415" userDrawn="1">
          <p15:clr>
            <a:srgbClr val="FBAE40"/>
          </p15:clr>
        </p15:guide>
      </p15:sldGuideLst>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DIN_leer_Diagramme+Tabell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pPr defTabSz="914377"/>
            <a:fld id="{8B252499-9B54-4877-82BC-0DBF69578AC1}" type="slidenum">
              <a:rPr lang="en-US" smtClean="0">
                <a:solidFill>
                  <a:srgbClr val="004164"/>
                </a:solidFill>
              </a:rPr>
              <a:pPr defTabSz="914377"/>
              <a:t>‹Nr.›</a:t>
            </a:fld>
            <a:endParaRPr lang="en-US" dirty="0">
              <a:solidFill>
                <a:srgbClr val="004164"/>
              </a:solidFill>
            </a:endParaRPr>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pPr defTabSz="914377"/>
            <a:r>
              <a:rPr lang="en-US">
                <a:solidFill>
                  <a:srgbClr val="004164"/>
                </a:solidFill>
              </a:rPr>
              <a:t>© 2023, DIN e. V.</a:t>
            </a:r>
            <a:endParaRPr lang="en-US" dirty="0">
              <a:solidFill>
                <a:srgbClr val="004164"/>
              </a:solidFill>
            </a:endParaRPr>
          </a:p>
        </p:txBody>
      </p:sp>
      <p:sp>
        <p:nvSpPr>
          <p:cNvPr id="7" name="Inhaltsplatzhalter 6">
            <a:extLst>
              <a:ext uri="{FF2B5EF4-FFF2-40B4-BE49-F238E27FC236}">
                <a16:creationId xmlns:a16="http://schemas.microsoft.com/office/drawing/2014/main" id="{63DA6885-84DB-422F-A25D-83B74D54FEDD}"/>
              </a:ext>
            </a:extLst>
          </p:cNvPr>
          <p:cNvSpPr>
            <a:spLocks noGrp="1"/>
          </p:cNvSpPr>
          <p:nvPr>
            <p:ph sz="quarter" idx="15" hasCustomPrompt="1"/>
          </p:nvPr>
        </p:nvSpPr>
        <p:spPr>
          <a:xfrm>
            <a:off x="658813" y="1985175"/>
            <a:ext cx="9866313" cy="4215600"/>
          </a:xfrm>
        </p:spPr>
        <p:txBody>
          <a:bodyPr/>
          <a:lstStyle>
            <a:lvl1pPr>
              <a:defRPr/>
            </a:lvl1pPr>
          </a:lstStyle>
          <a:p>
            <a:pPr lvl="0"/>
            <a:r>
              <a:rPr lang="de-DE" dirty="0"/>
              <a:t>Platzhalter für Tabellen und Diagramme</a:t>
            </a:r>
            <a:endParaRPr lang="en-US" dirty="0"/>
          </a:p>
        </p:txBody>
      </p:sp>
      <p:sp>
        <p:nvSpPr>
          <p:cNvPr id="8" name="Textplatzhalter 4">
            <a:extLst>
              <a:ext uri="{FF2B5EF4-FFF2-40B4-BE49-F238E27FC236}">
                <a16:creationId xmlns:a16="http://schemas.microsoft.com/office/drawing/2014/main" id="{51DE6960-B383-4B5C-AC80-711BE7FDC988}"/>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2323665680"/>
      </p:ext>
    </p:extLst>
  </p:cSld>
  <p:clrMapOvr>
    <a:masterClrMapping/>
  </p:clrMapOvr>
  <p:extLst>
    <p:ext uri="{DCECCB84-F9BA-43D5-87BE-67443E8EF086}">
      <p15:sldGuideLst xmlns:p15="http://schemas.microsoft.com/office/powerpoint/2012/main">
        <p15:guide id="1" pos="411">
          <p15:clr>
            <a:srgbClr val="FBAE40"/>
          </p15:clr>
        </p15:guide>
        <p15:guide id="2" pos="6630">
          <p15:clr>
            <a:srgbClr val="FBAE40"/>
          </p15:clr>
        </p15:guide>
        <p15:guide id="3" orient="horz" pos="3906">
          <p15:clr>
            <a:srgbClr val="FBAE40"/>
          </p15:clr>
        </p15:guide>
      </p15:sldGuideLst>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DIN_leer_Video">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pPr defTabSz="914377"/>
            <a:fld id="{8B252499-9B54-4877-82BC-0DBF69578AC1}" type="slidenum">
              <a:rPr lang="en-US" smtClean="0">
                <a:solidFill>
                  <a:srgbClr val="004164"/>
                </a:solidFill>
              </a:rPr>
              <a:pPr defTabSz="914377"/>
              <a:t>‹Nr.›</a:t>
            </a:fld>
            <a:endParaRPr lang="en-US" dirty="0">
              <a:solidFill>
                <a:srgbClr val="004164"/>
              </a:solidFill>
            </a:endParaRPr>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pPr defTabSz="914377"/>
            <a:r>
              <a:rPr lang="en-US">
                <a:solidFill>
                  <a:srgbClr val="004164"/>
                </a:solidFill>
              </a:rPr>
              <a:t>© 2023, DIN e. V.</a:t>
            </a:r>
            <a:endParaRPr lang="en-US" dirty="0">
              <a:solidFill>
                <a:srgbClr val="004164"/>
              </a:solidFill>
            </a:endParaRPr>
          </a:p>
        </p:txBody>
      </p:sp>
      <p:sp>
        <p:nvSpPr>
          <p:cNvPr id="6" name="Medienplatzhalter 5">
            <a:extLst>
              <a:ext uri="{FF2B5EF4-FFF2-40B4-BE49-F238E27FC236}">
                <a16:creationId xmlns:a16="http://schemas.microsoft.com/office/drawing/2014/main" id="{4236928F-2653-4C11-84A0-1B166F86F7DC}"/>
              </a:ext>
            </a:extLst>
          </p:cNvPr>
          <p:cNvSpPr>
            <a:spLocks noGrp="1"/>
          </p:cNvSpPr>
          <p:nvPr>
            <p:ph type="media" sz="quarter" idx="15" hasCustomPrompt="1"/>
          </p:nvPr>
        </p:nvSpPr>
        <p:spPr>
          <a:xfrm>
            <a:off x="658813" y="1984376"/>
            <a:ext cx="9866312" cy="4216400"/>
          </a:xfrm>
        </p:spPr>
        <p:txBody>
          <a:bodyPr/>
          <a:lstStyle>
            <a:lvl1pPr>
              <a:defRPr/>
            </a:lvl1pPr>
          </a:lstStyle>
          <a:p>
            <a:r>
              <a:rPr lang="de-DE"/>
              <a:t>Platzhalter für Video</a:t>
            </a:r>
          </a:p>
        </p:txBody>
      </p:sp>
      <p:sp>
        <p:nvSpPr>
          <p:cNvPr id="7" name="Textplatzhalter 4">
            <a:extLst>
              <a:ext uri="{FF2B5EF4-FFF2-40B4-BE49-F238E27FC236}">
                <a16:creationId xmlns:a16="http://schemas.microsoft.com/office/drawing/2014/main" id="{840EEA76-0CF8-431A-BA4A-63A0D6CA95D2}"/>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574664150"/>
      </p:ext>
    </p:extLst>
  </p:cSld>
  <p:clrMapOvr>
    <a:masterClrMapping/>
  </p:clrMapOvr>
  <p:extLst>
    <p:ext uri="{DCECCB84-F9BA-43D5-87BE-67443E8EF086}">
      <p15:sldGuideLst xmlns:p15="http://schemas.microsoft.com/office/powerpoint/2012/main">
        <p15:guide id="1" pos="411">
          <p15:clr>
            <a:srgbClr val="FBAE40"/>
          </p15:clr>
        </p15:guide>
        <p15:guide id="2" pos="6630">
          <p15:clr>
            <a:srgbClr val="FBAE40"/>
          </p15:clr>
        </p15:guide>
        <p15:guide id="3" orient="horz" pos="3906">
          <p15:clr>
            <a:srgbClr val="FBAE40"/>
          </p15:clr>
        </p15:guide>
      </p15:sldGuideLst>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DIN_leer_mit-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pPr defTabSz="914377"/>
            <a:fld id="{8B252499-9B54-4877-82BC-0DBF69578AC1}" type="slidenum">
              <a:rPr lang="en-US" smtClean="0">
                <a:solidFill>
                  <a:srgbClr val="004164"/>
                </a:solidFill>
              </a:rPr>
              <a:pPr defTabSz="914377"/>
              <a:t>‹Nr.›</a:t>
            </a:fld>
            <a:endParaRPr lang="en-US" dirty="0">
              <a:solidFill>
                <a:srgbClr val="004164"/>
              </a:solidFill>
            </a:endParaRPr>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pPr defTabSz="914377"/>
            <a:r>
              <a:rPr lang="en-US">
                <a:solidFill>
                  <a:srgbClr val="004164"/>
                </a:solidFill>
              </a:rPr>
              <a:t>© 2023, DIN e. V.</a:t>
            </a:r>
            <a:endParaRPr lang="en-US" dirty="0">
              <a:solidFill>
                <a:srgbClr val="004164"/>
              </a:solidFill>
            </a:endParaRPr>
          </a:p>
        </p:txBody>
      </p:sp>
      <p:sp>
        <p:nvSpPr>
          <p:cNvPr id="6" name="Textplatzhalter 4">
            <a:extLst>
              <a:ext uri="{FF2B5EF4-FFF2-40B4-BE49-F238E27FC236}">
                <a16:creationId xmlns:a16="http://schemas.microsoft.com/office/drawing/2014/main" id="{7CA68D99-9C55-4A7B-8F01-0C2C8923396C}"/>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3524940780"/>
      </p:ext>
    </p:extLst>
  </p:cSld>
  <p:clrMapOvr>
    <a:masterClrMapping/>
  </p:clrMapOvr>
  <p:extLst>
    <p:ext uri="{DCECCB84-F9BA-43D5-87BE-67443E8EF086}">
      <p15:sldGuideLst xmlns:p15="http://schemas.microsoft.com/office/powerpoint/2012/main">
        <p15:guide id="1" pos="411">
          <p15:clr>
            <a:srgbClr val="FBAE40"/>
          </p15:clr>
        </p15:guide>
        <p15:guide id="2" pos="6630">
          <p15:clr>
            <a:srgbClr val="FBAE40"/>
          </p15:clr>
        </p15:guide>
      </p15:sldGuideLst>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DIN_ein-Bild_Text_Variante_A">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p:txBody>
          <a:bodyPr/>
          <a:lstStyle>
            <a:lvl1pPr>
              <a:defRPr/>
            </a:lvl1pPr>
          </a:lstStyle>
          <a:p>
            <a:r>
              <a:rPr lang="de-DE"/>
              <a:t>Hier steht der einzeilige Folientitel</a:t>
            </a:r>
            <a:endParaRPr lang="en-US"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9"/>
            <a:ext cx="5313971" cy="3814917"/>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131345" y="2382840"/>
            <a:ext cx="4384257" cy="3817937"/>
          </a:xfrm>
        </p:spPr>
        <p:txBody>
          <a:bodyPr wrap="square" lIns="0" tIns="0" rIns="0" bIns="0">
            <a:noAutofit/>
          </a:bodyPr>
          <a:lstStyle>
            <a:lvl1pPr>
              <a:defRPr/>
            </a:lvl1pPr>
            <a:lvl2pPr>
              <a:defRPr/>
            </a:lvl2pPr>
            <a:lvl3pPr>
              <a:defRPr/>
            </a:lvl3pPr>
          </a:lstStyle>
          <a:p>
            <a:pPr lvl="0"/>
            <a:r>
              <a:rPr lang="de-DE" dirty="0"/>
              <a:t>Hier steht Fließtext.</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pPr defTabSz="914377"/>
            <a:r>
              <a:rPr lang="en-US">
                <a:solidFill>
                  <a:srgbClr val="004164"/>
                </a:solidFill>
              </a:rPr>
              <a:t>© 2023, DIN e. V.</a:t>
            </a:r>
            <a:endParaRPr lang="en-US" dirty="0">
              <a:solidFill>
                <a:srgbClr val="004164"/>
              </a:solidFill>
            </a:endParaRP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pPr defTabSz="914377"/>
            <a:fld id="{8B252499-9B54-4877-82BC-0DBF69578AC1}" type="slidenum">
              <a:rPr lang="en-US" smtClean="0">
                <a:solidFill>
                  <a:srgbClr val="004164"/>
                </a:solidFill>
              </a:rPr>
              <a:pPr defTabSz="914377"/>
              <a:t>‹Nr.›</a:t>
            </a:fld>
            <a:endParaRPr lang="en-US" dirty="0">
              <a:solidFill>
                <a:srgbClr val="004164"/>
              </a:solidFill>
            </a:endParaRPr>
          </a:p>
        </p:txBody>
      </p:sp>
      <p:sp>
        <p:nvSpPr>
          <p:cNvPr id="8" name="Textplatzhalter 4">
            <a:extLst>
              <a:ext uri="{FF2B5EF4-FFF2-40B4-BE49-F238E27FC236}">
                <a16:creationId xmlns:a16="http://schemas.microsoft.com/office/drawing/2014/main" id="{C6E06A88-78CA-48E9-B7B5-A830665AB14B}"/>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2738292444"/>
      </p:ext>
    </p:extLst>
  </p:cSld>
  <p:clrMapOvr>
    <a:masterClrMapping/>
  </p:clrMapOvr>
  <p:extLst>
    <p:ext uri="{DCECCB84-F9BA-43D5-87BE-67443E8EF086}">
      <p15:sldGuideLst xmlns:p15="http://schemas.microsoft.com/office/powerpoint/2012/main">
        <p15:guide id="1" pos="415">
          <p15:clr>
            <a:srgbClr val="FBAE40"/>
          </p15:clr>
        </p15:guide>
        <p15:guide id="2" pos="6630">
          <p15:clr>
            <a:srgbClr val="FBAE40"/>
          </p15:clr>
        </p15:guide>
        <p15:guide id="3" orient="horz" pos="1502">
          <p15:clr>
            <a:srgbClr val="FBAE40"/>
          </p15:clr>
        </p15:guide>
        <p15:guide id="4" orient="horz" pos="3906">
          <p15:clr>
            <a:srgbClr val="FBAE40"/>
          </p15:clr>
        </p15:guide>
      </p15:sldGuideLst>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DIN_ein-Bild_Text_Variante-B">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2" y="2385859"/>
            <a:ext cx="6140821" cy="3814917"/>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958013" y="2382840"/>
            <a:ext cx="3557587" cy="3817937"/>
          </a:xfrm>
        </p:spPr>
        <p:txBody>
          <a:bodyPr lIns="0" tIns="0" rIns="0" bIns="0">
            <a:noAutofit/>
          </a:bodyPr>
          <a:lstStyle>
            <a:lvl1pPr>
              <a:defRPr/>
            </a:lvl1pPr>
            <a:lvl2pPr>
              <a:defRPr/>
            </a:lvl2pPr>
            <a:lvl3pPr>
              <a:defRPr/>
            </a:lvl3pPr>
          </a:lstStyle>
          <a:p>
            <a:pPr lvl="0"/>
            <a:r>
              <a:rPr lang="de-DE" dirty="0"/>
              <a:t>Hier steht Fließtext.</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pPr defTabSz="914377"/>
            <a:r>
              <a:rPr lang="en-US">
                <a:solidFill>
                  <a:srgbClr val="004164"/>
                </a:solidFill>
              </a:rPr>
              <a:t>© 2023, DIN e. V.</a:t>
            </a:r>
            <a:endParaRPr lang="en-US" dirty="0">
              <a:solidFill>
                <a:srgbClr val="004164"/>
              </a:solidFill>
            </a:endParaRP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pPr defTabSz="914377"/>
            <a:fld id="{8B252499-9B54-4877-82BC-0DBF69578AC1}" type="slidenum">
              <a:rPr lang="en-US" smtClean="0">
                <a:solidFill>
                  <a:srgbClr val="004164"/>
                </a:solidFill>
              </a:rPr>
              <a:pPr defTabSz="914377"/>
              <a:t>‹Nr.›</a:t>
            </a:fld>
            <a:endParaRPr lang="en-US" dirty="0">
              <a:solidFill>
                <a:srgbClr val="004164"/>
              </a:solidFill>
            </a:endParaRPr>
          </a:p>
        </p:txBody>
      </p:sp>
      <p:sp>
        <p:nvSpPr>
          <p:cNvPr id="8" name="Textplatzhalter 4">
            <a:extLst>
              <a:ext uri="{FF2B5EF4-FFF2-40B4-BE49-F238E27FC236}">
                <a16:creationId xmlns:a16="http://schemas.microsoft.com/office/drawing/2014/main" id="{48CD247B-6347-4CAE-95FD-FD5F80A8F32B}"/>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95612099"/>
      </p:ext>
    </p:extLst>
  </p:cSld>
  <p:clrMapOvr>
    <a:masterClrMapping/>
  </p:clrMapOvr>
  <p:extLst>
    <p:ext uri="{DCECCB84-F9BA-43D5-87BE-67443E8EF086}">
      <p15:sldGuideLst xmlns:p15="http://schemas.microsoft.com/office/powerpoint/2012/main">
        <p15:guide id="1" pos="6626">
          <p15:clr>
            <a:srgbClr val="FBAE40"/>
          </p15:clr>
        </p15:guide>
        <p15:guide id="2" orient="horz" pos="1502">
          <p15:clr>
            <a:srgbClr val="FBAE40"/>
          </p15:clr>
        </p15:guide>
        <p15:guide id="3" orient="horz" pos="3906">
          <p15:clr>
            <a:srgbClr val="FBAE40"/>
          </p15:clr>
        </p15:guide>
        <p15:guide id="4" pos="415">
          <p15:clr>
            <a:srgbClr val="FBAE40"/>
          </p15:clr>
        </p15:guide>
      </p15:sldGuideLst>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DIN_ein-Bi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58813" y="1985177"/>
            <a:ext cx="10866439" cy="387161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58813" y="5951475"/>
            <a:ext cx="9856787" cy="249300"/>
          </a:xfrm>
        </p:spPr>
        <p:txBody>
          <a:bodyPr lIns="0" tIns="0" rIns="0" bIns="0">
            <a:noAutofit/>
          </a:bodyPr>
          <a:lstStyle>
            <a:lvl1pPr>
              <a:defRPr/>
            </a:lvl1pPr>
            <a:lvl2pPr>
              <a:defRPr/>
            </a:lvl2pPr>
            <a:lvl3pPr marL="276218" indent="0">
              <a:buNone/>
              <a:defRPr/>
            </a:lvl3pPr>
          </a:lstStyle>
          <a:p>
            <a:pPr lvl="0"/>
            <a:r>
              <a:rPr lang="de-DE" dirty="0"/>
              <a:t>Hier steht eine Bildunterschrift (max. einzeilig)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pPr defTabSz="914377"/>
            <a:r>
              <a:rPr lang="en-US">
                <a:solidFill>
                  <a:srgbClr val="004164"/>
                </a:solidFill>
              </a:rPr>
              <a:t>© 2023, DIN e. V.</a:t>
            </a:r>
            <a:endParaRPr lang="en-US" dirty="0">
              <a:solidFill>
                <a:srgbClr val="004164"/>
              </a:solidFill>
            </a:endParaRP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pPr defTabSz="914377"/>
            <a:fld id="{8B252499-9B54-4877-82BC-0DBF69578AC1}" type="slidenum">
              <a:rPr lang="en-US" smtClean="0">
                <a:solidFill>
                  <a:srgbClr val="004164"/>
                </a:solidFill>
              </a:rPr>
              <a:pPr defTabSz="914377"/>
              <a:t>‹Nr.›</a:t>
            </a:fld>
            <a:endParaRPr lang="en-US" dirty="0">
              <a:solidFill>
                <a:srgbClr val="004164"/>
              </a:solidFill>
            </a:endParaRPr>
          </a:p>
        </p:txBody>
      </p:sp>
      <p:sp>
        <p:nvSpPr>
          <p:cNvPr id="8" name="Textplatzhalter 4">
            <a:extLst>
              <a:ext uri="{FF2B5EF4-FFF2-40B4-BE49-F238E27FC236}">
                <a16:creationId xmlns:a16="http://schemas.microsoft.com/office/drawing/2014/main" id="{5896EFB1-530A-49A2-81C0-927097D65EC6}"/>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1297025413"/>
      </p:ext>
    </p:extLst>
  </p:cSld>
  <p:clrMapOvr>
    <a:masterClrMapping/>
  </p:clrMapOvr>
  <p:extLst>
    <p:ext uri="{DCECCB84-F9BA-43D5-87BE-67443E8EF086}">
      <p15:sldGuideLst xmlns:p15="http://schemas.microsoft.com/office/powerpoint/2012/main">
        <p15:guide id="1" pos="6626">
          <p15:clr>
            <a:srgbClr val="FBAE40"/>
          </p15:clr>
        </p15:guide>
        <p15:guide id="2" orient="horz" pos="1502">
          <p15:clr>
            <a:srgbClr val="FBAE40"/>
          </p15:clr>
        </p15:guide>
        <p15:guide id="3" orient="horz" pos="3906">
          <p15:clr>
            <a:srgbClr val="FBAE40"/>
          </p15:clr>
        </p15:guide>
        <p15:guide id="4" pos="415">
          <p15:clr>
            <a:srgbClr val="FBAE40"/>
          </p15:clr>
        </p15:guide>
      </p15:sldGuideLst>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DIN_zwei-Bilder">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dirty="0"/>
          </a:p>
        </p:txBody>
      </p:sp>
      <p:sp>
        <p:nvSpPr>
          <p:cNvPr id="7" name="Bildplatzhalter 5">
            <a:extLst>
              <a:ext uri="{FF2B5EF4-FFF2-40B4-BE49-F238E27FC236}">
                <a16:creationId xmlns:a16="http://schemas.microsoft.com/office/drawing/2014/main" id="{FDF7D65F-B748-4B9E-8C93-89C642A5724B}"/>
              </a:ext>
            </a:extLst>
          </p:cNvPr>
          <p:cNvSpPr>
            <a:spLocks noGrp="1"/>
          </p:cNvSpPr>
          <p:nvPr>
            <p:ph type="pic" sz="quarter" idx="17"/>
          </p:nvPr>
        </p:nvSpPr>
        <p:spPr>
          <a:xfrm>
            <a:off x="6455275" y="2385857"/>
            <a:ext cx="5071564" cy="283928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7"/>
            <a:ext cx="5138873" cy="283928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19" name="Textplatzhalter 2">
            <a:extLst>
              <a:ext uri="{FF2B5EF4-FFF2-40B4-BE49-F238E27FC236}">
                <a16:creationId xmlns:a16="http://schemas.microsoft.com/office/drawing/2014/main" id="{376A67A2-AFEB-4F3F-9B19-8CD2AD6EE538}"/>
              </a:ext>
            </a:extLst>
          </p:cNvPr>
          <p:cNvSpPr>
            <a:spLocks noGrp="1"/>
          </p:cNvSpPr>
          <p:nvPr>
            <p:ph type="body" sz="quarter" idx="13" hasCustomPrompt="1"/>
          </p:nvPr>
        </p:nvSpPr>
        <p:spPr>
          <a:xfrm>
            <a:off x="662721" y="5365104"/>
            <a:ext cx="5142763" cy="835673"/>
          </a:xfrm>
        </p:spPr>
        <p:txBody>
          <a:bodyPr lIns="0" tIns="0" rIns="0" bIns="0">
            <a:noAutofit/>
          </a:bodyPr>
          <a:lstStyle>
            <a:lvl1pPr>
              <a:defRPr/>
            </a:lvl1pPr>
          </a:lstStyle>
          <a:p>
            <a:pPr lvl="0"/>
            <a:r>
              <a:rPr lang="de-DE" dirty="0"/>
              <a:t>Hier steht eine Bildunterschrift (max. dreizeilig)</a:t>
            </a:r>
          </a:p>
          <a:p>
            <a:pPr lvl="0"/>
            <a:endParaRPr lang="de-DE" dirty="0"/>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455275" y="5365104"/>
            <a:ext cx="5071564" cy="835673"/>
          </a:xfrm>
        </p:spPr>
        <p:txBody>
          <a:bodyPr lIns="0" tIns="0" rIns="0" bIns="0">
            <a:noAutofit/>
          </a:bodyPr>
          <a:lstStyle>
            <a:lvl1pPr>
              <a:defRPr/>
            </a:lvl1pPr>
          </a:lstStyle>
          <a:p>
            <a:pPr lvl="0"/>
            <a:r>
              <a:rPr lang="de-DE" dirty="0"/>
              <a:t>Hier steht eine Bildunterschrift (max. dreizeilig)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pPr defTabSz="914377"/>
            <a:r>
              <a:rPr lang="en-US">
                <a:solidFill>
                  <a:srgbClr val="004164"/>
                </a:solidFill>
              </a:rPr>
              <a:t>© 2023, DIN e. V.</a:t>
            </a:r>
            <a:endParaRPr lang="en-US" dirty="0">
              <a:solidFill>
                <a:srgbClr val="004164"/>
              </a:solidFill>
            </a:endParaRP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pPr defTabSz="914377"/>
            <a:fld id="{8B252499-9B54-4877-82BC-0DBF69578AC1}" type="slidenum">
              <a:rPr lang="en-US" smtClean="0">
                <a:solidFill>
                  <a:srgbClr val="004164"/>
                </a:solidFill>
              </a:rPr>
              <a:pPr defTabSz="914377"/>
              <a:t>‹Nr.›</a:t>
            </a:fld>
            <a:endParaRPr lang="en-US" dirty="0">
              <a:solidFill>
                <a:srgbClr val="004164"/>
              </a:solidFill>
            </a:endParaRPr>
          </a:p>
        </p:txBody>
      </p:sp>
      <p:sp>
        <p:nvSpPr>
          <p:cNvPr id="10" name="Textplatzhalter 4">
            <a:extLst>
              <a:ext uri="{FF2B5EF4-FFF2-40B4-BE49-F238E27FC236}">
                <a16:creationId xmlns:a16="http://schemas.microsoft.com/office/drawing/2014/main" id="{9D206EA2-5148-4239-95C2-6D3768DA2587}"/>
              </a:ext>
            </a:extLst>
          </p:cNvPr>
          <p:cNvSpPr>
            <a:spLocks noGrp="1"/>
          </p:cNvSpPr>
          <p:nvPr>
            <p:ph type="body" sz="quarter" idx="24"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538487781"/>
      </p:ext>
    </p:extLst>
  </p:cSld>
  <p:clrMapOvr>
    <a:masterClrMapping/>
  </p:clrMapOvr>
  <p:extLst>
    <p:ext uri="{DCECCB84-F9BA-43D5-87BE-67443E8EF086}">
      <p15:sldGuideLst xmlns:p15="http://schemas.microsoft.com/office/powerpoint/2012/main">
        <p15:guide id="1" pos="7262">
          <p15:clr>
            <a:srgbClr val="FBAE40"/>
          </p15:clr>
        </p15:guide>
        <p15:guide id="2" orient="horz" pos="1502">
          <p15:clr>
            <a:srgbClr val="FBAE40"/>
          </p15:clr>
        </p15:guide>
        <p15:guide id="3" orient="horz" pos="3906">
          <p15:clr>
            <a:srgbClr val="FBAE40"/>
          </p15:clr>
        </p15:guide>
        <p15:guide id="4" pos="411">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DIN_drei-Bilder">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p:txBody>
          <a:bodyPr/>
          <a:lstStyle>
            <a:lvl1pPr>
              <a:defRPr/>
            </a:lvl1pPr>
          </a:lstStyle>
          <a:p>
            <a:r>
              <a:rPr lang="de-DE" dirty="0"/>
              <a:t>Hier steht der einzeilige Folientitel</a:t>
            </a:r>
            <a:endParaRPr lang="en-US" dirty="0"/>
          </a:p>
        </p:txBody>
      </p:sp>
      <p:sp>
        <p:nvSpPr>
          <p:cNvPr id="7" name="Bildplatzhalter 5">
            <a:extLst>
              <a:ext uri="{FF2B5EF4-FFF2-40B4-BE49-F238E27FC236}">
                <a16:creationId xmlns:a16="http://schemas.microsoft.com/office/drawing/2014/main" id="{FDF7D65F-B748-4B9E-8C93-89C642A5724B}"/>
              </a:ext>
            </a:extLst>
          </p:cNvPr>
          <p:cNvSpPr>
            <a:spLocks noGrp="1"/>
          </p:cNvSpPr>
          <p:nvPr>
            <p:ph type="pic" sz="quarter" idx="17"/>
          </p:nvPr>
        </p:nvSpPr>
        <p:spPr>
          <a:xfrm>
            <a:off x="8352153" y="2385859"/>
            <a:ext cx="3181035" cy="2843143"/>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12" name="Bildplatzhalter 5">
            <a:extLst>
              <a:ext uri="{FF2B5EF4-FFF2-40B4-BE49-F238E27FC236}">
                <a16:creationId xmlns:a16="http://schemas.microsoft.com/office/drawing/2014/main" id="{001BF1C0-FE0E-4D78-8AF0-116BB66E7FD4}"/>
              </a:ext>
            </a:extLst>
          </p:cNvPr>
          <p:cNvSpPr>
            <a:spLocks noGrp="1"/>
          </p:cNvSpPr>
          <p:nvPr>
            <p:ph type="pic" sz="quarter" idx="18"/>
          </p:nvPr>
        </p:nvSpPr>
        <p:spPr>
          <a:xfrm>
            <a:off x="4497521" y="2385859"/>
            <a:ext cx="3181035" cy="2843143"/>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9"/>
            <a:ext cx="3181035" cy="2843143"/>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19" name="Textplatzhalter 2">
            <a:extLst>
              <a:ext uri="{FF2B5EF4-FFF2-40B4-BE49-F238E27FC236}">
                <a16:creationId xmlns:a16="http://schemas.microsoft.com/office/drawing/2014/main" id="{376A67A2-AFEB-4F3F-9B19-8CD2AD6EE538}"/>
              </a:ext>
            </a:extLst>
          </p:cNvPr>
          <p:cNvSpPr>
            <a:spLocks noGrp="1"/>
          </p:cNvSpPr>
          <p:nvPr>
            <p:ph type="body" sz="quarter" idx="13" hasCustomPrompt="1"/>
          </p:nvPr>
        </p:nvSpPr>
        <p:spPr>
          <a:xfrm>
            <a:off x="662721" y="5360437"/>
            <a:ext cx="3185219" cy="840339"/>
          </a:xfrm>
        </p:spPr>
        <p:txBody>
          <a:bodyPr lIns="0" tIns="0" rIns="0" bIns="0">
            <a:noAutofit/>
          </a:bodyPr>
          <a:lstStyle>
            <a:lvl1pPr>
              <a:defRPr/>
            </a:lvl1pPr>
          </a:lstStyle>
          <a:p>
            <a:pPr lvl="0"/>
            <a:r>
              <a:rPr lang="de-DE" dirty="0"/>
              <a:t>Hier steht eine Bildunterschrift (max. dreizeilig)</a:t>
            </a:r>
          </a:p>
        </p:txBody>
      </p:sp>
      <p:sp>
        <p:nvSpPr>
          <p:cNvPr id="20" name="Textplatzhalter 2">
            <a:extLst>
              <a:ext uri="{FF2B5EF4-FFF2-40B4-BE49-F238E27FC236}">
                <a16:creationId xmlns:a16="http://schemas.microsoft.com/office/drawing/2014/main" id="{975E3609-0F9A-4BE6-A050-A022754A8212}"/>
              </a:ext>
            </a:extLst>
          </p:cNvPr>
          <p:cNvSpPr>
            <a:spLocks noGrp="1"/>
          </p:cNvSpPr>
          <p:nvPr>
            <p:ph type="body" sz="quarter" idx="20" hasCustomPrompt="1"/>
          </p:nvPr>
        </p:nvSpPr>
        <p:spPr>
          <a:xfrm>
            <a:off x="4497521" y="5360437"/>
            <a:ext cx="3185219" cy="840339"/>
          </a:xfrm>
        </p:spPr>
        <p:txBody>
          <a:bodyPr lIns="0" tIns="0" rIns="0" bIns="0">
            <a:noAutofit/>
          </a:bodyPr>
          <a:lstStyle>
            <a:lvl1pPr>
              <a:defRPr/>
            </a:lvl1pPr>
          </a:lstStyle>
          <a:p>
            <a:pPr lvl="0"/>
            <a:r>
              <a:rPr lang="de-DE" dirty="0"/>
              <a:t>Hier steht eine Bildunterschrift (max. dreizeilig)</a:t>
            </a:r>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8352153" y="5360437"/>
            <a:ext cx="3185219" cy="840339"/>
          </a:xfrm>
        </p:spPr>
        <p:txBody>
          <a:bodyPr lIns="0" tIns="0" rIns="0" bIns="0">
            <a:noAutofit/>
          </a:bodyPr>
          <a:lstStyle>
            <a:lvl1pPr>
              <a:defRPr/>
            </a:lvl1pPr>
          </a:lstStyle>
          <a:p>
            <a:pPr lvl="0"/>
            <a:r>
              <a:rPr lang="de-DE" dirty="0"/>
              <a:t>Hier steht eine Bildunterschrift (max. dreizeilig)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pPr defTabSz="914377"/>
            <a:r>
              <a:rPr lang="en-US">
                <a:solidFill>
                  <a:srgbClr val="004164"/>
                </a:solidFill>
              </a:rPr>
              <a:t>© 2023, DIN e. V.</a:t>
            </a:r>
            <a:endParaRPr lang="en-US" dirty="0">
              <a:solidFill>
                <a:srgbClr val="004164"/>
              </a:solidFill>
            </a:endParaRP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pPr defTabSz="914377"/>
            <a:fld id="{8B252499-9B54-4877-82BC-0DBF69578AC1}" type="slidenum">
              <a:rPr lang="en-US" smtClean="0">
                <a:solidFill>
                  <a:srgbClr val="004164"/>
                </a:solidFill>
              </a:rPr>
              <a:pPr defTabSz="914377"/>
              <a:t>‹Nr.›</a:t>
            </a:fld>
            <a:endParaRPr lang="en-US" dirty="0">
              <a:solidFill>
                <a:srgbClr val="004164"/>
              </a:solidFill>
            </a:endParaRPr>
          </a:p>
        </p:txBody>
      </p:sp>
      <p:sp>
        <p:nvSpPr>
          <p:cNvPr id="14" name="Textplatzhalter 4">
            <a:extLst>
              <a:ext uri="{FF2B5EF4-FFF2-40B4-BE49-F238E27FC236}">
                <a16:creationId xmlns:a16="http://schemas.microsoft.com/office/drawing/2014/main" id="{7D5C090C-8C84-441A-A53A-B0225B2A116A}"/>
              </a:ext>
            </a:extLst>
          </p:cNvPr>
          <p:cNvSpPr>
            <a:spLocks noGrp="1"/>
          </p:cNvSpPr>
          <p:nvPr>
            <p:ph type="body" sz="quarter" idx="24"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4215506429"/>
      </p:ext>
    </p:extLst>
  </p:cSld>
  <p:clrMapOvr>
    <a:masterClrMapping/>
  </p:clrMapOvr>
  <p:extLst>
    <p:ext uri="{DCECCB84-F9BA-43D5-87BE-67443E8EF086}">
      <p15:sldGuideLst xmlns:p15="http://schemas.microsoft.com/office/powerpoint/2012/main">
        <p15:guide id="1" pos="416">
          <p15:clr>
            <a:srgbClr val="FBAE40"/>
          </p15:clr>
        </p15:guide>
        <p15:guide id="2" pos="7265">
          <p15:clr>
            <a:srgbClr val="FBAE40"/>
          </p15:clr>
        </p15:guide>
        <p15:guide id="3" orient="horz" pos="3906">
          <p15:clr>
            <a:srgbClr val="FBAE40"/>
          </p15:clr>
        </p15:guide>
        <p15:guide id="4" orient="horz" pos="150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Nat_Interessenvertretu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567146-8707-4186-90B1-0F51ED9F7BB7}"/>
              </a:ext>
            </a:extLst>
          </p:cNvPr>
          <p:cNvSpPr>
            <a:spLocks noGrp="1"/>
          </p:cNvSpPr>
          <p:nvPr>
            <p:ph type="title" hasCustomPrompt="1"/>
          </p:nvPr>
        </p:nvSpPr>
        <p:spPr/>
        <p:txBody>
          <a:bodyPr/>
          <a:lstStyle>
            <a:lvl1pPr>
              <a:defRPr/>
            </a:lvl1pPr>
          </a:lstStyle>
          <a:p>
            <a:r>
              <a:rPr lang="de-DE" dirty="0"/>
              <a:t>Hier steht der einzeilige Folientitel</a:t>
            </a:r>
            <a:endParaRPr lang="en-US" dirty="0"/>
          </a:p>
        </p:txBody>
      </p:sp>
      <p:sp>
        <p:nvSpPr>
          <p:cNvPr id="3" name="Foliennummernplatzhalter 2">
            <a:extLst>
              <a:ext uri="{FF2B5EF4-FFF2-40B4-BE49-F238E27FC236}">
                <a16:creationId xmlns:a16="http://schemas.microsoft.com/office/drawing/2014/main" id="{0097D8F7-BAC5-423B-A57C-84EE3D13C363}"/>
              </a:ext>
            </a:extLst>
          </p:cNvPr>
          <p:cNvSpPr>
            <a:spLocks noGrp="1"/>
          </p:cNvSpPr>
          <p:nvPr>
            <p:ph type="sldNum" sz="quarter" idx="10"/>
          </p:nvPr>
        </p:nvSpPr>
        <p:spPr/>
        <p:txBody>
          <a:bodyPr/>
          <a:lstStyle/>
          <a:p>
            <a:pPr defTabSz="914377"/>
            <a:fld id="{8B252499-9B54-4877-82BC-0DBF69578AC1}" type="slidenum">
              <a:rPr lang="en-US" smtClean="0">
                <a:solidFill>
                  <a:srgbClr val="004164"/>
                </a:solidFill>
              </a:rPr>
              <a:pPr defTabSz="914377"/>
              <a:t>‹Nr.›</a:t>
            </a:fld>
            <a:endParaRPr lang="en-US" dirty="0">
              <a:solidFill>
                <a:srgbClr val="004164"/>
              </a:solidFill>
            </a:endParaRPr>
          </a:p>
        </p:txBody>
      </p:sp>
      <p:sp>
        <p:nvSpPr>
          <p:cNvPr id="8" name="Foliennummernplatzhalter 3">
            <a:extLst>
              <a:ext uri="{FF2B5EF4-FFF2-40B4-BE49-F238E27FC236}">
                <a16:creationId xmlns:a16="http://schemas.microsoft.com/office/drawing/2014/main" id="{76A30BB2-B0E2-453E-81D6-349EED39D70C}"/>
              </a:ext>
            </a:extLst>
          </p:cNvPr>
          <p:cNvSpPr txBox="1">
            <a:spLocks/>
          </p:cNvSpPr>
          <p:nvPr userDrawn="1"/>
        </p:nvSpPr>
        <p:spPr>
          <a:xfrm>
            <a:off x="10863263" y="6342965"/>
            <a:ext cx="393644" cy="212724"/>
          </a:xfrm>
          <a:prstGeom prst="rect">
            <a:avLst/>
          </a:prstGeom>
        </p:spPr>
        <p:txBody>
          <a:bodyPr vert="horz" lIns="0" tIns="0" rIns="0" bIns="0" rtlCol="0" anchor="t"/>
          <a:lstStyle>
            <a:defPPr>
              <a:defRPr lang="en-US"/>
            </a:defPPr>
            <a:lvl1pPr marL="0" algn="l" defTabSz="914400" rtl="0" eaLnBrk="1" latinLnBrk="0" hangingPunct="1">
              <a:defRPr sz="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0"/>
              </a:spcBef>
              <a:spcAft>
                <a:spcPts val="0"/>
              </a:spcAft>
              <a:buClrTx/>
              <a:buSzTx/>
              <a:buFontTx/>
              <a:buNone/>
              <a:tabLst/>
              <a:defRPr/>
            </a:pPr>
            <a:fld id="{8B252499-9B54-4877-82BC-0DBF69578AC1}" type="slidenum">
              <a:rPr kumimoji="0" lang="en-US" sz="800" b="1" i="0" u="none" strike="noStrike" kern="1200" cap="none" spc="0" normalizeH="0" baseline="0" noProof="0" smtClean="0">
                <a:ln>
                  <a:noFill/>
                </a:ln>
                <a:solidFill>
                  <a:srgbClr val="004164"/>
                </a:solidFill>
                <a:effectLst/>
                <a:uLnTx/>
                <a:uFillTx/>
                <a:latin typeface="Arial"/>
                <a:ea typeface="+mn-ea"/>
                <a:cs typeface="+mn-cs"/>
              </a:rPr>
              <a:pPr marL="0" marR="0" lvl="0" indent="0" algn="l" defTabSz="914377" rtl="0" eaLnBrk="1" fontAlgn="auto" latinLnBrk="0" hangingPunct="1">
                <a:lnSpc>
                  <a:spcPct val="100000"/>
                </a:lnSpc>
                <a:spcBef>
                  <a:spcPts val="0"/>
                </a:spcBef>
                <a:spcAft>
                  <a:spcPts val="0"/>
                </a:spcAft>
                <a:buClrTx/>
                <a:buSzTx/>
                <a:buFontTx/>
                <a:buNone/>
                <a:tabLst/>
                <a:defRPr/>
              </a:pPr>
              <a:t>‹Nr.›</a:t>
            </a:fld>
            <a:endParaRPr kumimoji="0" lang="en-US" sz="800" b="1" i="0" u="none" strike="noStrike" kern="1200" cap="none" spc="0" normalizeH="0" baseline="0" noProof="0" dirty="0">
              <a:ln>
                <a:noFill/>
              </a:ln>
              <a:solidFill>
                <a:srgbClr val="004164"/>
              </a:solidFill>
              <a:effectLst/>
              <a:uLnTx/>
              <a:uFillTx/>
              <a:latin typeface="Arial"/>
              <a:ea typeface="+mn-ea"/>
              <a:cs typeface="+mn-cs"/>
            </a:endParaRPr>
          </a:p>
        </p:txBody>
      </p:sp>
      <p:sp>
        <p:nvSpPr>
          <p:cNvPr id="9" name="Fußzeilenplatzhalter 4">
            <a:extLst>
              <a:ext uri="{FF2B5EF4-FFF2-40B4-BE49-F238E27FC236}">
                <a16:creationId xmlns:a16="http://schemas.microsoft.com/office/drawing/2014/main" id="{FF227408-2F11-4F4B-9FEC-697B5914AFFD}"/>
              </a:ext>
            </a:extLst>
          </p:cNvPr>
          <p:cNvSpPr txBox="1">
            <a:spLocks/>
          </p:cNvSpPr>
          <p:nvPr userDrawn="1"/>
        </p:nvSpPr>
        <p:spPr>
          <a:xfrm>
            <a:off x="10863265" y="6524626"/>
            <a:ext cx="714057" cy="212724"/>
          </a:xfrm>
          <a:prstGeom prst="rect">
            <a:avLst/>
          </a:prstGeom>
        </p:spPr>
        <p:txBody>
          <a:bodyPr vert="horz" lIns="0" tIns="0" rIns="0" bIns="0" rtlCol="0" anchor="t"/>
          <a:lstStyle>
            <a:defPPr>
              <a:defRPr lang="en-US"/>
            </a:defPPr>
            <a:lvl1pPr marL="0" algn="l" defTabSz="914400" rtl="0" eaLnBrk="1" latinLnBrk="0" hangingPunct="1">
              <a:defRPr sz="7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4164"/>
                </a:solidFill>
                <a:effectLst/>
                <a:uLnTx/>
                <a:uFillTx/>
                <a:latin typeface="Arial"/>
                <a:ea typeface="+mn-ea"/>
                <a:cs typeface="+mn-cs"/>
              </a:rPr>
              <a:t>© 2023, DIN e. V.</a:t>
            </a:r>
          </a:p>
        </p:txBody>
      </p:sp>
      <p:sp>
        <p:nvSpPr>
          <p:cNvPr id="55" name="Textplatzhalter 4">
            <a:extLst>
              <a:ext uri="{FF2B5EF4-FFF2-40B4-BE49-F238E27FC236}">
                <a16:creationId xmlns:a16="http://schemas.microsoft.com/office/drawing/2014/main" id="{DBD818AD-ECB7-4B35-AB54-6463D543BE2A}"/>
              </a:ext>
            </a:extLst>
          </p:cNvPr>
          <p:cNvSpPr>
            <a:spLocks noGrp="1"/>
          </p:cNvSpPr>
          <p:nvPr>
            <p:ph type="body" sz="quarter" idx="24"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grpSp>
        <p:nvGrpSpPr>
          <p:cNvPr id="4" name="Gruppieren 3"/>
          <p:cNvGrpSpPr/>
          <p:nvPr userDrawn="1"/>
        </p:nvGrpSpPr>
        <p:grpSpPr>
          <a:xfrm>
            <a:off x="664455" y="1883915"/>
            <a:ext cx="10845596" cy="4555026"/>
            <a:chOff x="664455" y="1883914"/>
            <a:chExt cx="10845596" cy="4555027"/>
          </a:xfrm>
        </p:grpSpPr>
        <p:grpSp>
          <p:nvGrpSpPr>
            <p:cNvPr id="10" name="Gruppieren 9">
              <a:extLst>
                <a:ext uri="{FF2B5EF4-FFF2-40B4-BE49-F238E27FC236}">
                  <a16:creationId xmlns:a16="http://schemas.microsoft.com/office/drawing/2014/main" id="{7EBAE603-2D87-4605-8355-171A0D454271}"/>
                </a:ext>
              </a:extLst>
            </p:cNvPr>
            <p:cNvGrpSpPr/>
            <p:nvPr userDrawn="1"/>
          </p:nvGrpSpPr>
          <p:grpSpPr>
            <a:xfrm>
              <a:off x="664455" y="1883914"/>
              <a:ext cx="10845596" cy="4555027"/>
              <a:chOff x="664455" y="1883914"/>
              <a:chExt cx="10845596" cy="4555027"/>
            </a:xfrm>
          </p:grpSpPr>
          <p:grpSp>
            <p:nvGrpSpPr>
              <p:cNvPr id="11" name="Gruppieren 10">
                <a:extLst>
                  <a:ext uri="{FF2B5EF4-FFF2-40B4-BE49-F238E27FC236}">
                    <a16:creationId xmlns:a16="http://schemas.microsoft.com/office/drawing/2014/main" id="{C588D4D5-C5CB-454C-9CF4-2000E72A3303}"/>
                  </a:ext>
                </a:extLst>
              </p:cNvPr>
              <p:cNvGrpSpPr/>
              <p:nvPr userDrawn="1"/>
            </p:nvGrpSpPr>
            <p:grpSpPr>
              <a:xfrm>
                <a:off x="8023625" y="2494258"/>
                <a:ext cx="3486426" cy="3304319"/>
                <a:chOff x="8023625" y="2494258"/>
                <a:chExt cx="3486426" cy="3304319"/>
              </a:xfrm>
            </p:grpSpPr>
            <p:sp>
              <p:nvSpPr>
                <p:cNvPr id="53" name="Rechteck 52">
                  <a:extLst>
                    <a:ext uri="{FF2B5EF4-FFF2-40B4-BE49-F238E27FC236}">
                      <a16:creationId xmlns:a16="http://schemas.microsoft.com/office/drawing/2014/main" id="{6C26078D-56CE-42FD-B144-AFD57B8DD4C6}"/>
                    </a:ext>
                  </a:extLst>
                </p:cNvPr>
                <p:cNvSpPr/>
                <p:nvPr/>
              </p:nvSpPr>
              <p:spPr bwMode="auto">
                <a:xfrm>
                  <a:off x="8023625" y="2494258"/>
                  <a:ext cx="3486426" cy="3304319"/>
                </a:xfrm>
                <a:prstGeom prst="rect">
                  <a:avLst/>
                </a:prstGeom>
                <a:solidFill>
                  <a:srgbClr val="00824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4164"/>
                    </a:solidFill>
                    <a:effectLst/>
                    <a:uLnTx/>
                    <a:uFillTx/>
                    <a:latin typeface="Times" charset="0"/>
                    <a:ea typeface="+mn-ea"/>
                    <a:cs typeface="+mn-cs"/>
                  </a:endParaRPr>
                </a:p>
              </p:txBody>
            </p:sp>
            <p:sp>
              <p:nvSpPr>
                <p:cNvPr id="54" name="Textfeld 53">
                  <a:extLst>
                    <a:ext uri="{FF2B5EF4-FFF2-40B4-BE49-F238E27FC236}">
                      <a16:creationId xmlns:a16="http://schemas.microsoft.com/office/drawing/2014/main" id="{8A0BB238-E3A1-480D-9A1A-BCE9C607ED58}"/>
                    </a:ext>
                  </a:extLst>
                </p:cNvPr>
                <p:cNvSpPr txBox="1"/>
                <p:nvPr userDrawn="1"/>
              </p:nvSpPr>
              <p:spPr>
                <a:xfrm>
                  <a:off x="8105916" y="2708941"/>
                  <a:ext cx="3404135" cy="3000822"/>
                </a:xfrm>
                <a:prstGeom prst="rect">
                  <a:avLst/>
                </a:prstGeom>
                <a:noFill/>
              </p:spPr>
              <p:txBody>
                <a:bodyPr wrap="square" rtlCol="0">
                  <a:spAutoFit/>
                </a:bodyPr>
                <a:lstStyle/>
                <a:p>
                  <a:pPr marL="0" marR="0" lvl="0" indent="0" algn="l" defTabSz="631810" rtl="0" eaLnBrk="1" fontAlgn="auto" latinLnBrk="0" hangingPunct="1">
                    <a:lnSpc>
                      <a:spcPct val="100000"/>
                    </a:lnSpc>
                    <a:spcBef>
                      <a:spcPts val="0"/>
                    </a:spcBef>
                    <a:spcAft>
                      <a:spcPts val="0"/>
                    </a:spcAft>
                    <a:buClr>
                      <a:srgbClr val="009BDC"/>
                    </a:buClr>
                    <a:buSzTx/>
                    <a:buFontTx/>
                    <a:buNone/>
                    <a:tabLst/>
                    <a:defRPr/>
                  </a:pPr>
                  <a:r>
                    <a:rPr kumimoji="0" lang="de-DE" sz="900" b="0" i="0" u="none" strike="noStrike" kern="1200" cap="none" spc="0" normalizeH="0" baseline="0" noProof="0" dirty="0">
                      <a:ln>
                        <a:noFill/>
                      </a:ln>
                      <a:solidFill>
                        <a:prstClr val="white"/>
                      </a:solidFill>
                      <a:effectLst/>
                      <a:uLnTx/>
                      <a:uFillTx/>
                      <a:latin typeface="Arial"/>
                      <a:ea typeface="+mn-ea"/>
                      <a:cs typeface="+mn-cs"/>
                    </a:rPr>
                    <a:t>ISO:	Internationale Organisation für Normung</a:t>
                  </a: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endParaRPr kumimoji="0" lang="de-DE" sz="9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r>
                    <a:rPr kumimoji="0" lang="de-DE" sz="900" b="0" i="0" u="none" strike="noStrike" kern="1200" cap="none" spc="0" normalizeH="0" baseline="0" noProof="0" dirty="0">
                      <a:ln>
                        <a:noFill/>
                      </a:ln>
                      <a:solidFill>
                        <a:prstClr val="white"/>
                      </a:solidFill>
                      <a:effectLst/>
                      <a:uLnTx/>
                      <a:uFillTx/>
                      <a:latin typeface="Arial"/>
                      <a:ea typeface="+mn-ea"/>
                      <a:cs typeface="+mn-cs"/>
                    </a:rPr>
                    <a:t>IEC:	Internationale Elektrotechnische Kommission</a:t>
                  </a: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endParaRPr kumimoji="0" lang="de-DE" sz="9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r>
                    <a:rPr kumimoji="0" lang="de-DE" sz="900" b="0" i="0" u="none" strike="noStrike" kern="1200" cap="none" spc="0" normalizeH="0" baseline="0" noProof="0" dirty="0">
                      <a:ln>
                        <a:noFill/>
                      </a:ln>
                      <a:solidFill>
                        <a:prstClr val="white"/>
                      </a:solidFill>
                      <a:effectLst/>
                      <a:uLnTx/>
                      <a:uFillTx/>
                      <a:latin typeface="Arial"/>
                      <a:ea typeface="+mn-ea"/>
                      <a:cs typeface="+mn-cs"/>
                    </a:rPr>
                    <a:t>ITU:	Internationale Fernmeldeunion</a:t>
                  </a: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endParaRPr kumimoji="0" lang="de-DE" sz="9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r>
                    <a:rPr kumimoji="0" lang="de-DE" sz="900" b="0" i="0" u="none" strike="noStrike" kern="1200" cap="none" spc="0" normalizeH="0" baseline="0" noProof="0" dirty="0">
                      <a:ln>
                        <a:noFill/>
                      </a:ln>
                      <a:solidFill>
                        <a:prstClr val="white"/>
                      </a:solidFill>
                      <a:effectLst/>
                      <a:uLnTx/>
                      <a:uFillTx/>
                      <a:latin typeface="Arial"/>
                      <a:ea typeface="+mn-ea"/>
                      <a:cs typeface="+mn-cs"/>
                    </a:rPr>
                    <a:t>CEN: 	Europäisches Komitee für Normung</a:t>
                  </a: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endParaRPr kumimoji="0" lang="de-DE" sz="9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r>
                    <a:rPr kumimoji="0" lang="de-DE" sz="900" b="0" i="0" u="none" strike="noStrike" kern="1200" cap="none" spc="0" normalizeH="0" baseline="0" noProof="0" dirty="0">
                      <a:ln>
                        <a:noFill/>
                      </a:ln>
                      <a:solidFill>
                        <a:prstClr val="white"/>
                      </a:solidFill>
                      <a:effectLst/>
                      <a:uLnTx/>
                      <a:uFillTx/>
                      <a:latin typeface="Arial"/>
                      <a:ea typeface="+mn-ea"/>
                      <a:cs typeface="+mn-cs"/>
                    </a:rPr>
                    <a:t>CENELEC:	Europäisches Komitee für</a:t>
                  </a: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r>
                    <a:rPr kumimoji="0" lang="de-DE" sz="900" b="0" i="0" u="none" strike="noStrike" kern="1200" cap="none" spc="0" normalizeH="0" baseline="0" noProof="0" dirty="0">
                      <a:ln>
                        <a:noFill/>
                      </a:ln>
                      <a:solidFill>
                        <a:prstClr val="white"/>
                      </a:solidFill>
                      <a:effectLst/>
                      <a:uLnTx/>
                      <a:uFillTx/>
                      <a:latin typeface="Arial"/>
                      <a:ea typeface="+mn-ea"/>
                      <a:cs typeface="+mn-cs"/>
                    </a:rPr>
                    <a:t>	Elektrotechnische Normung</a:t>
                  </a: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endParaRPr kumimoji="0" lang="de-DE" sz="9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r>
                    <a:rPr kumimoji="0" lang="de-DE" sz="900" b="0" i="0" u="none" strike="noStrike" kern="1200" cap="none" spc="0" normalizeH="0" baseline="0" noProof="0" dirty="0">
                      <a:ln>
                        <a:noFill/>
                      </a:ln>
                      <a:solidFill>
                        <a:prstClr val="white"/>
                      </a:solidFill>
                      <a:effectLst/>
                      <a:uLnTx/>
                      <a:uFillTx/>
                      <a:latin typeface="Arial"/>
                      <a:ea typeface="+mn-ea"/>
                      <a:cs typeface="+mn-cs"/>
                    </a:rPr>
                    <a:t>ETSI:	Europäisches Institut für 	Telekommunikationsnormen</a:t>
                  </a: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endParaRPr kumimoji="0" lang="de-DE" sz="9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r>
                    <a:rPr kumimoji="0" lang="de-DE" sz="900" b="0" i="0" u="none" strike="noStrike" kern="1200" cap="none" spc="0" normalizeH="0" baseline="0" noProof="0" dirty="0">
                      <a:ln>
                        <a:noFill/>
                      </a:ln>
                      <a:solidFill>
                        <a:prstClr val="white"/>
                      </a:solidFill>
                      <a:effectLst/>
                      <a:uLnTx/>
                      <a:uFillTx/>
                      <a:latin typeface="Arial"/>
                      <a:ea typeface="+mn-ea"/>
                      <a:cs typeface="+mn-cs"/>
                    </a:rPr>
                    <a:t>DIN:	Deutsches Institut für Normung e.V.</a:t>
                  </a: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endParaRPr kumimoji="0" lang="de-DE" sz="9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r>
                    <a:rPr kumimoji="0" lang="de-DE" sz="900" b="0" i="0" u="none" strike="noStrike" kern="1200" cap="none" spc="0" normalizeH="0" baseline="0" noProof="0" dirty="0">
                      <a:ln>
                        <a:noFill/>
                      </a:ln>
                      <a:solidFill>
                        <a:prstClr val="white"/>
                      </a:solidFill>
                      <a:effectLst/>
                      <a:uLnTx/>
                      <a:uFillTx/>
                      <a:latin typeface="Arial"/>
                      <a:ea typeface="+mn-ea"/>
                      <a:cs typeface="+mn-cs"/>
                    </a:rPr>
                    <a:t>DKE: 	Deutsche Kommission Elektrotechnik Elektronik 	Informationstechnik in DIN und VDE </a:t>
                  </a: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endParaRPr kumimoji="0" lang="de-DE" sz="9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r>
                    <a:rPr kumimoji="0" lang="de-DE" sz="900" b="0" i="0" u="none" strike="noStrike" kern="1200" cap="none" spc="0" normalizeH="0" baseline="0" noProof="0" dirty="0">
                      <a:ln>
                        <a:noFill/>
                      </a:ln>
                      <a:solidFill>
                        <a:prstClr val="white"/>
                      </a:solidFill>
                      <a:effectLst/>
                      <a:uLnTx/>
                      <a:uFillTx/>
                      <a:latin typeface="Arial"/>
                      <a:ea typeface="+mn-ea"/>
                      <a:cs typeface="+mn-cs"/>
                    </a:rPr>
                    <a:t>DIN und DKE vertreten die nationalen Interessen in der europäischen und internationalen Normung.</a:t>
                  </a:r>
                </a:p>
              </p:txBody>
            </p:sp>
          </p:grpSp>
          <p:grpSp>
            <p:nvGrpSpPr>
              <p:cNvPr id="12" name="Gruppieren 11">
                <a:extLst>
                  <a:ext uri="{FF2B5EF4-FFF2-40B4-BE49-F238E27FC236}">
                    <a16:creationId xmlns:a16="http://schemas.microsoft.com/office/drawing/2014/main" id="{310942D0-6B4B-4759-8916-69512B6D2F9E}"/>
                  </a:ext>
                </a:extLst>
              </p:cNvPr>
              <p:cNvGrpSpPr/>
              <p:nvPr/>
            </p:nvGrpSpPr>
            <p:grpSpPr>
              <a:xfrm>
                <a:off x="664455" y="1883914"/>
                <a:ext cx="7061913" cy="4555027"/>
                <a:chOff x="664455" y="1883914"/>
                <a:chExt cx="7061913" cy="4555027"/>
              </a:xfrm>
            </p:grpSpPr>
            <p:sp>
              <p:nvSpPr>
                <p:cNvPr id="13" name="Rechteck 12">
                  <a:extLst>
                    <a:ext uri="{FF2B5EF4-FFF2-40B4-BE49-F238E27FC236}">
                      <a16:creationId xmlns:a16="http://schemas.microsoft.com/office/drawing/2014/main" id="{122A2227-D6D0-4630-91C6-A5D0568A5125}"/>
                    </a:ext>
                  </a:extLst>
                </p:cNvPr>
                <p:cNvSpPr/>
                <p:nvPr/>
              </p:nvSpPr>
              <p:spPr bwMode="auto">
                <a:xfrm>
                  <a:off x="670376" y="4843959"/>
                  <a:ext cx="7055364" cy="159498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4164"/>
                    </a:solidFill>
                    <a:effectLst/>
                    <a:uLnTx/>
                    <a:uFillTx/>
                    <a:latin typeface="Times" charset="0"/>
                    <a:ea typeface="+mn-ea"/>
                    <a:cs typeface="+mn-cs"/>
                  </a:endParaRPr>
                </a:p>
              </p:txBody>
            </p:sp>
            <p:sp>
              <p:nvSpPr>
                <p:cNvPr id="14" name="Rechteck 13">
                  <a:extLst>
                    <a:ext uri="{FF2B5EF4-FFF2-40B4-BE49-F238E27FC236}">
                      <a16:creationId xmlns:a16="http://schemas.microsoft.com/office/drawing/2014/main" id="{4126575F-A201-4815-8078-38CA78A0E4A2}"/>
                    </a:ext>
                  </a:extLst>
                </p:cNvPr>
                <p:cNvSpPr/>
                <p:nvPr/>
              </p:nvSpPr>
              <p:spPr>
                <a:xfrm>
                  <a:off x="670370" y="4843959"/>
                  <a:ext cx="7055364" cy="180000"/>
                </a:xfrm>
                <a:prstGeom prst="rect">
                  <a:avLst/>
                </a:prstGeom>
                <a:solidFill>
                  <a:srgbClr val="008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NATIONAL</a:t>
                  </a:r>
                </a:p>
              </p:txBody>
            </p:sp>
            <p:sp>
              <p:nvSpPr>
                <p:cNvPr id="15" name="Rechteck 14">
                  <a:extLst>
                    <a:ext uri="{FF2B5EF4-FFF2-40B4-BE49-F238E27FC236}">
                      <a16:creationId xmlns:a16="http://schemas.microsoft.com/office/drawing/2014/main" id="{D3ED49B6-36A5-4FFC-81A4-FB346EF8B76F}"/>
                    </a:ext>
                  </a:extLst>
                </p:cNvPr>
                <p:cNvSpPr/>
                <p:nvPr/>
              </p:nvSpPr>
              <p:spPr bwMode="auto">
                <a:xfrm>
                  <a:off x="5869157" y="3373935"/>
                  <a:ext cx="1856583" cy="1260000"/>
                </a:xfrm>
                <a:prstGeom prst="rect">
                  <a:avLst/>
                </a:prstGeom>
                <a:pattFill prst="pct90">
                  <a:fgClr>
                    <a:srgbClr val="99B3C1"/>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4164"/>
                    </a:solidFill>
                    <a:effectLst/>
                    <a:uLnTx/>
                    <a:uFillTx/>
                    <a:latin typeface="Times" charset="0"/>
                    <a:ea typeface="+mn-ea"/>
                    <a:cs typeface="+mn-cs"/>
                  </a:endParaRPr>
                </a:p>
              </p:txBody>
            </p:sp>
            <p:sp>
              <p:nvSpPr>
                <p:cNvPr id="16" name="Rechteck 15">
                  <a:extLst>
                    <a:ext uri="{FF2B5EF4-FFF2-40B4-BE49-F238E27FC236}">
                      <a16:creationId xmlns:a16="http://schemas.microsoft.com/office/drawing/2014/main" id="{361B9F2A-187F-4790-B84C-28A998B200E6}"/>
                    </a:ext>
                  </a:extLst>
                </p:cNvPr>
                <p:cNvSpPr/>
                <p:nvPr/>
              </p:nvSpPr>
              <p:spPr bwMode="auto">
                <a:xfrm>
                  <a:off x="664456" y="3373935"/>
                  <a:ext cx="2268000" cy="1260000"/>
                </a:xfrm>
                <a:prstGeom prst="rect">
                  <a:avLst/>
                </a:prstGeom>
                <a:solidFill>
                  <a:srgbClr val="004164">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4164"/>
                    </a:solidFill>
                    <a:effectLst/>
                    <a:uLnTx/>
                    <a:uFillTx/>
                    <a:latin typeface="Times" charset="0"/>
                    <a:ea typeface="+mn-ea"/>
                    <a:cs typeface="+mn-cs"/>
                  </a:endParaRPr>
                </a:p>
              </p:txBody>
            </p:sp>
            <p:sp>
              <p:nvSpPr>
                <p:cNvPr id="17" name="Rechteck 16">
                  <a:extLst>
                    <a:ext uri="{FF2B5EF4-FFF2-40B4-BE49-F238E27FC236}">
                      <a16:creationId xmlns:a16="http://schemas.microsoft.com/office/drawing/2014/main" id="{74D838EA-A0D2-464C-9203-B9E58C06E34D}"/>
                    </a:ext>
                  </a:extLst>
                </p:cNvPr>
                <p:cNvSpPr/>
                <p:nvPr/>
              </p:nvSpPr>
              <p:spPr bwMode="auto">
                <a:xfrm>
                  <a:off x="3115017" y="3373935"/>
                  <a:ext cx="2268000" cy="1260000"/>
                </a:xfrm>
                <a:prstGeom prst="rect">
                  <a:avLst/>
                </a:prstGeom>
                <a:solidFill>
                  <a:srgbClr val="004164">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4164"/>
                    </a:solidFill>
                    <a:effectLst/>
                    <a:uLnTx/>
                    <a:uFillTx/>
                    <a:latin typeface="Times" charset="0"/>
                    <a:ea typeface="+mn-ea"/>
                    <a:cs typeface="+mn-cs"/>
                  </a:endParaRPr>
                </a:p>
              </p:txBody>
            </p:sp>
            <p:pic>
              <p:nvPicPr>
                <p:cNvPr id="18" name="Grafik 17">
                  <a:extLst>
                    <a:ext uri="{FF2B5EF4-FFF2-40B4-BE49-F238E27FC236}">
                      <a16:creationId xmlns:a16="http://schemas.microsoft.com/office/drawing/2014/main" id="{32B479CC-C742-4C15-9509-C8C195317FA5}"/>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3961989" y="3958397"/>
                  <a:ext cx="580883" cy="290160"/>
                </a:xfrm>
                <a:prstGeom prst="rect">
                  <a:avLst/>
                </a:prstGeom>
              </p:spPr>
            </p:pic>
            <p:pic>
              <p:nvPicPr>
                <p:cNvPr id="19" name="Grafik 18">
                  <a:extLst>
                    <a:ext uri="{FF2B5EF4-FFF2-40B4-BE49-F238E27FC236}">
                      <a16:creationId xmlns:a16="http://schemas.microsoft.com/office/drawing/2014/main" id="{7C4227E8-DBE7-403C-8F56-CB38F5AFA5EA}"/>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419810" y="3869938"/>
                  <a:ext cx="513517" cy="406474"/>
                </a:xfrm>
                <a:prstGeom prst="rect">
                  <a:avLst/>
                </a:prstGeom>
              </p:spPr>
            </p:pic>
            <p:sp>
              <p:nvSpPr>
                <p:cNvPr id="20" name="Rechteck 19">
                  <a:extLst>
                    <a:ext uri="{FF2B5EF4-FFF2-40B4-BE49-F238E27FC236}">
                      <a16:creationId xmlns:a16="http://schemas.microsoft.com/office/drawing/2014/main" id="{C54C5841-1588-4F54-B74D-735441FC611D}"/>
                    </a:ext>
                  </a:extLst>
                </p:cNvPr>
                <p:cNvSpPr/>
                <p:nvPr/>
              </p:nvSpPr>
              <p:spPr>
                <a:xfrm>
                  <a:off x="664456" y="3373935"/>
                  <a:ext cx="7061912" cy="180000"/>
                </a:xfrm>
                <a:prstGeom prst="rect">
                  <a:avLst/>
                </a:prstGeom>
                <a:solidFill>
                  <a:srgbClr val="008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EUROPÄISCH</a:t>
                  </a:r>
                </a:p>
              </p:txBody>
            </p:sp>
            <p:cxnSp>
              <p:nvCxnSpPr>
                <p:cNvPr id="21" name="Gerade Verbindung mit Pfeil 20">
                  <a:extLst>
                    <a:ext uri="{FF2B5EF4-FFF2-40B4-BE49-F238E27FC236}">
                      <a16:creationId xmlns:a16="http://schemas.microsoft.com/office/drawing/2014/main" id="{EB40E3E6-E907-4FAB-9A85-2DBB55CC73BF}"/>
                    </a:ext>
                  </a:extLst>
                </p:cNvPr>
                <p:cNvCxnSpPr>
                  <a:cxnSpLocks/>
                </p:cNvCxnSpPr>
                <p:nvPr/>
              </p:nvCxnSpPr>
              <p:spPr bwMode="auto">
                <a:xfrm flipV="1">
                  <a:off x="2662009" y="2929688"/>
                  <a:ext cx="0" cy="225115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sp>
              <p:nvSpPr>
                <p:cNvPr id="22" name="Rechteck 21">
                  <a:extLst>
                    <a:ext uri="{FF2B5EF4-FFF2-40B4-BE49-F238E27FC236}">
                      <a16:creationId xmlns:a16="http://schemas.microsoft.com/office/drawing/2014/main" id="{8AB19EAF-4A01-47EC-99AC-4E7B46DBA20D}"/>
                    </a:ext>
                  </a:extLst>
                </p:cNvPr>
                <p:cNvSpPr/>
                <p:nvPr/>
              </p:nvSpPr>
              <p:spPr bwMode="auto">
                <a:xfrm>
                  <a:off x="664456" y="1887579"/>
                  <a:ext cx="2268000" cy="1260000"/>
                </a:xfrm>
                <a:prstGeom prst="rect">
                  <a:avLst/>
                </a:prstGeom>
                <a:solidFill>
                  <a:srgbClr val="014164">
                    <a:alpha val="2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4164"/>
                    </a:solidFill>
                    <a:effectLst/>
                    <a:uLnTx/>
                    <a:uFillTx/>
                    <a:latin typeface="Times" charset="0"/>
                    <a:ea typeface="+mn-ea"/>
                    <a:cs typeface="+mn-cs"/>
                  </a:endParaRPr>
                </a:p>
              </p:txBody>
            </p:sp>
            <p:sp>
              <p:nvSpPr>
                <p:cNvPr id="23" name="Rechteck 22">
                  <a:extLst>
                    <a:ext uri="{FF2B5EF4-FFF2-40B4-BE49-F238E27FC236}">
                      <a16:creationId xmlns:a16="http://schemas.microsoft.com/office/drawing/2014/main" id="{A96BCB5A-1F00-4442-9413-221F33AEA767}"/>
                    </a:ext>
                  </a:extLst>
                </p:cNvPr>
                <p:cNvSpPr/>
                <p:nvPr/>
              </p:nvSpPr>
              <p:spPr bwMode="auto">
                <a:xfrm>
                  <a:off x="3118446" y="1887579"/>
                  <a:ext cx="2268000" cy="1260000"/>
                </a:xfrm>
                <a:prstGeom prst="rect">
                  <a:avLst/>
                </a:prstGeom>
                <a:solidFill>
                  <a:srgbClr val="014164">
                    <a:alpha val="2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4164"/>
                    </a:solidFill>
                    <a:effectLst/>
                    <a:uLnTx/>
                    <a:uFillTx/>
                    <a:latin typeface="Times" charset="0"/>
                    <a:ea typeface="+mn-ea"/>
                    <a:cs typeface="+mn-cs"/>
                  </a:endParaRPr>
                </a:p>
              </p:txBody>
            </p:sp>
            <p:sp>
              <p:nvSpPr>
                <p:cNvPr id="24" name="Rechteck 23">
                  <a:extLst>
                    <a:ext uri="{FF2B5EF4-FFF2-40B4-BE49-F238E27FC236}">
                      <a16:creationId xmlns:a16="http://schemas.microsoft.com/office/drawing/2014/main" id="{8D12FCEA-E930-4429-97D9-A30CEB38DB54}"/>
                    </a:ext>
                  </a:extLst>
                </p:cNvPr>
                <p:cNvSpPr/>
                <p:nvPr/>
              </p:nvSpPr>
              <p:spPr bwMode="auto">
                <a:xfrm>
                  <a:off x="2130474" y="2329967"/>
                  <a:ext cx="1783732" cy="584775"/>
                </a:xfrm>
                <a:prstGeom prst="rect">
                  <a:avLst/>
                </a:prstGeom>
                <a:solidFill>
                  <a:srgbClr val="00824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377" rtl="0" eaLnBrk="0" fontAlgn="base" latinLnBrk="0" hangingPunct="0">
                    <a:lnSpc>
                      <a:spcPts val="1200"/>
                    </a:lnSpc>
                    <a:spcBef>
                      <a:spcPct val="0"/>
                    </a:spcBef>
                    <a:spcAft>
                      <a:spcPct val="0"/>
                    </a:spcAft>
                    <a:buClrTx/>
                    <a:buSzTx/>
                    <a:buFontTx/>
                    <a:buNone/>
                    <a:tabLst/>
                    <a:defRPr/>
                  </a:pPr>
                  <a:r>
                    <a:rPr kumimoji="0" lang="de-DE" sz="1051" b="0" i="0" u="none" strike="noStrike" kern="1200" cap="none" spc="0" normalizeH="0" baseline="0" noProof="0" dirty="0">
                      <a:ln>
                        <a:noFill/>
                      </a:ln>
                      <a:solidFill>
                        <a:prstClr val="white"/>
                      </a:solidFill>
                      <a:effectLst/>
                      <a:uLnTx/>
                      <a:uFillTx/>
                      <a:latin typeface="Arial"/>
                      <a:ea typeface="+mn-ea"/>
                      <a:cs typeface="+mn-cs"/>
                    </a:rPr>
                    <a:t>Joint Technical </a:t>
                  </a:r>
                  <a:br>
                    <a:rPr kumimoji="0" lang="de-DE" sz="1051" b="0" i="0" u="none" strike="noStrike" kern="1200" cap="none" spc="0" normalizeH="0" baseline="0" noProof="0" dirty="0">
                      <a:ln>
                        <a:noFill/>
                      </a:ln>
                      <a:solidFill>
                        <a:prstClr val="white"/>
                      </a:solidFill>
                      <a:effectLst/>
                      <a:uLnTx/>
                      <a:uFillTx/>
                      <a:latin typeface="Arial"/>
                      <a:ea typeface="+mn-ea"/>
                      <a:cs typeface="+mn-cs"/>
                    </a:rPr>
                  </a:br>
                  <a:r>
                    <a:rPr kumimoji="0" lang="de-DE" sz="1051" b="0" i="0" u="none" strike="noStrike" kern="1200" cap="none" spc="0" normalizeH="0" baseline="0" noProof="0" dirty="0" err="1">
                      <a:ln>
                        <a:noFill/>
                      </a:ln>
                      <a:solidFill>
                        <a:prstClr val="white"/>
                      </a:solidFill>
                      <a:effectLst/>
                      <a:uLnTx/>
                      <a:uFillTx/>
                      <a:latin typeface="Arial"/>
                      <a:ea typeface="+mn-ea"/>
                      <a:cs typeface="+mn-cs"/>
                    </a:rPr>
                    <a:t>Commitee</a:t>
                  </a:r>
                  <a:r>
                    <a:rPr kumimoji="0" lang="de-DE" sz="1051" b="0" i="0" u="none" strike="noStrike" kern="1200" cap="none" spc="0" normalizeH="0" baseline="0" noProof="0" dirty="0">
                      <a:ln>
                        <a:noFill/>
                      </a:ln>
                      <a:solidFill>
                        <a:prstClr val="white"/>
                      </a:solidFill>
                      <a:effectLst/>
                      <a:uLnTx/>
                      <a:uFillTx/>
                      <a:latin typeface="Arial"/>
                      <a:ea typeface="+mn-ea"/>
                      <a:cs typeface="+mn-cs"/>
                    </a:rPr>
                    <a:t> 1</a:t>
                  </a:r>
                  <a:br>
                    <a:rPr kumimoji="0" lang="de-DE" sz="1051" b="0" i="0" u="none" strike="noStrike" kern="1200" cap="none" spc="0" normalizeH="0" baseline="0" noProof="0" dirty="0">
                      <a:ln>
                        <a:noFill/>
                      </a:ln>
                      <a:solidFill>
                        <a:prstClr val="white"/>
                      </a:solidFill>
                      <a:effectLst/>
                      <a:uLnTx/>
                      <a:uFillTx/>
                      <a:latin typeface="Arial"/>
                      <a:ea typeface="+mn-ea"/>
                      <a:cs typeface="+mn-cs"/>
                    </a:rPr>
                  </a:br>
                  <a:r>
                    <a:rPr kumimoji="0" lang="de-DE" sz="1051" b="0" i="0" u="none" strike="noStrike" kern="1200" cap="none" spc="0" normalizeH="0" baseline="0" noProof="0" dirty="0">
                      <a:ln>
                        <a:noFill/>
                      </a:ln>
                      <a:solidFill>
                        <a:prstClr val="white"/>
                      </a:solidFill>
                      <a:effectLst/>
                      <a:uLnTx/>
                      <a:uFillTx/>
                      <a:latin typeface="Arial"/>
                      <a:ea typeface="+mn-ea"/>
                      <a:cs typeface="+mn-cs"/>
                    </a:rPr>
                    <a:t> Information Technology</a:t>
                  </a:r>
                </a:p>
              </p:txBody>
            </p:sp>
            <p:sp>
              <p:nvSpPr>
                <p:cNvPr id="25" name="Ellipse 24">
                  <a:extLst>
                    <a:ext uri="{FF2B5EF4-FFF2-40B4-BE49-F238E27FC236}">
                      <a16:creationId xmlns:a16="http://schemas.microsoft.com/office/drawing/2014/main" id="{AADF31EE-5CB3-4544-8C6F-5B98CC3FA687}"/>
                    </a:ext>
                  </a:extLst>
                </p:cNvPr>
                <p:cNvSpPr/>
                <p:nvPr/>
              </p:nvSpPr>
              <p:spPr bwMode="auto">
                <a:xfrm>
                  <a:off x="6292484" y="3867465"/>
                  <a:ext cx="1064457" cy="411420"/>
                </a:xfrm>
                <a:prstGeom prst="ellipse">
                  <a:avLst/>
                </a:prstGeom>
                <a:solidFill>
                  <a:srgbClr val="014164">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4164"/>
                    </a:solidFill>
                    <a:effectLst/>
                    <a:uLnTx/>
                    <a:uFillTx/>
                    <a:latin typeface="Times" charset="0"/>
                    <a:ea typeface="+mn-ea"/>
                    <a:cs typeface="+mn-cs"/>
                  </a:endParaRPr>
                </a:p>
              </p:txBody>
            </p:sp>
            <p:sp>
              <p:nvSpPr>
                <p:cNvPr id="26" name="Rechteck 25">
                  <a:extLst>
                    <a:ext uri="{FF2B5EF4-FFF2-40B4-BE49-F238E27FC236}">
                      <a16:creationId xmlns:a16="http://schemas.microsoft.com/office/drawing/2014/main" id="{224A266C-7097-400C-B201-B8DCF2B76831}"/>
                    </a:ext>
                  </a:extLst>
                </p:cNvPr>
                <p:cNvSpPr/>
                <p:nvPr/>
              </p:nvSpPr>
              <p:spPr bwMode="auto">
                <a:xfrm>
                  <a:off x="5869157" y="1887579"/>
                  <a:ext cx="1856583" cy="1260000"/>
                </a:xfrm>
                <a:prstGeom prst="rect">
                  <a:avLst/>
                </a:prstGeom>
                <a:pattFill prst="pct80">
                  <a:fgClr>
                    <a:srgbClr val="CCD9E0"/>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4164"/>
                    </a:solidFill>
                    <a:effectLst/>
                    <a:uLnTx/>
                    <a:uFillTx/>
                    <a:latin typeface="Times" charset="0"/>
                    <a:ea typeface="+mn-ea"/>
                    <a:cs typeface="+mn-cs"/>
                  </a:endParaRPr>
                </a:p>
              </p:txBody>
            </p:sp>
            <p:sp>
              <p:nvSpPr>
                <p:cNvPr id="27" name="Ellipse 26">
                  <a:extLst>
                    <a:ext uri="{FF2B5EF4-FFF2-40B4-BE49-F238E27FC236}">
                      <a16:creationId xmlns:a16="http://schemas.microsoft.com/office/drawing/2014/main" id="{742E40FF-07F5-4F69-9606-CC823F06CA5C}"/>
                    </a:ext>
                  </a:extLst>
                </p:cNvPr>
                <p:cNvSpPr/>
                <p:nvPr/>
              </p:nvSpPr>
              <p:spPr bwMode="auto">
                <a:xfrm>
                  <a:off x="6506046" y="2347425"/>
                  <a:ext cx="578160" cy="578160"/>
                </a:xfrm>
                <a:prstGeom prst="ellipse">
                  <a:avLst/>
                </a:prstGeom>
                <a:solidFill>
                  <a:srgbClr val="014164">
                    <a:alpha val="2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4164"/>
                    </a:solidFill>
                    <a:effectLst/>
                    <a:uLnTx/>
                    <a:uFillTx/>
                    <a:latin typeface="Times" charset="0"/>
                    <a:ea typeface="+mn-ea"/>
                    <a:cs typeface="+mn-cs"/>
                  </a:endParaRPr>
                </a:p>
              </p:txBody>
            </p:sp>
            <p:sp>
              <p:nvSpPr>
                <p:cNvPr id="28" name="Rechteck 27">
                  <a:extLst>
                    <a:ext uri="{FF2B5EF4-FFF2-40B4-BE49-F238E27FC236}">
                      <a16:creationId xmlns:a16="http://schemas.microsoft.com/office/drawing/2014/main" id="{13234E1D-0733-48BF-A2F8-55166B78A399}"/>
                    </a:ext>
                  </a:extLst>
                </p:cNvPr>
                <p:cNvSpPr/>
                <p:nvPr/>
              </p:nvSpPr>
              <p:spPr>
                <a:xfrm>
                  <a:off x="848541" y="5498177"/>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Maschinenbau</a:t>
                  </a:r>
                </a:p>
              </p:txBody>
            </p:sp>
            <p:sp>
              <p:nvSpPr>
                <p:cNvPr id="29" name="Rechteck 28">
                  <a:extLst>
                    <a:ext uri="{FF2B5EF4-FFF2-40B4-BE49-F238E27FC236}">
                      <a16:creationId xmlns:a16="http://schemas.microsoft.com/office/drawing/2014/main" id="{B4A1863C-6858-4044-A3A2-2FBDDC0A2044}"/>
                    </a:ext>
                  </a:extLst>
                </p:cNvPr>
                <p:cNvSpPr/>
                <p:nvPr/>
              </p:nvSpPr>
              <p:spPr>
                <a:xfrm>
                  <a:off x="848541" y="5724451"/>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Bauwesen</a:t>
                  </a:r>
                </a:p>
              </p:txBody>
            </p:sp>
            <p:sp>
              <p:nvSpPr>
                <p:cNvPr id="30" name="Rechteck 29">
                  <a:extLst>
                    <a:ext uri="{FF2B5EF4-FFF2-40B4-BE49-F238E27FC236}">
                      <a16:creationId xmlns:a16="http://schemas.microsoft.com/office/drawing/2014/main" id="{F4834659-5763-4A37-9CF0-705A521F8824}"/>
                    </a:ext>
                  </a:extLst>
                </p:cNvPr>
                <p:cNvSpPr/>
                <p:nvPr/>
              </p:nvSpPr>
              <p:spPr>
                <a:xfrm>
                  <a:off x="848541" y="5950725"/>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Dienstleistungen</a:t>
                  </a:r>
                </a:p>
              </p:txBody>
            </p:sp>
            <p:sp>
              <p:nvSpPr>
                <p:cNvPr id="31" name="Rechteck 30">
                  <a:extLst>
                    <a:ext uri="{FF2B5EF4-FFF2-40B4-BE49-F238E27FC236}">
                      <a16:creationId xmlns:a16="http://schemas.microsoft.com/office/drawing/2014/main" id="{089C53FB-FC6F-4884-8B95-32CE4667ED02}"/>
                    </a:ext>
                  </a:extLst>
                </p:cNvPr>
                <p:cNvSpPr/>
                <p:nvPr/>
              </p:nvSpPr>
              <p:spPr>
                <a:xfrm>
                  <a:off x="848541" y="6177000"/>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Informationstechnik</a:t>
                  </a:r>
                </a:p>
              </p:txBody>
            </p:sp>
            <p:sp>
              <p:nvSpPr>
                <p:cNvPr id="32" name="Rechteck 31">
                  <a:extLst>
                    <a:ext uri="{FF2B5EF4-FFF2-40B4-BE49-F238E27FC236}">
                      <a16:creationId xmlns:a16="http://schemas.microsoft.com/office/drawing/2014/main" id="{7A9DE917-5B0C-4246-AC7C-44062A21429F}"/>
                    </a:ext>
                  </a:extLst>
                </p:cNvPr>
                <p:cNvSpPr/>
                <p:nvPr/>
              </p:nvSpPr>
              <p:spPr>
                <a:xfrm>
                  <a:off x="2343465" y="5498177"/>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Luft- und Raumfahrt</a:t>
                  </a:r>
                </a:p>
              </p:txBody>
            </p:sp>
            <p:sp>
              <p:nvSpPr>
                <p:cNvPr id="33" name="Rechteck 32">
                  <a:extLst>
                    <a:ext uri="{FF2B5EF4-FFF2-40B4-BE49-F238E27FC236}">
                      <a16:creationId xmlns:a16="http://schemas.microsoft.com/office/drawing/2014/main" id="{2B32DBBC-9353-4390-B239-C3063FD84588}"/>
                    </a:ext>
                  </a:extLst>
                </p:cNvPr>
                <p:cNvSpPr/>
                <p:nvPr/>
              </p:nvSpPr>
              <p:spPr>
                <a:xfrm>
                  <a:off x="2343465" y="5724451"/>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Medizintechnik</a:t>
                  </a:r>
                </a:p>
              </p:txBody>
            </p:sp>
            <p:sp>
              <p:nvSpPr>
                <p:cNvPr id="34" name="Rechteck 33">
                  <a:extLst>
                    <a:ext uri="{FF2B5EF4-FFF2-40B4-BE49-F238E27FC236}">
                      <a16:creationId xmlns:a16="http://schemas.microsoft.com/office/drawing/2014/main" id="{051DA255-85D6-487F-BB51-160F7D9C5BF9}"/>
                    </a:ext>
                  </a:extLst>
                </p:cNvPr>
                <p:cNvSpPr/>
                <p:nvPr/>
              </p:nvSpPr>
              <p:spPr>
                <a:xfrm>
                  <a:off x="2343465" y="5950725"/>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Feinmechanik</a:t>
                  </a:r>
                </a:p>
              </p:txBody>
            </p:sp>
            <p:sp>
              <p:nvSpPr>
                <p:cNvPr id="35" name="Rechteck 34">
                  <a:extLst>
                    <a:ext uri="{FF2B5EF4-FFF2-40B4-BE49-F238E27FC236}">
                      <a16:creationId xmlns:a16="http://schemas.microsoft.com/office/drawing/2014/main" id="{D0D6ACA8-BD03-4533-95BA-91E33C414CD1}"/>
                    </a:ext>
                  </a:extLst>
                </p:cNvPr>
                <p:cNvSpPr/>
                <p:nvPr/>
              </p:nvSpPr>
              <p:spPr>
                <a:xfrm>
                  <a:off x="2343465" y="6177000"/>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und mehr als 70 weitere Themen</a:t>
                  </a:r>
                </a:p>
              </p:txBody>
            </p:sp>
            <p:pic>
              <p:nvPicPr>
                <p:cNvPr id="36" name="Grafik 35">
                  <a:extLst>
                    <a:ext uri="{FF2B5EF4-FFF2-40B4-BE49-F238E27FC236}">
                      <a16:creationId xmlns:a16="http://schemas.microsoft.com/office/drawing/2014/main" id="{A31F2F92-0446-494F-B6E8-56BF20A3989A}"/>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6351977" y="3864992"/>
                  <a:ext cx="945471" cy="416366"/>
                </a:xfrm>
                <a:prstGeom prst="rect">
                  <a:avLst/>
                </a:prstGeom>
              </p:spPr>
            </p:pic>
            <p:pic>
              <p:nvPicPr>
                <p:cNvPr id="37" name="Grafik 36">
                  <a:extLst>
                    <a:ext uri="{FF2B5EF4-FFF2-40B4-BE49-F238E27FC236}">
                      <a16:creationId xmlns:a16="http://schemas.microsoft.com/office/drawing/2014/main" id="{262D3BE7-4F27-4479-8D43-56FE95D1479D}"/>
                    </a:ext>
                  </a:extLst>
                </p:cNvPr>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1462443" y="2425613"/>
                  <a:ext cx="428250" cy="393483"/>
                </a:xfrm>
                <a:prstGeom prst="rect">
                  <a:avLst/>
                </a:prstGeom>
              </p:spPr>
            </p:pic>
            <p:pic>
              <p:nvPicPr>
                <p:cNvPr id="38" name="Grafik 37">
                  <a:extLst>
                    <a:ext uri="{FF2B5EF4-FFF2-40B4-BE49-F238E27FC236}">
                      <a16:creationId xmlns:a16="http://schemas.microsoft.com/office/drawing/2014/main" id="{999A6328-7D62-4A33-A4A9-6AA88DEDBCAF}"/>
                    </a:ext>
                  </a:extLst>
                </p:cNvPr>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6608244" y="2432050"/>
                  <a:ext cx="373765" cy="408910"/>
                </a:xfrm>
                <a:prstGeom prst="rect">
                  <a:avLst/>
                </a:prstGeom>
              </p:spPr>
            </p:pic>
            <p:pic>
              <p:nvPicPr>
                <p:cNvPr id="39" name="Grafik 38">
                  <a:extLst>
                    <a:ext uri="{FF2B5EF4-FFF2-40B4-BE49-F238E27FC236}">
                      <a16:creationId xmlns:a16="http://schemas.microsoft.com/office/drawing/2014/main" id="{063E70D6-E953-48E1-8F37-2B06868C1365}"/>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4046406" y="2416330"/>
                  <a:ext cx="412049" cy="412049"/>
                </a:xfrm>
                <a:prstGeom prst="rect">
                  <a:avLst/>
                </a:prstGeom>
              </p:spPr>
            </p:pic>
            <p:pic>
              <p:nvPicPr>
                <p:cNvPr id="40" name="Grafik 39">
                  <a:extLst>
                    <a:ext uri="{FF2B5EF4-FFF2-40B4-BE49-F238E27FC236}">
                      <a16:creationId xmlns:a16="http://schemas.microsoft.com/office/drawing/2014/main" id="{164BAA55-A3D2-49A1-A57A-50B4A97D231A}"/>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2117025" y="5096369"/>
                  <a:ext cx="381402" cy="295570"/>
                </a:xfrm>
                <a:prstGeom prst="rect">
                  <a:avLst/>
                </a:prstGeom>
              </p:spPr>
            </p:pic>
            <p:sp>
              <p:nvSpPr>
                <p:cNvPr id="41" name="Rechteck 40">
                  <a:extLst>
                    <a:ext uri="{FF2B5EF4-FFF2-40B4-BE49-F238E27FC236}">
                      <a16:creationId xmlns:a16="http://schemas.microsoft.com/office/drawing/2014/main" id="{51D8BC90-AEC1-4FEA-BF41-9403E61E6726}"/>
                    </a:ext>
                  </a:extLst>
                </p:cNvPr>
                <p:cNvSpPr/>
                <p:nvPr/>
              </p:nvSpPr>
              <p:spPr>
                <a:xfrm>
                  <a:off x="664455" y="1883914"/>
                  <a:ext cx="7061913" cy="180000"/>
                </a:xfrm>
                <a:prstGeom prst="rect">
                  <a:avLst/>
                </a:prstGeom>
                <a:solidFill>
                  <a:srgbClr val="008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INTERNATIONAL</a:t>
                  </a:r>
                </a:p>
              </p:txBody>
            </p:sp>
            <p:cxnSp>
              <p:nvCxnSpPr>
                <p:cNvPr id="42" name="Gerade Verbindung mit Pfeil 41">
                  <a:extLst>
                    <a:ext uri="{FF2B5EF4-FFF2-40B4-BE49-F238E27FC236}">
                      <a16:creationId xmlns:a16="http://schemas.microsoft.com/office/drawing/2014/main" id="{E0FF73AA-5425-41E0-9B80-D930DD80FFA5}"/>
                    </a:ext>
                  </a:extLst>
                </p:cNvPr>
                <p:cNvCxnSpPr>
                  <a:cxnSpLocks/>
                </p:cNvCxnSpPr>
                <p:nvPr/>
              </p:nvCxnSpPr>
              <p:spPr bwMode="auto">
                <a:xfrm flipV="1">
                  <a:off x="5081359" y="2929688"/>
                  <a:ext cx="0" cy="225115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cxnSp>
              <p:nvCxnSpPr>
                <p:cNvPr id="43" name="Gerade Verbindung mit Pfeil 42">
                  <a:extLst>
                    <a:ext uri="{FF2B5EF4-FFF2-40B4-BE49-F238E27FC236}">
                      <a16:creationId xmlns:a16="http://schemas.microsoft.com/office/drawing/2014/main" id="{64F1B6E3-82F3-4BBC-8AF3-04F5292DFD1F}"/>
                    </a:ext>
                  </a:extLst>
                </p:cNvPr>
                <p:cNvCxnSpPr>
                  <a:cxnSpLocks/>
                </p:cNvCxnSpPr>
                <p:nvPr/>
              </p:nvCxnSpPr>
              <p:spPr bwMode="auto">
                <a:xfrm flipV="1">
                  <a:off x="1656981" y="4371975"/>
                  <a:ext cx="0" cy="823811"/>
                </a:xfrm>
                <a:prstGeom prst="straightConnector1">
                  <a:avLst/>
                </a:prstGeom>
                <a:solidFill>
                  <a:schemeClr val="accent1"/>
                </a:solidFill>
                <a:ln w="63500" cap="flat" cmpd="sng" algn="ctr">
                  <a:solidFill>
                    <a:srgbClr val="004164">
                      <a:alpha val="60000"/>
                    </a:srgbClr>
                  </a:solidFill>
                  <a:prstDash val="sysDot"/>
                  <a:round/>
                  <a:headEnd type="none" w="med" len="med"/>
                  <a:tailEnd type="triangle"/>
                </a:ln>
                <a:effectLst/>
              </p:spPr>
            </p:cxnSp>
            <p:sp>
              <p:nvSpPr>
                <p:cNvPr id="44" name="Rechteck 43">
                  <a:extLst>
                    <a:ext uri="{FF2B5EF4-FFF2-40B4-BE49-F238E27FC236}">
                      <a16:creationId xmlns:a16="http://schemas.microsoft.com/office/drawing/2014/main" id="{AB7B8823-8FB2-4B78-90F3-48B6C7AF7329}"/>
                    </a:ext>
                  </a:extLst>
                </p:cNvPr>
                <p:cNvSpPr/>
                <p:nvPr/>
              </p:nvSpPr>
              <p:spPr bwMode="auto">
                <a:xfrm>
                  <a:off x="2343763" y="3845036"/>
                  <a:ext cx="1370968" cy="584775"/>
                </a:xfrm>
                <a:prstGeom prst="rect">
                  <a:avLst/>
                </a:prstGeom>
                <a:solidFill>
                  <a:srgbClr val="00824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377" rtl="0" eaLnBrk="0" fontAlgn="base" latinLnBrk="0" hangingPunct="0">
                    <a:lnSpc>
                      <a:spcPts val="1200"/>
                    </a:lnSpc>
                    <a:spcBef>
                      <a:spcPct val="0"/>
                    </a:spcBef>
                    <a:spcAft>
                      <a:spcPct val="0"/>
                    </a:spcAft>
                    <a:buClrTx/>
                    <a:buSzTx/>
                    <a:buFontTx/>
                    <a:buNone/>
                    <a:tabLst/>
                    <a:defRPr/>
                  </a:pPr>
                  <a:r>
                    <a:rPr kumimoji="0" lang="en-US" sz="1051" b="0" i="0" u="none" strike="noStrike" kern="1200" cap="none" spc="0" normalizeH="0" baseline="0" noProof="0" dirty="0" err="1">
                      <a:ln>
                        <a:noFill/>
                      </a:ln>
                      <a:solidFill>
                        <a:prstClr val="white"/>
                      </a:solidFill>
                      <a:effectLst/>
                      <a:uLnTx/>
                      <a:uFillTx/>
                      <a:latin typeface="Arial"/>
                      <a:ea typeface="+mn-ea"/>
                      <a:cs typeface="+mn-cs"/>
                    </a:rPr>
                    <a:t>z.B</a:t>
                  </a:r>
                  <a:r>
                    <a:rPr kumimoji="0" lang="en-US" sz="1051" b="0" i="0" u="none" strike="noStrike" kern="1200" cap="none" spc="0" normalizeH="0" baseline="0" noProof="0" dirty="0">
                      <a:ln>
                        <a:noFill/>
                      </a:ln>
                      <a:solidFill>
                        <a:prstClr val="white"/>
                      </a:solidFill>
                      <a:effectLst/>
                      <a:uLnTx/>
                      <a:uFillTx/>
                      <a:latin typeface="Arial"/>
                      <a:ea typeface="+mn-ea"/>
                      <a:cs typeface="+mn-cs"/>
                    </a:rPr>
                    <a:t>. JTC 13 Cybersecurity and Data Protection</a:t>
                  </a:r>
                  <a:endParaRPr kumimoji="0" lang="de-DE" sz="1051" b="0" i="0" u="none" strike="noStrike" kern="1200" cap="none" spc="0" normalizeH="0" baseline="0" noProof="0" dirty="0">
                    <a:ln>
                      <a:noFill/>
                    </a:ln>
                    <a:solidFill>
                      <a:prstClr val="white"/>
                    </a:solidFill>
                    <a:effectLst/>
                    <a:uLnTx/>
                    <a:uFillTx/>
                    <a:latin typeface="Arial"/>
                    <a:ea typeface="+mn-ea"/>
                    <a:cs typeface="+mn-cs"/>
                  </a:endParaRPr>
                </a:p>
              </p:txBody>
            </p:sp>
            <p:cxnSp>
              <p:nvCxnSpPr>
                <p:cNvPr id="45" name="Gerade Verbindung mit Pfeil 44">
                  <a:extLst>
                    <a:ext uri="{FF2B5EF4-FFF2-40B4-BE49-F238E27FC236}">
                      <a16:creationId xmlns:a16="http://schemas.microsoft.com/office/drawing/2014/main" id="{097A4236-30C9-41C9-8771-342A52AC7C21}"/>
                    </a:ext>
                  </a:extLst>
                </p:cNvPr>
                <p:cNvCxnSpPr>
                  <a:cxnSpLocks/>
                </p:cNvCxnSpPr>
                <p:nvPr/>
              </p:nvCxnSpPr>
              <p:spPr bwMode="auto">
                <a:xfrm>
                  <a:off x="3029247" y="2843724"/>
                  <a:ext cx="0" cy="102036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cxnSp>
              <p:nvCxnSpPr>
                <p:cNvPr id="46" name="Gerade Verbindung mit Pfeil 45">
                  <a:extLst>
                    <a:ext uri="{FF2B5EF4-FFF2-40B4-BE49-F238E27FC236}">
                      <a16:creationId xmlns:a16="http://schemas.microsoft.com/office/drawing/2014/main" id="{75B7A7BF-8367-440F-8B77-03CEDBDAC1BF}"/>
                    </a:ext>
                  </a:extLst>
                </p:cNvPr>
                <p:cNvCxnSpPr>
                  <a:cxnSpLocks/>
                </p:cNvCxnSpPr>
                <p:nvPr/>
              </p:nvCxnSpPr>
              <p:spPr bwMode="auto">
                <a:xfrm flipV="1">
                  <a:off x="1061809" y="2929688"/>
                  <a:ext cx="0" cy="225115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cxnSp>
              <p:nvCxnSpPr>
                <p:cNvPr id="47" name="Gerade Verbindung mit Pfeil 46">
                  <a:extLst>
                    <a:ext uri="{FF2B5EF4-FFF2-40B4-BE49-F238E27FC236}">
                      <a16:creationId xmlns:a16="http://schemas.microsoft.com/office/drawing/2014/main" id="{CA2D3A9B-E26D-431C-BD97-791855D0DEA4}"/>
                    </a:ext>
                  </a:extLst>
                </p:cNvPr>
                <p:cNvCxnSpPr>
                  <a:cxnSpLocks/>
                </p:cNvCxnSpPr>
                <p:nvPr/>
              </p:nvCxnSpPr>
              <p:spPr bwMode="auto">
                <a:xfrm flipV="1">
                  <a:off x="4733556" y="4371975"/>
                  <a:ext cx="0" cy="823811"/>
                </a:xfrm>
                <a:prstGeom prst="straightConnector1">
                  <a:avLst/>
                </a:prstGeom>
                <a:solidFill>
                  <a:schemeClr val="accent1"/>
                </a:solidFill>
                <a:ln w="63500" cap="flat" cmpd="sng" algn="ctr">
                  <a:solidFill>
                    <a:srgbClr val="004164">
                      <a:alpha val="60000"/>
                    </a:srgbClr>
                  </a:solidFill>
                  <a:prstDash val="sysDot"/>
                  <a:round/>
                  <a:headEnd type="none" w="med" len="med"/>
                  <a:tailEnd type="triangle"/>
                </a:ln>
                <a:effectLst/>
              </p:spPr>
            </p:cxnSp>
            <p:cxnSp>
              <p:nvCxnSpPr>
                <p:cNvPr id="48" name="Gerade Verbindung mit Pfeil 47">
                  <a:extLst>
                    <a:ext uri="{FF2B5EF4-FFF2-40B4-BE49-F238E27FC236}">
                      <a16:creationId xmlns:a16="http://schemas.microsoft.com/office/drawing/2014/main" id="{7FBD0612-794B-40B2-8900-8FCAE60E9326}"/>
                    </a:ext>
                  </a:extLst>
                </p:cNvPr>
                <p:cNvCxnSpPr>
                  <a:cxnSpLocks/>
                </p:cNvCxnSpPr>
                <p:nvPr/>
              </p:nvCxnSpPr>
              <p:spPr bwMode="auto">
                <a:xfrm flipV="1">
                  <a:off x="6838581" y="4371975"/>
                  <a:ext cx="0" cy="823811"/>
                </a:xfrm>
                <a:prstGeom prst="straightConnector1">
                  <a:avLst/>
                </a:prstGeom>
                <a:solidFill>
                  <a:schemeClr val="accent1"/>
                </a:solidFill>
                <a:ln w="63500" cap="flat" cmpd="sng" algn="ctr">
                  <a:solidFill>
                    <a:srgbClr val="004164">
                      <a:alpha val="60000"/>
                    </a:srgbClr>
                  </a:solidFill>
                  <a:prstDash val="sysDot"/>
                  <a:round/>
                  <a:headEnd type="none" w="med" len="med"/>
                  <a:tailEnd type="triangle"/>
                </a:ln>
                <a:effectLst/>
              </p:spPr>
            </p:cxnSp>
            <p:sp>
              <p:nvSpPr>
                <p:cNvPr id="49" name="Rechteck 48">
                  <a:extLst>
                    <a:ext uri="{FF2B5EF4-FFF2-40B4-BE49-F238E27FC236}">
                      <a16:creationId xmlns:a16="http://schemas.microsoft.com/office/drawing/2014/main" id="{FC468A50-0D70-47D8-BA61-068C7EB55B1C}"/>
                    </a:ext>
                  </a:extLst>
                </p:cNvPr>
                <p:cNvSpPr/>
                <p:nvPr/>
              </p:nvSpPr>
              <p:spPr bwMode="auto">
                <a:xfrm>
                  <a:off x="4544478" y="5132842"/>
                  <a:ext cx="2833977" cy="1224000"/>
                </a:xfrm>
                <a:prstGeom prst="rect">
                  <a:avLst/>
                </a:prstGeom>
                <a:solidFill>
                  <a:schemeClr val="bg1">
                    <a:alpha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4164"/>
                    </a:solidFill>
                    <a:effectLst/>
                    <a:uLnTx/>
                    <a:uFillTx/>
                    <a:latin typeface="Arial"/>
                    <a:ea typeface="+mn-ea"/>
                    <a:cs typeface="+mn-cs"/>
                  </a:endParaRPr>
                </a:p>
              </p:txBody>
            </p:sp>
            <p:sp>
              <p:nvSpPr>
                <p:cNvPr id="50" name="Rechteck 49">
                  <a:extLst>
                    <a:ext uri="{FF2B5EF4-FFF2-40B4-BE49-F238E27FC236}">
                      <a16:creationId xmlns:a16="http://schemas.microsoft.com/office/drawing/2014/main" id="{917E0279-FD3F-4C03-AFA3-5AE5935E855C}"/>
                    </a:ext>
                  </a:extLst>
                </p:cNvPr>
                <p:cNvSpPr/>
                <p:nvPr/>
              </p:nvSpPr>
              <p:spPr>
                <a:xfrm>
                  <a:off x="4701466" y="5734628"/>
                  <a:ext cx="2520000" cy="180000"/>
                </a:xfrm>
                <a:prstGeom prst="rect">
                  <a:avLst/>
                </a:prstGeom>
                <a:solidFill>
                  <a:srgbClr val="00416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Elektrotechnik</a:t>
                  </a:r>
                </a:p>
              </p:txBody>
            </p:sp>
            <p:sp>
              <p:nvSpPr>
                <p:cNvPr id="51" name="Rechteck 50">
                  <a:extLst>
                    <a:ext uri="{FF2B5EF4-FFF2-40B4-BE49-F238E27FC236}">
                      <a16:creationId xmlns:a16="http://schemas.microsoft.com/office/drawing/2014/main" id="{6D4CF8A9-0A55-4A6F-B223-AAB5A9FCB423}"/>
                    </a:ext>
                  </a:extLst>
                </p:cNvPr>
                <p:cNvSpPr/>
                <p:nvPr/>
              </p:nvSpPr>
              <p:spPr>
                <a:xfrm>
                  <a:off x="4701466" y="5963023"/>
                  <a:ext cx="2520000" cy="180000"/>
                </a:xfrm>
                <a:prstGeom prst="rect">
                  <a:avLst/>
                </a:prstGeom>
                <a:solidFill>
                  <a:srgbClr val="00416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Telekommunikation</a:t>
                  </a:r>
                </a:p>
              </p:txBody>
            </p:sp>
            <p:pic>
              <p:nvPicPr>
                <p:cNvPr id="52" name="Grafik 51">
                  <a:extLst>
                    <a:ext uri="{FF2B5EF4-FFF2-40B4-BE49-F238E27FC236}">
                      <a16:creationId xmlns:a16="http://schemas.microsoft.com/office/drawing/2014/main" id="{E9D9F79F-AB7D-4485-A52C-032DBBF9C401}"/>
                    </a:ext>
                  </a:extLst>
                </p:cNvPr>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a:off x="5576315" y="5295038"/>
                  <a:ext cx="770303" cy="294163"/>
                </a:xfrm>
                <a:prstGeom prst="rect">
                  <a:avLst/>
                </a:prstGeom>
              </p:spPr>
            </p:pic>
          </p:grpSp>
        </p:grpSp>
        <p:pic>
          <p:nvPicPr>
            <p:cNvPr id="56" name="Picture 3"/>
            <p:cNvPicPr>
              <a:picLocks noChangeAspect="1" noChangeArrowheads="1"/>
            </p:cNvPicPr>
            <p:nvPr userDrawn="1"/>
          </p:nvPicPr>
          <p:blipFill rotWithShape="1">
            <a:blip r:embed="rId10" cstate="screen">
              <a:extLst>
                <a:ext uri="{28A0092B-C50C-407E-A947-70E740481C1C}">
                  <a14:useLocalDpi xmlns:a14="http://schemas.microsoft.com/office/drawing/2010/main" val="0"/>
                </a:ext>
              </a:extLst>
            </a:blip>
            <a:srcRect l="21563" t="72388" r="72656" b="20647"/>
            <a:stretch/>
          </p:blipFill>
          <p:spPr bwMode="auto">
            <a:xfrm>
              <a:off x="5510891" y="5265965"/>
              <a:ext cx="947058" cy="3583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3517426948"/>
      </p:ext>
    </p:extLst>
  </p:cSld>
  <p:clrMapOvr>
    <a:masterClrMapping/>
  </p:clrMapOvr>
  <p:hf hdr="0" dt="0"/>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DIN_Schlussfolie">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54EA57D7-662C-47D2-815E-088826781E6A}"/>
              </a:ext>
            </a:extLst>
          </p:cNvPr>
          <p:cNvSpPr/>
          <p:nvPr userDrawn="1"/>
        </p:nvSpPr>
        <p:spPr>
          <a:xfrm>
            <a:off x="0" y="0"/>
            <a:ext cx="12192000" cy="68580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Arial"/>
              <a:ea typeface="+mn-ea"/>
              <a:cs typeface="+mn-cs"/>
            </a:endParaRPr>
          </a:p>
        </p:txBody>
      </p:sp>
      <p:pic>
        <p:nvPicPr>
          <p:cNvPr id="22" name="Grafik 21">
            <a:extLst>
              <a:ext uri="{FF2B5EF4-FFF2-40B4-BE49-F238E27FC236}">
                <a16:creationId xmlns:a16="http://schemas.microsoft.com/office/drawing/2014/main" id="{3FA76EEC-B03F-46B4-9F48-96B26AEF94C1}"/>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7339585" y="1"/>
            <a:ext cx="4852416" cy="6859743"/>
          </a:xfrm>
          <a:prstGeom prst="rect">
            <a:avLst/>
          </a:prstGeom>
        </p:spPr>
      </p:pic>
      <p:grpSp>
        <p:nvGrpSpPr>
          <p:cNvPr id="10" name="Gruppieren 9">
            <a:extLst>
              <a:ext uri="{FF2B5EF4-FFF2-40B4-BE49-F238E27FC236}">
                <a16:creationId xmlns:a16="http://schemas.microsoft.com/office/drawing/2014/main" id="{D4559BAF-0BAD-4842-BB2E-2D6FDE5578E5}"/>
              </a:ext>
            </a:extLst>
          </p:cNvPr>
          <p:cNvGrpSpPr/>
          <p:nvPr userDrawn="1"/>
        </p:nvGrpSpPr>
        <p:grpSpPr>
          <a:xfrm>
            <a:off x="8337556" y="2277173"/>
            <a:ext cx="3055749" cy="655321"/>
            <a:chOff x="7740395" y="2697796"/>
            <a:chExt cx="3055749" cy="655321"/>
          </a:xfrm>
        </p:grpSpPr>
        <p:pic>
          <p:nvPicPr>
            <p:cNvPr id="11" name="Grafik 10">
              <a:extLst>
                <a:ext uri="{FF2B5EF4-FFF2-40B4-BE49-F238E27FC236}">
                  <a16:creationId xmlns:a16="http://schemas.microsoft.com/office/drawing/2014/main" id="{39C8A294-2022-4E9A-A8CB-24269CCB3211}"/>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740395" y="2697796"/>
              <a:ext cx="612649" cy="612649"/>
            </a:xfrm>
            <a:prstGeom prst="rect">
              <a:avLst/>
            </a:prstGeom>
          </p:spPr>
        </p:pic>
        <p:pic>
          <p:nvPicPr>
            <p:cNvPr id="13" name="Grafik 12">
              <a:extLst>
                <a:ext uri="{FF2B5EF4-FFF2-40B4-BE49-F238E27FC236}">
                  <a16:creationId xmlns:a16="http://schemas.microsoft.com/office/drawing/2014/main" id="{8B6F2DAE-9F07-46AF-8E9F-755BC7C75B7F}"/>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8351170" y="2708464"/>
              <a:ext cx="612649" cy="612649"/>
            </a:xfrm>
            <a:prstGeom prst="rect">
              <a:avLst/>
            </a:prstGeom>
          </p:spPr>
        </p:pic>
        <p:pic>
          <p:nvPicPr>
            <p:cNvPr id="14" name="Grafik 13">
              <a:extLst>
                <a:ext uri="{FF2B5EF4-FFF2-40B4-BE49-F238E27FC236}">
                  <a16:creationId xmlns:a16="http://schemas.microsoft.com/office/drawing/2014/main" id="{7DA676A9-1F39-4FDA-AE3B-82A423DE95EA}"/>
                </a:ext>
              </a:extLst>
            </p:cNvPr>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8961945" y="2719132"/>
              <a:ext cx="612649" cy="612649"/>
            </a:xfrm>
            <a:prstGeom prst="rect">
              <a:avLst/>
            </a:prstGeom>
          </p:spPr>
        </p:pic>
        <p:pic>
          <p:nvPicPr>
            <p:cNvPr id="16" name="Grafik 15">
              <a:extLst>
                <a:ext uri="{FF2B5EF4-FFF2-40B4-BE49-F238E27FC236}">
                  <a16:creationId xmlns:a16="http://schemas.microsoft.com/office/drawing/2014/main" id="{74514A63-8761-49FF-A1AF-98542F61655E}"/>
                </a:ext>
              </a:extLst>
            </p:cNvPr>
            <p:cNvPicPr>
              <a:picLocks noChangeAspect="1"/>
            </p:cNvPicPr>
            <p:nvPr userDrawn="1"/>
          </p:nvPicPr>
          <p:blipFill>
            <a:blip r:embed="rId6" cstate="screen">
              <a:extLst>
                <a:ext uri="{28A0092B-C50C-407E-A947-70E740481C1C}">
                  <a14:useLocalDpi xmlns:a14="http://schemas.microsoft.com/office/drawing/2010/main" val="0"/>
                </a:ext>
              </a:extLst>
            </a:blip>
            <a:stretch>
              <a:fillRect/>
            </a:stretch>
          </p:blipFill>
          <p:spPr>
            <a:xfrm>
              <a:off x="9572720" y="2740468"/>
              <a:ext cx="612649" cy="612649"/>
            </a:xfrm>
            <a:prstGeom prst="rect">
              <a:avLst/>
            </a:prstGeom>
          </p:spPr>
        </p:pic>
        <p:pic>
          <p:nvPicPr>
            <p:cNvPr id="17" name="Grafik 16">
              <a:extLst>
                <a:ext uri="{FF2B5EF4-FFF2-40B4-BE49-F238E27FC236}">
                  <a16:creationId xmlns:a16="http://schemas.microsoft.com/office/drawing/2014/main" id="{E62552DC-B497-46AF-9AF4-13A4327E001F}"/>
                </a:ext>
              </a:extLst>
            </p:cNvPr>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10183495" y="2729800"/>
              <a:ext cx="612649" cy="612649"/>
            </a:xfrm>
            <a:prstGeom prst="rect">
              <a:avLst/>
            </a:prstGeom>
          </p:spPr>
        </p:pic>
      </p:grpSp>
      <p:sp>
        <p:nvSpPr>
          <p:cNvPr id="18" name="Textplatzhalter 4">
            <a:extLst>
              <a:ext uri="{FF2B5EF4-FFF2-40B4-BE49-F238E27FC236}">
                <a16:creationId xmlns:a16="http://schemas.microsoft.com/office/drawing/2014/main" id="{2E3E3301-C940-47EF-8F72-09884951723D}"/>
              </a:ext>
            </a:extLst>
          </p:cNvPr>
          <p:cNvSpPr>
            <a:spLocks noGrp="1"/>
          </p:cNvSpPr>
          <p:nvPr>
            <p:ph type="body" sz="quarter" idx="12" hasCustomPrompt="1"/>
          </p:nvPr>
        </p:nvSpPr>
        <p:spPr>
          <a:xfrm>
            <a:off x="662721" y="4325419"/>
            <a:ext cx="6056947" cy="635388"/>
          </a:xfrm>
          <a:prstGeom prst="rect">
            <a:avLst/>
          </a:prstGeom>
        </p:spPr>
        <p:txBody>
          <a:bodyPr wrap="square" lIns="0" tIns="0" rIns="0" bIns="0">
            <a:spAutoFit/>
          </a:bodyPr>
          <a:lstStyle>
            <a:lvl1pPr>
              <a:defRPr sz="1800" b="0">
                <a:solidFill>
                  <a:schemeClr val="bg1"/>
                </a:solidFill>
              </a:defRPr>
            </a:lvl1pPr>
            <a:lvl2pPr marL="0" indent="0">
              <a:buNone/>
              <a:defRPr>
                <a:solidFill>
                  <a:schemeClr val="bg1"/>
                </a:solidFill>
              </a:defRPr>
            </a:lvl2pPr>
            <a:lvl3pPr marL="0" indent="0">
              <a:buNone/>
              <a:defRPr>
                <a:solidFill>
                  <a:schemeClr val="bg1"/>
                </a:solidFill>
              </a:defRPr>
            </a:lvl3pPr>
            <a:lvl4pPr>
              <a:defRPr>
                <a:solidFill>
                  <a:schemeClr val="bg1"/>
                </a:solidFill>
              </a:defRPr>
            </a:lvl4pPr>
            <a:lvl5pPr>
              <a:defRPr>
                <a:solidFill>
                  <a:schemeClr val="bg1"/>
                </a:solidFill>
              </a:defRPr>
            </a:lvl5pPr>
          </a:lstStyle>
          <a:p>
            <a:r>
              <a:rPr lang="de-DE" dirty="0"/>
              <a:t>vorname.nachname@din.de</a:t>
            </a:r>
          </a:p>
          <a:p>
            <a:r>
              <a:rPr lang="de-DE" dirty="0"/>
              <a:t>+49 (0) 30 2601-xxxx</a:t>
            </a:r>
          </a:p>
        </p:txBody>
      </p:sp>
      <p:sp>
        <p:nvSpPr>
          <p:cNvPr id="19" name="Textplatzhalter 7">
            <a:extLst>
              <a:ext uri="{FF2B5EF4-FFF2-40B4-BE49-F238E27FC236}">
                <a16:creationId xmlns:a16="http://schemas.microsoft.com/office/drawing/2014/main" id="{C0E4EA4F-0E9C-4CDC-A9D0-8F61DE59EB4C}"/>
              </a:ext>
            </a:extLst>
          </p:cNvPr>
          <p:cNvSpPr>
            <a:spLocks noGrp="1"/>
          </p:cNvSpPr>
          <p:nvPr>
            <p:ph type="body" sz="quarter" idx="13" hasCustomPrompt="1"/>
          </p:nvPr>
        </p:nvSpPr>
        <p:spPr>
          <a:xfrm>
            <a:off x="662721" y="3441701"/>
            <a:ext cx="6056947" cy="626839"/>
          </a:xfrm>
          <a:prstGeom prst="rect">
            <a:avLst/>
          </a:prstGeom>
        </p:spPr>
        <p:txBody>
          <a:bodyPr wrap="square" lIns="0" tIns="0" rIns="0" bIns="0">
            <a:spAutoFit/>
          </a:bodyPr>
          <a:lstStyle>
            <a:lvl1pPr>
              <a:lnSpc>
                <a:spcPts val="2160"/>
              </a:lnSpc>
              <a:spcBef>
                <a:spcPts val="600"/>
              </a:spcBef>
              <a:defRPr b="1">
                <a:solidFill>
                  <a:schemeClr val="bg1"/>
                </a:solidFill>
              </a:defRPr>
            </a:lvl1pPr>
            <a:lvl2pPr marL="0" indent="0">
              <a:buNone/>
              <a:defRPr>
                <a:solidFill>
                  <a:schemeClr val="bg1"/>
                </a:solidFill>
              </a:defRPr>
            </a:lvl2pPr>
          </a:lstStyle>
          <a:p>
            <a:r>
              <a:rPr lang="de-DE"/>
              <a:t>Name des/der Vortragenden</a:t>
            </a:r>
          </a:p>
          <a:p>
            <a:r>
              <a:rPr lang="de-DE"/>
              <a:t>Jobtitel</a:t>
            </a:r>
          </a:p>
        </p:txBody>
      </p:sp>
      <p:sp>
        <p:nvSpPr>
          <p:cNvPr id="3" name="Textfeld 2">
            <a:extLst>
              <a:ext uri="{FF2B5EF4-FFF2-40B4-BE49-F238E27FC236}">
                <a16:creationId xmlns:a16="http://schemas.microsoft.com/office/drawing/2014/main" id="{099C8694-60BE-42A5-A685-B5C164EBF815}"/>
              </a:ext>
            </a:extLst>
          </p:cNvPr>
          <p:cNvSpPr txBox="1"/>
          <p:nvPr userDrawn="1"/>
        </p:nvSpPr>
        <p:spPr>
          <a:xfrm>
            <a:off x="8569991" y="700210"/>
            <a:ext cx="2703444" cy="1309269"/>
          </a:xfrm>
          <a:prstGeom prst="rect">
            <a:avLst/>
          </a:prstGeom>
          <a:noFill/>
        </p:spPr>
        <p:txBody>
          <a:bodyPr wrap="square" lIns="0" tIns="0" rIns="0" bIns="0" rtlCol="0">
            <a:spAutoFit/>
          </a:bodyPr>
          <a:lstStyle/>
          <a:p>
            <a:pPr marL="0" marR="0" lvl="0" indent="0" algn="l" defTabSz="914377" rtl="0" eaLnBrk="1" fontAlgn="auto" latinLnBrk="0" hangingPunct="1">
              <a:lnSpc>
                <a:spcPct val="12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white"/>
                </a:solidFill>
                <a:effectLst/>
                <a:uLnTx/>
                <a:uFillTx/>
                <a:latin typeface="Arial"/>
                <a:ea typeface="+mn-ea"/>
                <a:cs typeface="+mn-cs"/>
              </a:rPr>
              <a:t>DIN </a:t>
            </a:r>
          </a:p>
          <a:p>
            <a:pPr marL="0" marR="0" lvl="0" indent="0" algn="l" defTabSz="914377" rtl="0" eaLnBrk="1" fontAlgn="auto" latinLnBrk="0" hangingPunct="1">
              <a:lnSpc>
                <a:spcPct val="12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white"/>
                </a:solidFill>
                <a:effectLst/>
                <a:uLnTx/>
                <a:uFillTx/>
                <a:latin typeface="Arial"/>
                <a:ea typeface="+mn-ea"/>
                <a:cs typeface="+mn-cs"/>
              </a:rPr>
              <a:t>Deutsches Institut für Normung e. V.</a:t>
            </a:r>
          </a:p>
          <a:p>
            <a:pPr marL="0" marR="0" lvl="0" indent="0" algn="l" defTabSz="914377" rtl="0" eaLnBrk="1" fontAlgn="auto" latinLnBrk="0" hangingPunct="1">
              <a:lnSpc>
                <a:spcPct val="12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white"/>
                </a:solidFill>
                <a:effectLst/>
                <a:uLnTx/>
                <a:uFillTx/>
                <a:latin typeface="Arial"/>
                <a:ea typeface="+mn-ea"/>
                <a:cs typeface="+mn-cs"/>
              </a:rPr>
              <a:t>Saatwinkler Damm 42/43</a:t>
            </a:r>
          </a:p>
          <a:p>
            <a:pPr marL="0" marR="0" lvl="0" indent="0" algn="l" defTabSz="914377" rtl="0" eaLnBrk="1" fontAlgn="auto" latinLnBrk="0" hangingPunct="1">
              <a:lnSpc>
                <a:spcPct val="12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white"/>
                </a:solidFill>
                <a:effectLst/>
                <a:uLnTx/>
                <a:uFillTx/>
                <a:latin typeface="Arial"/>
                <a:ea typeface="+mn-ea"/>
                <a:cs typeface="+mn-cs"/>
              </a:rPr>
              <a:t>13627 Berlin</a:t>
            </a:r>
          </a:p>
          <a:p>
            <a:pPr marL="0" marR="0" lvl="0" indent="0" algn="l" defTabSz="914377" rtl="0" eaLnBrk="1" fontAlgn="auto" latinLnBrk="0" hangingPunct="1">
              <a:lnSpc>
                <a:spcPct val="12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l" defTabSz="914377" rtl="0" eaLnBrk="1" fontAlgn="auto" latinLnBrk="0" hangingPunct="1">
              <a:lnSpc>
                <a:spcPct val="12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white"/>
                </a:solidFill>
                <a:effectLst/>
                <a:uLnTx/>
                <a:uFillTx/>
                <a:latin typeface="Arial"/>
                <a:ea typeface="+mn-ea"/>
                <a:cs typeface="+mn-cs"/>
              </a:rPr>
              <a:t>www.din.de</a:t>
            </a:r>
            <a:endParaRPr kumimoji="0" lang="en-US" sz="1200" b="0" i="0" u="none" strike="noStrike" kern="1200" cap="none" spc="0" normalizeH="0" baseline="0" noProof="0" dirty="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469241898"/>
      </p:ext>
    </p:extLst>
  </p:cSld>
  <p:clrMapOvr>
    <a:masterClrMapping/>
  </p:clrMapOvr>
  <p:extLst>
    <p:ext uri="{DCECCB84-F9BA-43D5-87BE-67443E8EF086}">
      <p15:sldGuideLst xmlns:p15="http://schemas.microsoft.com/office/powerpoint/2012/main">
        <p15:guide id="1" pos="416">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N_ein-Bi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58812" y="1985175"/>
            <a:ext cx="10866438" cy="387161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200" indent="0">
              <a:buNone/>
              <a:defRPr/>
            </a:lvl2pPr>
          </a:lstStyle>
          <a:p>
            <a:pPr lvl="0"/>
            <a:r>
              <a:rPr lang="de-DE"/>
              <a:t>Bild durch Klicken auf Symbol hinzufügen</a:t>
            </a:r>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58813" y="5951475"/>
            <a:ext cx="9856787" cy="249300"/>
          </a:xfrm>
        </p:spPr>
        <p:txBody>
          <a:bodyPr lIns="0" tIns="0" rIns="0" bIns="0">
            <a:noAutofit/>
          </a:bodyPr>
          <a:lstStyle>
            <a:lvl1pPr>
              <a:defRPr/>
            </a:lvl1pPr>
            <a:lvl2pPr>
              <a:defRPr/>
            </a:lvl2pPr>
            <a:lvl3pPr marL="276225" indent="0">
              <a:buNone/>
              <a:defRPr/>
            </a:lvl3pPr>
          </a:lstStyle>
          <a:p>
            <a:pPr lvl="0"/>
            <a:r>
              <a:rPr lang="de-DE"/>
              <a:t>Hier steht eine Bildunterschrift (max. einzeilig)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a:t>© 2023, DIN e.</a:t>
            </a:r>
            <a:r>
              <a:rPr lang="en-US" spc="-150"/>
              <a:t> </a:t>
            </a:r>
            <a:r>
              <a:rPr lang="en-US"/>
              <a:t>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a:p>
        </p:txBody>
      </p:sp>
      <p:sp>
        <p:nvSpPr>
          <p:cNvPr id="8" name="Textplatzhalter 4">
            <a:extLst>
              <a:ext uri="{FF2B5EF4-FFF2-40B4-BE49-F238E27FC236}">
                <a16:creationId xmlns:a16="http://schemas.microsoft.com/office/drawing/2014/main" id="{5896EFB1-530A-49A2-81C0-927097D65EC6}"/>
              </a:ext>
            </a:extLst>
          </p:cNvPr>
          <p:cNvSpPr>
            <a:spLocks noGrp="1"/>
          </p:cNvSpPr>
          <p:nvPr>
            <p:ph type="body" sz="quarter" idx="17" hasCustomPrompt="1"/>
          </p:nvPr>
        </p:nvSpPr>
        <p:spPr>
          <a:xfrm>
            <a:off x="658812" y="720000"/>
            <a:ext cx="9864726"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3973132693"/>
      </p:ext>
    </p:extLst>
  </p:cSld>
  <p:clrMapOvr>
    <a:masterClrMapping/>
  </p:clrMapOvr>
  <p:extLst>
    <p:ext uri="{DCECCB84-F9BA-43D5-87BE-67443E8EF086}">
      <p15:sldGuideLst xmlns:p15="http://schemas.microsoft.com/office/powerpoint/2012/main">
        <p15:guide id="1" pos="6626">
          <p15:clr>
            <a:srgbClr val="FBAE40"/>
          </p15:clr>
        </p15:guide>
        <p15:guide id="2" orient="horz" pos="1502">
          <p15:clr>
            <a:srgbClr val="FBAE40"/>
          </p15:clr>
        </p15:guide>
        <p15:guide id="3" orient="horz" pos="3906">
          <p15:clr>
            <a:srgbClr val="FBAE40"/>
          </p15:clr>
        </p15:guide>
        <p15:guide id="4" pos="415">
          <p15:clr>
            <a:srgbClr val="FBAE40"/>
          </p15:clr>
        </p15:guide>
      </p15:sldGuideLst>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userDrawn="1">
  <p:cSld name="Inhalt mit Überschri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869268" y="761068"/>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256032" y="3494177"/>
            <a:ext cx="2834640" cy="2321991"/>
          </a:xfrm>
        </p:spPr>
        <p:txBody>
          <a:bodyPr anchor="t">
            <a:normAutofit/>
          </a:bodyPr>
          <a:lstStyle>
            <a:lvl1pPr marL="0" indent="0">
              <a:lnSpc>
                <a:spcPct val="100000"/>
              </a:lnSpc>
              <a:buNone/>
              <a:defRPr sz="1400">
                <a:solidFill>
                  <a:srgbClr val="FFFFFF"/>
                </a:solidFill>
              </a:defRPr>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de-DE"/>
              <a:t>Mastertextformat bearbeiten</a:t>
            </a:r>
          </a:p>
        </p:txBody>
      </p:sp>
      <p:sp>
        <p:nvSpPr>
          <p:cNvPr id="8" name="Date Placeholder 7"/>
          <p:cNvSpPr>
            <a:spLocks noGrp="1"/>
          </p:cNvSpPr>
          <p:nvPr>
            <p:ph type="dt" sz="half" idx="10"/>
          </p:nvPr>
        </p:nvSpPr>
        <p:spPr>
          <a:xfrm>
            <a:off x="262464" y="6470651"/>
            <a:ext cx="3353885" cy="365125"/>
          </a:xfrm>
        </p:spPr>
        <p:txBody>
          <a:bodyPr/>
          <a:lstStyle/>
          <a:p>
            <a:pPr defTabSz="914377"/>
            <a:r>
              <a:rPr lang="de-DE">
                <a:solidFill>
                  <a:srgbClr val="000000">
                    <a:lumMod val="50000"/>
                    <a:lumOff val="50000"/>
                  </a:srgbClr>
                </a:solidFill>
              </a:rPr>
              <a:t>21.11.2019   BAM, BMWi, DAkkS, DIN/DKE &amp; PTB</a:t>
            </a:r>
            <a:endParaRPr lang="en-US" dirty="0">
              <a:solidFill>
                <a:srgbClr val="000000">
                  <a:lumMod val="50000"/>
                  <a:lumOff val="50000"/>
                </a:srgbClr>
              </a:solidFill>
            </a:endParaRPr>
          </a:p>
        </p:txBody>
      </p:sp>
      <p:sp>
        <p:nvSpPr>
          <p:cNvPr id="9" name="Footer Placeholder 8"/>
          <p:cNvSpPr>
            <a:spLocks noGrp="1"/>
          </p:cNvSpPr>
          <p:nvPr>
            <p:ph type="ftr" sz="quarter" idx="11"/>
          </p:nvPr>
        </p:nvSpPr>
        <p:spPr>
          <a:xfrm>
            <a:off x="3869268" y="6470651"/>
            <a:ext cx="5911517" cy="365125"/>
          </a:xfrm>
        </p:spPr>
        <p:txBody>
          <a:bodyPr/>
          <a:lstStyle>
            <a:lvl1pPr algn="r">
              <a:defRPr/>
            </a:lvl1pPr>
          </a:lstStyle>
          <a:p>
            <a:pPr defTabSz="914377"/>
            <a:r>
              <a:rPr lang="en-US">
                <a:solidFill>
                  <a:srgbClr val="000000">
                    <a:lumMod val="50000"/>
                    <a:lumOff val="50000"/>
                  </a:srgbClr>
                </a:solidFill>
              </a:rPr>
              <a:t>Dialogreihe zur Transferinitiative des BMWi</a:t>
            </a:r>
            <a:endParaRPr lang="en-US" dirty="0">
              <a:solidFill>
                <a:srgbClr val="000000">
                  <a:lumMod val="50000"/>
                  <a:lumOff val="50000"/>
                </a:srgbClr>
              </a:solidFill>
            </a:endParaRPr>
          </a:p>
        </p:txBody>
      </p:sp>
      <p:sp>
        <p:nvSpPr>
          <p:cNvPr id="10" name="Slide Number Placeholder 9"/>
          <p:cNvSpPr>
            <a:spLocks noGrp="1"/>
          </p:cNvSpPr>
          <p:nvPr>
            <p:ph type="sldNum" sz="quarter" idx="12"/>
          </p:nvPr>
        </p:nvSpPr>
        <p:spPr>
          <a:xfrm>
            <a:off x="10634137" y="6470651"/>
            <a:ext cx="1530927" cy="365125"/>
          </a:xfrm>
        </p:spPr>
        <p:txBody>
          <a:bodyPr/>
          <a:lstStyle/>
          <a:p>
            <a:pPr defTabSz="914377"/>
            <a:fld id="{4FAB73BC-B049-4115-A692-8D63A059BFB8}" type="slidenum">
              <a:rPr lang="en-US" smtClean="0">
                <a:solidFill>
                  <a:srgbClr val="40BAD2"/>
                </a:solidFill>
              </a:rPr>
              <a:pPr defTabSz="914377"/>
              <a:t>‹Nr.›</a:t>
            </a:fld>
            <a:endParaRPr lang="en-US" dirty="0">
              <a:solidFill>
                <a:srgbClr val="40BAD2"/>
              </a:solidFill>
            </a:endParaRPr>
          </a:p>
        </p:txBody>
      </p:sp>
      <p:sp>
        <p:nvSpPr>
          <p:cNvPr id="6" name="Titel 5">
            <a:extLst>
              <a:ext uri="{FF2B5EF4-FFF2-40B4-BE49-F238E27FC236}">
                <a16:creationId xmlns:a16="http://schemas.microsoft.com/office/drawing/2014/main" id="{C352EBC9-4281-AD4B-9802-A562BD36990C}"/>
              </a:ext>
            </a:extLst>
          </p:cNvPr>
          <p:cNvSpPr>
            <a:spLocks noGrp="1"/>
          </p:cNvSpPr>
          <p:nvPr>
            <p:ph type="title"/>
          </p:nvPr>
        </p:nvSpPr>
        <p:spPr>
          <a:xfrm>
            <a:off x="262464" y="2"/>
            <a:ext cx="11521867" cy="724663"/>
          </a:xfrm>
        </p:spPr>
        <p:txBody>
          <a:bodyPr/>
          <a:lstStyle/>
          <a:p>
            <a:r>
              <a:rPr lang="de-DE"/>
              <a:t>Mastertitelformat bearbeiten</a:t>
            </a:r>
          </a:p>
        </p:txBody>
      </p:sp>
    </p:spTree>
    <p:extLst>
      <p:ext uri="{BB962C8B-B14F-4D97-AF65-F5344CB8AC3E}">
        <p14:creationId xmlns:p14="http://schemas.microsoft.com/office/powerpoint/2010/main" val="3968103029"/>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2_Titelfolie_Variation 1">
    <p:spTree>
      <p:nvGrpSpPr>
        <p:cNvPr id="1" name=""/>
        <p:cNvGrpSpPr/>
        <p:nvPr/>
      </p:nvGrpSpPr>
      <p:grpSpPr>
        <a:xfrm>
          <a:off x="0" y="0"/>
          <a:ext cx="0" cy="0"/>
          <a:chOff x="0" y="0"/>
          <a:chExt cx="0" cy="0"/>
        </a:xfrm>
      </p:grpSpPr>
      <p:sp>
        <p:nvSpPr>
          <p:cNvPr id="2" name="Rechteck 1"/>
          <p:cNvSpPr/>
          <p:nvPr userDrawn="1"/>
        </p:nvSpPr>
        <p:spPr bwMode="gray">
          <a:xfrm>
            <a:off x="1" y="740835"/>
            <a:ext cx="5926667" cy="5549900"/>
          </a:xfrm>
          <a:prstGeom prst="rect">
            <a:avLst/>
          </a:prstGeom>
          <a:gradFill>
            <a:gsLst>
              <a:gs pos="0">
                <a:schemeClr val="accent2">
                  <a:alpha val="33000"/>
                </a:schemeClr>
              </a:gs>
              <a:gs pos="100000">
                <a:schemeClr val="bg1">
                  <a:alpha val="0"/>
                </a:schemeClr>
              </a:gs>
            </a:gsLst>
            <a:lin ang="0" scaled="0"/>
          </a:gradFill>
          <a:ln w="9525" algn="ctr">
            <a:noFill/>
            <a:miter lim="800000"/>
            <a:headEnd/>
            <a:tailEnd/>
          </a:ln>
          <a:effectLst/>
        </p:spPr>
        <p:txBody>
          <a:bodyPr lIns="192000" tIns="48000" rIns="192000" bIns="48000" rtlCol="0" anchor="ctr"/>
          <a:lstStyle/>
          <a:p>
            <a:pPr marL="0" marR="0" lvl="0" indent="0" algn="ctr" defTabSz="1219140" rtl="0" eaLnBrk="1" fontAlgn="auto" latinLnBrk="0" hangingPunct="1">
              <a:lnSpc>
                <a:spcPct val="100000"/>
              </a:lnSpc>
              <a:spcBef>
                <a:spcPts val="0"/>
              </a:spcBef>
              <a:spcAft>
                <a:spcPts val="0"/>
              </a:spcAft>
              <a:buClrTx/>
              <a:buSzTx/>
              <a:buFontTx/>
              <a:buNone/>
              <a:tabLst/>
              <a:defRPr/>
            </a:pPr>
            <a:endParaRPr kumimoji="0" lang="de-DE" sz="1467" b="1"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3" name="Untertitel 2"/>
          <p:cNvSpPr>
            <a:spLocks noGrp="1"/>
          </p:cNvSpPr>
          <p:nvPr>
            <p:ph type="subTitle" idx="1"/>
          </p:nvPr>
        </p:nvSpPr>
        <p:spPr bwMode="gray">
          <a:xfrm>
            <a:off x="402169" y="4482989"/>
            <a:ext cx="2505571" cy="1632063"/>
          </a:xfrm>
          <a:solidFill>
            <a:schemeClr val="accent5"/>
          </a:solidFill>
        </p:spPr>
        <p:txBody>
          <a:bodyPr lIns="144000" tIns="108000" rIns="144000" bIns="144000"/>
          <a:lstStyle>
            <a:lvl1pPr marL="0" indent="0" algn="l">
              <a:buNone/>
              <a:defRPr sz="2133">
                <a:solidFill>
                  <a:schemeClr val="bg1"/>
                </a:solidFill>
              </a:defRPr>
            </a:lvl1pPr>
            <a:lvl2pPr marL="609570" indent="0" algn="ctr">
              <a:buNone/>
              <a:defRPr>
                <a:solidFill>
                  <a:schemeClr val="tx1">
                    <a:tint val="75000"/>
                  </a:schemeClr>
                </a:solidFill>
              </a:defRPr>
            </a:lvl2pPr>
            <a:lvl3pPr marL="1219140" indent="0" algn="ctr">
              <a:buNone/>
              <a:defRPr>
                <a:solidFill>
                  <a:schemeClr val="tx1">
                    <a:tint val="75000"/>
                  </a:schemeClr>
                </a:solidFill>
              </a:defRPr>
            </a:lvl3pPr>
            <a:lvl4pPr marL="1828709" indent="0" algn="ctr">
              <a:buNone/>
              <a:defRPr>
                <a:solidFill>
                  <a:schemeClr val="tx1">
                    <a:tint val="75000"/>
                  </a:schemeClr>
                </a:solidFill>
              </a:defRPr>
            </a:lvl4pPr>
            <a:lvl5pPr marL="2438278" indent="0" algn="ctr">
              <a:buNone/>
              <a:defRPr>
                <a:solidFill>
                  <a:schemeClr val="tx1">
                    <a:tint val="75000"/>
                  </a:schemeClr>
                </a:solidFill>
              </a:defRPr>
            </a:lvl5pPr>
            <a:lvl6pPr marL="3047848" indent="0" algn="ctr">
              <a:buNone/>
              <a:defRPr>
                <a:solidFill>
                  <a:schemeClr val="tx1">
                    <a:tint val="75000"/>
                  </a:schemeClr>
                </a:solidFill>
              </a:defRPr>
            </a:lvl6pPr>
            <a:lvl7pPr marL="3657418" indent="0" algn="ctr">
              <a:buNone/>
              <a:defRPr>
                <a:solidFill>
                  <a:schemeClr val="tx1">
                    <a:tint val="75000"/>
                  </a:schemeClr>
                </a:solidFill>
              </a:defRPr>
            </a:lvl7pPr>
            <a:lvl8pPr marL="4266987" indent="0" algn="ctr">
              <a:buNone/>
              <a:defRPr>
                <a:solidFill>
                  <a:schemeClr val="tx1">
                    <a:tint val="75000"/>
                  </a:schemeClr>
                </a:solidFill>
              </a:defRPr>
            </a:lvl8pPr>
            <a:lvl9pPr marL="4876557" indent="0" algn="ctr">
              <a:buNone/>
              <a:defRPr>
                <a:solidFill>
                  <a:schemeClr val="tx1">
                    <a:tint val="75000"/>
                  </a:schemeClr>
                </a:solidFill>
              </a:defRPr>
            </a:lvl9pPr>
          </a:lstStyle>
          <a:p>
            <a:r>
              <a:rPr lang="de-DE" noProof="0" dirty="0"/>
              <a:t>Formatvorlage des Untertitelmasters durch Klicken bearbeiten</a:t>
            </a:r>
          </a:p>
        </p:txBody>
      </p:sp>
      <p:sp>
        <p:nvSpPr>
          <p:cNvPr id="23" name="Titel 22"/>
          <p:cNvSpPr>
            <a:spLocks noGrp="1"/>
          </p:cNvSpPr>
          <p:nvPr>
            <p:ph type="title"/>
          </p:nvPr>
        </p:nvSpPr>
        <p:spPr>
          <a:xfrm>
            <a:off x="402168" y="2180167"/>
            <a:ext cx="6689219" cy="1275698"/>
          </a:xfrm>
          <a:solidFill>
            <a:schemeClr val="bg1"/>
          </a:solidFill>
        </p:spPr>
        <p:txBody>
          <a:bodyPr lIns="144000" tIns="144000" rIns="144000" bIns="144000">
            <a:spAutoFit/>
          </a:bodyPr>
          <a:lstStyle>
            <a:lvl1pPr>
              <a:defRPr sz="3200" b="0">
                <a:solidFill>
                  <a:schemeClr val="tx1"/>
                </a:solidFill>
              </a:defRPr>
            </a:lvl1pPr>
          </a:lstStyle>
          <a:p>
            <a:r>
              <a:rPr lang="de-DE" noProof="0" dirty="0"/>
              <a:t>Titelmasterformat durch Klicken bearbeiten</a:t>
            </a:r>
          </a:p>
        </p:txBody>
      </p:sp>
      <p:sp>
        <p:nvSpPr>
          <p:cNvPr id="4" name="Datumsplatzhalter 3"/>
          <p:cNvSpPr>
            <a:spLocks noGrp="1"/>
          </p:cNvSpPr>
          <p:nvPr>
            <p:ph type="dt" sz="half" idx="10"/>
          </p:nvPr>
        </p:nvSpPr>
        <p:spPr>
          <a:xfrm>
            <a:off x="402168" y="6497382"/>
            <a:ext cx="1200000" cy="184665"/>
          </a:xfrm>
          <a:prstGeom prst="rect">
            <a:avLst/>
          </a:prstGeom>
        </p:spPr>
        <p:txBody>
          <a:bodyPr/>
          <a:lstStyle/>
          <a:p>
            <a:pPr defTabSz="1219140">
              <a:defRPr/>
            </a:pPr>
            <a:fld id="{7C6B7116-5562-45AD-981C-71F58BC1F502}" type="datetime1">
              <a:rPr lang="de-DE" smtClean="0">
                <a:solidFill>
                  <a:srgbClr val="5F5F5F"/>
                </a:solidFill>
              </a:rPr>
              <a:pPr defTabSz="1219140">
                <a:defRPr/>
              </a:pPr>
              <a:t>21.11.2024</a:t>
            </a:fld>
            <a:endParaRPr lang="de-DE" dirty="0">
              <a:solidFill>
                <a:srgbClr val="5F5F5F"/>
              </a:solidFill>
            </a:endParaRPr>
          </a:p>
        </p:txBody>
      </p:sp>
      <p:sp>
        <p:nvSpPr>
          <p:cNvPr id="5" name="Fußzeilenplatzhalter 4"/>
          <p:cNvSpPr>
            <a:spLocks noGrp="1"/>
          </p:cNvSpPr>
          <p:nvPr>
            <p:ph type="ftr" sz="quarter" idx="11"/>
          </p:nvPr>
        </p:nvSpPr>
        <p:spPr>
          <a:xfrm>
            <a:off x="1788160" y="6497382"/>
            <a:ext cx="5760000" cy="184665"/>
          </a:xfrm>
          <a:prstGeom prst="rect">
            <a:avLst/>
          </a:prstGeom>
        </p:spPr>
        <p:txBody>
          <a:bodyPr/>
          <a:lstStyle/>
          <a:p>
            <a:pPr defTabSz="1219140">
              <a:defRPr/>
            </a:pPr>
            <a:r>
              <a:rPr lang="de-DE">
                <a:solidFill>
                  <a:srgbClr val="5F5F5F"/>
                </a:solidFill>
              </a:rPr>
              <a:t>© DIN DKE Fußzeilentext</a:t>
            </a:r>
            <a:endParaRPr lang="de-DE" dirty="0">
              <a:solidFill>
                <a:srgbClr val="5F5F5F"/>
              </a:solidFill>
            </a:endParaRPr>
          </a:p>
        </p:txBody>
      </p:sp>
      <p:sp>
        <p:nvSpPr>
          <p:cNvPr id="6" name="Foliennummernplatzhalter 5"/>
          <p:cNvSpPr>
            <a:spLocks noGrp="1"/>
          </p:cNvSpPr>
          <p:nvPr>
            <p:ph type="sldNum" sz="quarter" idx="12"/>
          </p:nvPr>
        </p:nvSpPr>
        <p:spPr/>
        <p:txBody>
          <a:bodyPr/>
          <a:lstStyle/>
          <a:p>
            <a:pPr defTabSz="1219140">
              <a:defRPr/>
            </a:pPr>
            <a:fld id="{2AA1E7D3-1333-45EE-ABB9-51527D316BA3}" type="slidenum">
              <a:rPr lang="de-DE" smtClean="0">
                <a:solidFill>
                  <a:srgbClr val="5F5F5F"/>
                </a:solidFill>
              </a:rPr>
              <a:pPr defTabSz="1219140">
                <a:defRPr/>
              </a:pPr>
              <a:t>‹Nr.›</a:t>
            </a:fld>
            <a:endParaRPr lang="de-DE" dirty="0">
              <a:solidFill>
                <a:srgbClr val="5F5F5F"/>
              </a:solidFill>
            </a:endParaRPr>
          </a:p>
        </p:txBody>
      </p:sp>
    </p:spTree>
    <p:extLst>
      <p:ext uri="{BB962C8B-B14F-4D97-AF65-F5344CB8AC3E}">
        <p14:creationId xmlns:p14="http://schemas.microsoft.com/office/powerpoint/2010/main" val="2704236436"/>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itelfolie_Variation 1">
    <p:spTree>
      <p:nvGrpSpPr>
        <p:cNvPr id="1" name=""/>
        <p:cNvGrpSpPr/>
        <p:nvPr/>
      </p:nvGrpSpPr>
      <p:grpSpPr>
        <a:xfrm>
          <a:off x="0" y="0"/>
          <a:ext cx="0" cy="0"/>
          <a:chOff x="0" y="0"/>
          <a:chExt cx="0" cy="0"/>
        </a:xfrm>
      </p:grpSpPr>
      <p:sp>
        <p:nvSpPr>
          <p:cNvPr id="3" name="Untertitel 2"/>
          <p:cNvSpPr>
            <a:spLocks noGrp="1"/>
          </p:cNvSpPr>
          <p:nvPr>
            <p:ph type="subTitle" idx="1"/>
          </p:nvPr>
        </p:nvSpPr>
        <p:spPr bwMode="gray">
          <a:xfrm>
            <a:off x="402168" y="3657601"/>
            <a:ext cx="9245600" cy="2457451"/>
          </a:xfrm>
        </p:spPr>
        <p:txBody>
          <a:bodyPr/>
          <a:lstStyle>
            <a:lvl1pPr marL="0" indent="0" algn="l">
              <a:buNone/>
              <a:defRPr sz="2400">
                <a:solidFill>
                  <a:schemeClr val="tx1"/>
                </a:solidFill>
              </a:defRPr>
            </a:lvl1pPr>
            <a:lvl2pPr marL="609570" indent="0" algn="ctr">
              <a:buNone/>
              <a:defRPr>
                <a:solidFill>
                  <a:schemeClr val="tx1">
                    <a:tint val="75000"/>
                  </a:schemeClr>
                </a:solidFill>
              </a:defRPr>
            </a:lvl2pPr>
            <a:lvl3pPr marL="1219140" indent="0" algn="ctr">
              <a:buNone/>
              <a:defRPr>
                <a:solidFill>
                  <a:schemeClr val="tx1">
                    <a:tint val="75000"/>
                  </a:schemeClr>
                </a:solidFill>
              </a:defRPr>
            </a:lvl3pPr>
            <a:lvl4pPr marL="1828709" indent="0" algn="ctr">
              <a:buNone/>
              <a:defRPr>
                <a:solidFill>
                  <a:schemeClr val="tx1">
                    <a:tint val="75000"/>
                  </a:schemeClr>
                </a:solidFill>
              </a:defRPr>
            </a:lvl4pPr>
            <a:lvl5pPr marL="2438278" indent="0" algn="ctr">
              <a:buNone/>
              <a:defRPr>
                <a:solidFill>
                  <a:schemeClr val="tx1">
                    <a:tint val="75000"/>
                  </a:schemeClr>
                </a:solidFill>
              </a:defRPr>
            </a:lvl5pPr>
            <a:lvl6pPr marL="3047848" indent="0" algn="ctr">
              <a:buNone/>
              <a:defRPr>
                <a:solidFill>
                  <a:schemeClr val="tx1">
                    <a:tint val="75000"/>
                  </a:schemeClr>
                </a:solidFill>
              </a:defRPr>
            </a:lvl6pPr>
            <a:lvl7pPr marL="3657418" indent="0" algn="ctr">
              <a:buNone/>
              <a:defRPr>
                <a:solidFill>
                  <a:schemeClr val="tx1">
                    <a:tint val="75000"/>
                  </a:schemeClr>
                </a:solidFill>
              </a:defRPr>
            </a:lvl7pPr>
            <a:lvl8pPr marL="4266987" indent="0" algn="ctr">
              <a:buNone/>
              <a:defRPr>
                <a:solidFill>
                  <a:schemeClr val="tx1">
                    <a:tint val="75000"/>
                  </a:schemeClr>
                </a:solidFill>
              </a:defRPr>
            </a:lvl8pPr>
            <a:lvl9pPr marL="4876557" indent="0" algn="ctr">
              <a:buNone/>
              <a:defRPr>
                <a:solidFill>
                  <a:schemeClr val="tx1">
                    <a:tint val="75000"/>
                  </a:schemeClr>
                </a:solidFill>
              </a:defRPr>
            </a:lvl9pPr>
          </a:lstStyle>
          <a:p>
            <a:r>
              <a:rPr lang="de-DE" noProof="0" dirty="0"/>
              <a:t>Formatvorlage des Untertitelmasters durch Klicken bearbeiten</a:t>
            </a:r>
          </a:p>
        </p:txBody>
      </p:sp>
      <p:sp>
        <p:nvSpPr>
          <p:cNvPr id="23" name="Titel 22"/>
          <p:cNvSpPr>
            <a:spLocks noGrp="1"/>
          </p:cNvSpPr>
          <p:nvPr>
            <p:ph type="title"/>
          </p:nvPr>
        </p:nvSpPr>
        <p:spPr>
          <a:xfrm>
            <a:off x="402167" y="2180169"/>
            <a:ext cx="9245600" cy="1248833"/>
          </a:xfrm>
        </p:spPr>
        <p:txBody>
          <a:bodyPr/>
          <a:lstStyle>
            <a:lvl1pPr>
              <a:defRPr sz="3733" b="0">
                <a:solidFill>
                  <a:schemeClr val="tx1"/>
                </a:solidFill>
              </a:defRPr>
            </a:lvl1pPr>
          </a:lstStyle>
          <a:p>
            <a:r>
              <a:rPr lang="de-DE" noProof="0" dirty="0"/>
              <a:t>Titelmasterformat durch Klicken bearbeiten</a:t>
            </a:r>
          </a:p>
        </p:txBody>
      </p:sp>
    </p:spTree>
    <p:extLst>
      <p:ext uri="{BB962C8B-B14F-4D97-AF65-F5344CB8AC3E}">
        <p14:creationId xmlns:p14="http://schemas.microsoft.com/office/powerpoint/2010/main" val="202273898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a:xfrm>
            <a:off x="402168" y="6497382"/>
            <a:ext cx="1200000" cy="184665"/>
          </a:xfrm>
          <a:prstGeom prst="rect">
            <a:avLst/>
          </a:prstGeom>
        </p:spPr>
        <p:txBody>
          <a:bodyPr/>
          <a:lstStyle/>
          <a:p>
            <a:pPr defTabSz="1219140">
              <a:defRPr/>
            </a:pPr>
            <a:fld id="{7C6B7116-5562-45AD-981C-71F58BC1F502}" type="datetime1">
              <a:rPr lang="de-DE" smtClean="0">
                <a:solidFill>
                  <a:srgbClr val="5F5F5F"/>
                </a:solidFill>
              </a:rPr>
              <a:pPr defTabSz="1219140">
                <a:defRPr/>
              </a:pPr>
              <a:t>21.11.2024</a:t>
            </a:fld>
            <a:endParaRPr lang="de-DE" dirty="0">
              <a:solidFill>
                <a:srgbClr val="5F5F5F"/>
              </a:solidFill>
            </a:endParaRPr>
          </a:p>
        </p:txBody>
      </p:sp>
      <p:sp>
        <p:nvSpPr>
          <p:cNvPr id="4" name="Fußzeilenplatzhalter 3"/>
          <p:cNvSpPr>
            <a:spLocks noGrp="1"/>
          </p:cNvSpPr>
          <p:nvPr>
            <p:ph type="ftr" sz="quarter" idx="11"/>
          </p:nvPr>
        </p:nvSpPr>
        <p:spPr>
          <a:xfrm>
            <a:off x="1788160" y="6497382"/>
            <a:ext cx="5760000" cy="184665"/>
          </a:xfrm>
          <a:prstGeom prst="rect">
            <a:avLst/>
          </a:prstGeom>
        </p:spPr>
        <p:txBody>
          <a:bodyPr/>
          <a:lstStyle/>
          <a:p>
            <a:pPr defTabSz="1219140">
              <a:defRPr/>
            </a:pPr>
            <a:r>
              <a:rPr lang="de-DE">
                <a:solidFill>
                  <a:srgbClr val="5F5F5F"/>
                </a:solidFill>
              </a:rPr>
              <a:t>© DIN DKE Fußzeilentext</a:t>
            </a:r>
            <a:endParaRPr lang="de-DE" dirty="0">
              <a:solidFill>
                <a:srgbClr val="5F5F5F"/>
              </a:solidFill>
            </a:endParaRPr>
          </a:p>
        </p:txBody>
      </p:sp>
      <p:sp>
        <p:nvSpPr>
          <p:cNvPr id="5" name="Foliennummernplatzhalter 4"/>
          <p:cNvSpPr>
            <a:spLocks noGrp="1"/>
          </p:cNvSpPr>
          <p:nvPr>
            <p:ph type="sldNum" sz="quarter" idx="12"/>
          </p:nvPr>
        </p:nvSpPr>
        <p:spPr/>
        <p:txBody>
          <a:bodyPr/>
          <a:lstStyle/>
          <a:p>
            <a:pPr defTabSz="1219140">
              <a:defRPr/>
            </a:pPr>
            <a:fld id="{2AA1E7D3-1333-45EE-ABB9-51527D316BA3}" type="slidenum">
              <a:rPr lang="de-DE" smtClean="0">
                <a:solidFill>
                  <a:srgbClr val="5F5F5F"/>
                </a:solidFill>
              </a:rPr>
              <a:pPr defTabSz="1219140">
                <a:defRPr/>
              </a:pPr>
              <a:t>‹Nr.›</a:t>
            </a:fld>
            <a:endParaRPr lang="de-DE" dirty="0">
              <a:solidFill>
                <a:srgbClr val="5F5F5F"/>
              </a:solidFill>
            </a:endParaRPr>
          </a:p>
        </p:txBody>
      </p:sp>
    </p:spTree>
    <p:extLst>
      <p:ext uri="{BB962C8B-B14F-4D97-AF65-F5344CB8AC3E}">
        <p14:creationId xmlns:p14="http://schemas.microsoft.com/office/powerpoint/2010/main" val="255721442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1_Titelfolie_Variation 1">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FDC37AF-D483-B644-AFBD-6401D0DFE5CC}"/>
              </a:ext>
            </a:extLst>
          </p:cNvPr>
          <p:cNvSpPr>
            <a:spLocks noGrp="1"/>
          </p:cNvSpPr>
          <p:nvPr>
            <p:ph type="dt" sz="half" idx="10"/>
          </p:nvPr>
        </p:nvSpPr>
        <p:spPr>
          <a:xfrm>
            <a:off x="402168" y="6497382"/>
            <a:ext cx="1200000" cy="184665"/>
          </a:xfrm>
          <a:prstGeom prst="rect">
            <a:avLst/>
          </a:prstGeom>
        </p:spPr>
        <p:txBody>
          <a:bodyPr/>
          <a:lstStyle/>
          <a:p>
            <a:pPr defTabSz="1219140">
              <a:defRPr/>
            </a:pPr>
            <a:fld id="{3383FA11-443B-4E84-9CB9-5D1B04B8419A}" type="datetime1">
              <a:rPr lang="de-DE" smtClean="0">
                <a:solidFill>
                  <a:srgbClr val="5F5F5F"/>
                </a:solidFill>
              </a:rPr>
              <a:pPr defTabSz="1219140">
                <a:defRPr/>
              </a:pPr>
              <a:t>21.11.2024</a:t>
            </a:fld>
            <a:endParaRPr lang="de-DE" dirty="0">
              <a:solidFill>
                <a:srgbClr val="5F5F5F"/>
              </a:solidFill>
            </a:endParaRPr>
          </a:p>
        </p:txBody>
      </p:sp>
      <p:sp>
        <p:nvSpPr>
          <p:cNvPr id="5" name="Fußzeilenplatzhalter 4">
            <a:extLst>
              <a:ext uri="{FF2B5EF4-FFF2-40B4-BE49-F238E27FC236}">
                <a16:creationId xmlns:a16="http://schemas.microsoft.com/office/drawing/2014/main" id="{6BD1CF03-02A3-5D41-9E12-3AB7011C48FB}"/>
              </a:ext>
            </a:extLst>
          </p:cNvPr>
          <p:cNvSpPr>
            <a:spLocks noGrp="1"/>
          </p:cNvSpPr>
          <p:nvPr>
            <p:ph type="ftr" sz="quarter" idx="11"/>
          </p:nvPr>
        </p:nvSpPr>
        <p:spPr>
          <a:xfrm>
            <a:off x="1788160" y="6497382"/>
            <a:ext cx="5760000" cy="184665"/>
          </a:xfrm>
          <a:prstGeom prst="rect">
            <a:avLst/>
          </a:prstGeom>
        </p:spPr>
        <p:txBody>
          <a:bodyPr/>
          <a:lstStyle/>
          <a:p>
            <a:pPr defTabSz="1219140">
              <a:defRPr/>
            </a:pPr>
            <a:r>
              <a:rPr lang="de-DE">
                <a:solidFill>
                  <a:srgbClr val="5F5F5F"/>
                </a:solidFill>
              </a:rPr>
              <a:t>© DIN DKE Fußzeilentext</a:t>
            </a:r>
            <a:endParaRPr lang="de-DE" dirty="0">
              <a:solidFill>
                <a:srgbClr val="5F5F5F"/>
              </a:solidFill>
            </a:endParaRPr>
          </a:p>
        </p:txBody>
      </p:sp>
      <p:sp>
        <p:nvSpPr>
          <p:cNvPr id="7" name="Foliennummernplatzhalter 6">
            <a:extLst>
              <a:ext uri="{FF2B5EF4-FFF2-40B4-BE49-F238E27FC236}">
                <a16:creationId xmlns:a16="http://schemas.microsoft.com/office/drawing/2014/main" id="{4790EF8F-BD9D-5C41-9E9C-C2F5232D37A2}"/>
              </a:ext>
            </a:extLst>
          </p:cNvPr>
          <p:cNvSpPr>
            <a:spLocks noGrp="1"/>
          </p:cNvSpPr>
          <p:nvPr>
            <p:ph type="sldNum" sz="quarter" idx="12"/>
          </p:nvPr>
        </p:nvSpPr>
        <p:spPr/>
        <p:txBody>
          <a:bodyPr/>
          <a:lstStyle/>
          <a:p>
            <a:pPr defTabSz="1219140">
              <a:defRPr/>
            </a:pPr>
            <a:fld id="{2AA1E7D3-1333-45EE-ABB9-51527D316BA3}" type="slidenum">
              <a:rPr lang="de-DE" smtClean="0">
                <a:solidFill>
                  <a:srgbClr val="5F5F5F"/>
                </a:solidFill>
              </a:rPr>
              <a:pPr defTabSz="1219140">
                <a:defRPr/>
              </a:pPr>
              <a:t>‹Nr.›</a:t>
            </a:fld>
            <a:endParaRPr lang="de-DE" dirty="0">
              <a:solidFill>
                <a:srgbClr val="5F5F5F"/>
              </a:solidFill>
            </a:endParaRPr>
          </a:p>
        </p:txBody>
      </p:sp>
    </p:spTree>
    <p:extLst>
      <p:ext uri="{BB962C8B-B14F-4D97-AF65-F5344CB8AC3E}">
        <p14:creationId xmlns:p14="http://schemas.microsoft.com/office/powerpoint/2010/main" val="2667204917"/>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bwMode="gray">
          <a:xfrm>
            <a:off x="402168" y="2180168"/>
            <a:ext cx="11404800" cy="3934883"/>
          </a:xfrm>
          <a:noFill/>
          <a:ln>
            <a:solidFill>
              <a:srgbClr val="FFFFFF"/>
            </a:solidFill>
          </a:ln>
        </p:spPr>
        <p:txBody>
          <a:bodyPr lIns="0" tIns="0" rIns="0" bIns="0"/>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2" name="Titel 1"/>
          <p:cNvSpPr>
            <a:spLocks noGrp="1"/>
          </p:cNvSpPr>
          <p:nvPr>
            <p:ph type="title"/>
          </p:nvPr>
        </p:nvSpPr>
        <p:spPr bwMode="gray"/>
        <p:txBody>
          <a:bodyPr/>
          <a:lstStyle/>
          <a:p>
            <a:r>
              <a:rPr lang="de-DE" noProof="0"/>
              <a:t>Titelmasterformat durch Klicken bearbeiten</a:t>
            </a:r>
            <a:endParaRPr lang="de-DE" noProof="0" dirty="0"/>
          </a:p>
        </p:txBody>
      </p:sp>
      <p:sp>
        <p:nvSpPr>
          <p:cNvPr id="6" name="Foliennummernplatzhalter 5"/>
          <p:cNvSpPr>
            <a:spLocks noGrp="1"/>
          </p:cNvSpPr>
          <p:nvPr>
            <p:ph type="sldNum" sz="quarter" idx="12"/>
          </p:nvPr>
        </p:nvSpPr>
        <p:spPr bwMode="gray"/>
        <p:txBody>
          <a:bodyPr/>
          <a:lstStyle/>
          <a:p>
            <a:pPr defTabSz="1219140">
              <a:defRPr/>
            </a:pPr>
            <a:fld id="{2AA1E7D3-1333-45EE-ABB9-51527D316BA3}" type="slidenum">
              <a:rPr lang="de-DE" smtClean="0">
                <a:solidFill>
                  <a:srgbClr val="5F5F5F"/>
                </a:solidFill>
              </a:rPr>
              <a:pPr defTabSz="1219140">
                <a:defRPr/>
              </a:pPr>
              <a:t>‹Nr.›</a:t>
            </a:fld>
            <a:endParaRPr lang="de-DE" dirty="0">
              <a:solidFill>
                <a:srgbClr val="5F5F5F"/>
              </a:solidFill>
            </a:endParaRPr>
          </a:p>
        </p:txBody>
      </p:sp>
    </p:spTree>
    <p:extLst>
      <p:ext uri="{BB962C8B-B14F-4D97-AF65-F5344CB8AC3E}">
        <p14:creationId xmlns:p14="http://schemas.microsoft.com/office/powerpoint/2010/main" val="2898415062"/>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Bild und Text">
    <p:spTree>
      <p:nvGrpSpPr>
        <p:cNvPr id="1" name=""/>
        <p:cNvGrpSpPr/>
        <p:nvPr/>
      </p:nvGrpSpPr>
      <p:grpSpPr>
        <a:xfrm>
          <a:off x="0" y="0"/>
          <a:ext cx="0" cy="0"/>
          <a:chOff x="0" y="0"/>
          <a:chExt cx="0" cy="0"/>
        </a:xfrm>
      </p:grpSpPr>
      <p:sp>
        <p:nvSpPr>
          <p:cNvPr id="3" name="Inhaltsplatzhalter 2"/>
          <p:cNvSpPr>
            <a:spLocks noGrp="1"/>
          </p:cNvSpPr>
          <p:nvPr>
            <p:ph idx="1"/>
          </p:nvPr>
        </p:nvSpPr>
        <p:spPr bwMode="gray">
          <a:xfrm>
            <a:off x="6047317" y="2180168"/>
            <a:ext cx="5770032" cy="3934883"/>
          </a:xfrm>
          <a:solidFill>
            <a:srgbClr val="EAEAEA"/>
          </a:solidFill>
          <a:ln>
            <a:solidFill>
              <a:srgbClr val="FFFFFF"/>
            </a:solidFill>
          </a:ln>
        </p:spPr>
        <p:txBody>
          <a:bodyPr lIns="180000" tIns="108000" rIns="180000" bIns="108000" anchor="ctr"/>
          <a:lstStyle/>
          <a:p>
            <a:pPr lvl="0"/>
            <a:r>
              <a:rPr lang="de-DE" noProof="0"/>
              <a:t>Textmasterformat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de-DE" noProof="0" dirty="0"/>
          </a:p>
        </p:txBody>
      </p:sp>
      <p:sp>
        <p:nvSpPr>
          <p:cNvPr id="2" name="Titel 1"/>
          <p:cNvSpPr>
            <a:spLocks noGrp="1"/>
          </p:cNvSpPr>
          <p:nvPr>
            <p:ph type="title"/>
          </p:nvPr>
        </p:nvSpPr>
        <p:spPr bwMode="gray">
          <a:xfrm>
            <a:off x="402167" y="933451"/>
            <a:ext cx="9245600" cy="1102784"/>
          </a:xfrm>
        </p:spPr>
        <p:txBody>
          <a:bodyPr/>
          <a:lstStyle/>
          <a:p>
            <a:r>
              <a:rPr lang="de-DE" noProof="0" dirty="0"/>
              <a:t>Titelmasterformat durch Klicken bearbeiten</a:t>
            </a:r>
          </a:p>
        </p:txBody>
      </p:sp>
      <p:sp>
        <p:nvSpPr>
          <p:cNvPr id="4" name="Datumsplatzhalter 3"/>
          <p:cNvSpPr>
            <a:spLocks noGrp="1"/>
          </p:cNvSpPr>
          <p:nvPr>
            <p:ph type="dt" sz="half" idx="10"/>
          </p:nvPr>
        </p:nvSpPr>
        <p:spPr bwMode="gray">
          <a:xfrm>
            <a:off x="402168" y="6497382"/>
            <a:ext cx="1200000" cy="184665"/>
          </a:xfrm>
          <a:prstGeom prst="rect">
            <a:avLst/>
          </a:prstGeom>
        </p:spPr>
        <p:txBody>
          <a:bodyPr/>
          <a:lstStyle/>
          <a:p>
            <a:pPr defTabSz="1219140">
              <a:defRPr/>
            </a:pPr>
            <a:fld id="{17DDCD1C-97AA-463A-B58B-96F33FE2CCC9}" type="datetime1">
              <a:rPr lang="de-DE" smtClean="0">
                <a:solidFill>
                  <a:srgbClr val="5F5F5F"/>
                </a:solidFill>
              </a:rPr>
              <a:pPr defTabSz="1219140">
                <a:defRPr/>
              </a:pPr>
              <a:t>21.11.2024</a:t>
            </a:fld>
            <a:endParaRPr lang="de-DE" dirty="0">
              <a:solidFill>
                <a:srgbClr val="5F5F5F"/>
              </a:solidFill>
            </a:endParaRPr>
          </a:p>
        </p:txBody>
      </p:sp>
      <p:sp>
        <p:nvSpPr>
          <p:cNvPr id="5" name="Fußzeilenplatzhalter 4"/>
          <p:cNvSpPr>
            <a:spLocks noGrp="1"/>
          </p:cNvSpPr>
          <p:nvPr>
            <p:ph type="ftr" sz="quarter" idx="11"/>
          </p:nvPr>
        </p:nvSpPr>
        <p:spPr bwMode="gray">
          <a:xfrm>
            <a:off x="1788160" y="6497382"/>
            <a:ext cx="5760000" cy="184665"/>
          </a:xfrm>
          <a:prstGeom prst="rect">
            <a:avLst/>
          </a:prstGeom>
        </p:spPr>
        <p:txBody>
          <a:bodyPr/>
          <a:lstStyle/>
          <a:p>
            <a:pPr defTabSz="1219140">
              <a:defRPr/>
            </a:pPr>
            <a:r>
              <a:rPr lang="de-DE">
                <a:solidFill>
                  <a:srgbClr val="5F5F5F"/>
                </a:solidFill>
              </a:rPr>
              <a:t>© DIN DKE Fußzeilentext</a:t>
            </a:r>
            <a:endParaRPr lang="de-DE" dirty="0">
              <a:solidFill>
                <a:srgbClr val="5F5F5F"/>
              </a:solidFill>
            </a:endParaRPr>
          </a:p>
        </p:txBody>
      </p:sp>
      <p:sp>
        <p:nvSpPr>
          <p:cNvPr id="6" name="Foliennummernplatzhalter 5"/>
          <p:cNvSpPr>
            <a:spLocks noGrp="1"/>
          </p:cNvSpPr>
          <p:nvPr>
            <p:ph type="sldNum" sz="quarter" idx="12"/>
          </p:nvPr>
        </p:nvSpPr>
        <p:spPr bwMode="gray"/>
        <p:txBody>
          <a:bodyPr/>
          <a:lstStyle/>
          <a:p>
            <a:pPr defTabSz="1219140">
              <a:defRPr/>
            </a:pPr>
            <a:fld id="{2AA1E7D3-1333-45EE-ABB9-51527D316BA3}" type="slidenum">
              <a:rPr lang="de-DE" smtClean="0">
                <a:solidFill>
                  <a:srgbClr val="5F5F5F"/>
                </a:solidFill>
              </a:rPr>
              <a:pPr defTabSz="1219140">
                <a:defRPr/>
              </a:pPr>
              <a:t>‹Nr.›</a:t>
            </a:fld>
            <a:endParaRPr lang="de-DE" dirty="0">
              <a:solidFill>
                <a:srgbClr val="5F5F5F"/>
              </a:solidFill>
            </a:endParaRPr>
          </a:p>
        </p:txBody>
      </p:sp>
      <p:sp>
        <p:nvSpPr>
          <p:cNvPr id="8" name="Bildplatzhalter 7"/>
          <p:cNvSpPr>
            <a:spLocks noGrp="1"/>
          </p:cNvSpPr>
          <p:nvPr>
            <p:ph type="pic" sz="quarter" idx="13" hasCustomPrompt="1"/>
          </p:nvPr>
        </p:nvSpPr>
        <p:spPr bwMode="gray">
          <a:xfrm>
            <a:off x="402167" y="2180168"/>
            <a:ext cx="5524500" cy="3934883"/>
          </a:xfrm>
          <a:solidFill>
            <a:schemeClr val="bg1">
              <a:lumMod val="95000"/>
            </a:schemeClr>
          </a:solidFill>
          <a:ln>
            <a:solidFill>
              <a:srgbClr val="FFFFFF"/>
            </a:solidFill>
          </a:ln>
        </p:spPr>
        <p:txBody>
          <a:bodyPr anchor="ctr"/>
          <a:lstStyle>
            <a:lvl1pPr marL="0" indent="0" algn="ctr">
              <a:buNone/>
              <a:defRPr/>
            </a:lvl1pPr>
          </a:lstStyle>
          <a:p>
            <a:r>
              <a:rPr lang="de-DE" noProof="0" dirty="0"/>
              <a:t>Bild auf Platzhalter ziehen</a:t>
            </a:r>
            <a:br>
              <a:rPr lang="de-DE" noProof="0" dirty="0"/>
            </a:br>
            <a:r>
              <a:rPr lang="de-DE" noProof="0" dirty="0"/>
              <a:t>oder durch Klicken</a:t>
            </a:r>
            <a:br>
              <a:rPr lang="de-DE" noProof="0" dirty="0"/>
            </a:br>
            <a:r>
              <a:rPr lang="de-DE" noProof="0" dirty="0"/>
              <a:t>auf Symbol hinzufügen</a:t>
            </a:r>
          </a:p>
        </p:txBody>
      </p:sp>
    </p:spTree>
    <p:extLst>
      <p:ext uri="{BB962C8B-B14F-4D97-AF65-F5344CB8AC3E}">
        <p14:creationId xmlns:p14="http://schemas.microsoft.com/office/powerpoint/2010/main" val="267049736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twoTxTwoObj" preserve="1">
  <p:cSld name="Zwei Texte mit Überschrift">
    <p:spTree>
      <p:nvGrpSpPr>
        <p:cNvPr id="1" name=""/>
        <p:cNvGrpSpPr/>
        <p:nvPr/>
      </p:nvGrpSpPr>
      <p:grpSpPr>
        <a:xfrm>
          <a:off x="0" y="0"/>
          <a:ext cx="0" cy="0"/>
          <a:chOff x="0" y="0"/>
          <a:chExt cx="0" cy="0"/>
        </a:xfrm>
      </p:grpSpPr>
      <p:sp>
        <p:nvSpPr>
          <p:cNvPr id="2" name="Titel 1"/>
          <p:cNvSpPr>
            <a:spLocks noGrp="1"/>
          </p:cNvSpPr>
          <p:nvPr>
            <p:ph type="title"/>
          </p:nvPr>
        </p:nvSpPr>
        <p:spPr bwMode="gray">
          <a:xfrm>
            <a:off x="402168" y="933453"/>
            <a:ext cx="11403497" cy="1102783"/>
          </a:xfrm>
        </p:spPr>
        <p:txBody>
          <a:bodyPr/>
          <a:lstStyle>
            <a:lvl1pPr>
              <a:defRPr/>
            </a:lvl1pPr>
          </a:lstStyle>
          <a:p>
            <a:r>
              <a:rPr lang="de-DE" noProof="0" dirty="0"/>
              <a:t>Titelmasterformat durch Klicken bearbeiten</a:t>
            </a:r>
          </a:p>
        </p:txBody>
      </p:sp>
      <p:sp>
        <p:nvSpPr>
          <p:cNvPr id="3" name="Textplatzhalter 2"/>
          <p:cNvSpPr>
            <a:spLocks noGrp="1"/>
          </p:cNvSpPr>
          <p:nvPr>
            <p:ph type="body" idx="1"/>
          </p:nvPr>
        </p:nvSpPr>
        <p:spPr bwMode="gray">
          <a:xfrm>
            <a:off x="402168" y="2180017"/>
            <a:ext cx="5524800" cy="456000"/>
          </a:xfrm>
          <a:solidFill>
            <a:schemeClr val="tx1"/>
          </a:solidFill>
          <a:ln>
            <a:noFill/>
          </a:ln>
        </p:spPr>
        <p:txBody>
          <a:bodyPr lIns="180000" rIns="180000" anchor="ctr" anchorCtr="0"/>
          <a:lstStyle>
            <a:lvl1pPr marL="0" indent="0">
              <a:buNone/>
              <a:defRPr sz="1867" b="1">
                <a:solidFill>
                  <a:schemeClr val="bg1"/>
                </a:solidFill>
              </a:defRPr>
            </a:lvl1pPr>
            <a:lvl2pPr marL="609570" indent="0">
              <a:buNone/>
              <a:defRPr sz="2667" b="1"/>
            </a:lvl2pPr>
            <a:lvl3pPr marL="1219140" indent="0">
              <a:buNone/>
              <a:defRPr sz="2400" b="1"/>
            </a:lvl3pPr>
            <a:lvl4pPr marL="1828709" indent="0">
              <a:buNone/>
              <a:defRPr sz="2133" b="1"/>
            </a:lvl4pPr>
            <a:lvl5pPr marL="2438278" indent="0">
              <a:buNone/>
              <a:defRPr sz="2133" b="1"/>
            </a:lvl5pPr>
            <a:lvl6pPr marL="3047848" indent="0">
              <a:buNone/>
              <a:defRPr sz="2133" b="1"/>
            </a:lvl6pPr>
            <a:lvl7pPr marL="3657418" indent="0">
              <a:buNone/>
              <a:defRPr sz="2133" b="1"/>
            </a:lvl7pPr>
            <a:lvl8pPr marL="4266987" indent="0">
              <a:buNone/>
              <a:defRPr sz="2133" b="1"/>
            </a:lvl8pPr>
            <a:lvl9pPr marL="4876557" indent="0">
              <a:buNone/>
              <a:defRPr sz="2133" b="1"/>
            </a:lvl9pPr>
          </a:lstStyle>
          <a:p>
            <a:pPr lvl="0"/>
            <a:r>
              <a:rPr lang="de-DE" noProof="0" dirty="0"/>
              <a:t>Textmasterformat bearbeiten</a:t>
            </a:r>
          </a:p>
        </p:txBody>
      </p:sp>
      <p:sp>
        <p:nvSpPr>
          <p:cNvPr id="4" name="Inhaltsplatzhalter 3"/>
          <p:cNvSpPr>
            <a:spLocks noGrp="1"/>
          </p:cNvSpPr>
          <p:nvPr>
            <p:ph sz="half" idx="2"/>
          </p:nvPr>
        </p:nvSpPr>
        <p:spPr bwMode="gray">
          <a:xfrm>
            <a:off x="402165" y="2636019"/>
            <a:ext cx="5524800" cy="3479032"/>
          </a:xfrm>
          <a:solidFill>
            <a:schemeClr val="bg2"/>
          </a:solidFill>
          <a:ln>
            <a:solidFill>
              <a:srgbClr val="FFFFFF"/>
            </a:solidFill>
          </a:ln>
        </p:spPr>
        <p:txBody>
          <a:bodyPr lIns="180000" tIns="108000" rIns="180000" bIns="108000"/>
          <a:lstStyle>
            <a:lvl1pPr>
              <a:defRPr sz="1867"/>
            </a:lvl1pPr>
            <a:lvl2pPr>
              <a:defRPr sz="1867"/>
            </a:lvl2pPr>
            <a:lvl3pPr>
              <a:defRPr sz="1867"/>
            </a:lvl3pPr>
            <a:lvl4pPr>
              <a:defRPr sz="1867"/>
            </a:lvl4pPr>
            <a:lvl5pPr>
              <a:defRPr sz="1867"/>
            </a:lvl5pPr>
            <a:lvl6pPr>
              <a:defRPr sz="2133"/>
            </a:lvl6pPr>
            <a:lvl7pPr>
              <a:defRPr sz="2133"/>
            </a:lvl7pPr>
            <a:lvl8pPr>
              <a:defRPr sz="2133"/>
            </a:lvl8pPr>
            <a:lvl9pPr>
              <a:defRPr sz="2133"/>
            </a:lvl9pPr>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5" name="Textplatzhalter 4"/>
          <p:cNvSpPr>
            <a:spLocks noGrp="1"/>
          </p:cNvSpPr>
          <p:nvPr>
            <p:ph type="body" sz="quarter" idx="3"/>
          </p:nvPr>
        </p:nvSpPr>
        <p:spPr bwMode="gray">
          <a:xfrm>
            <a:off x="6280864" y="2180167"/>
            <a:ext cx="5524800" cy="455852"/>
          </a:xfrm>
          <a:solidFill>
            <a:schemeClr val="tx1"/>
          </a:solidFill>
          <a:ln>
            <a:noFill/>
          </a:ln>
        </p:spPr>
        <p:txBody>
          <a:bodyPr lIns="180000" rIns="180000" anchor="ctr" anchorCtr="0"/>
          <a:lstStyle>
            <a:lvl1pPr marL="0" indent="0">
              <a:buNone/>
              <a:defRPr sz="1867" b="1">
                <a:solidFill>
                  <a:schemeClr val="bg1"/>
                </a:solidFill>
              </a:defRPr>
            </a:lvl1pPr>
            <a:lvl2pPr marL="609570" indent="0">
              <a:buNone/>
              <a:defRPr sz="2667" b="1"/>
            </a:lvl2pPr>
            <a:lvl3pPr marL="1219140" indent="0">
              <a:buNone/>
              <a:defRPr sz="2400" b="1"/>
            </a:lvl3pPr>
            <a:lvl4pPr marL="1828709" indent="0">
              <a:buNone/>
              <a:defRPr sz="2133" b="1"/>
            </a:lvl4pPr>
            <a:lvl5pPr marL="2438278" indent="0">
              <a:buNone/>
              <a:defRPr sz="2133" b="1"/>
            </a:lvl5pPr>
            <a:lvl6pPr marL="3047848" indent="0">
              <a:buNone/>
              <a:defRPr sz="2133" b="1"/>
            </a:lvl6pPr>
            <a:lvl7pPr marL="3657418" indent="0">
              <a:buNone/>
              <a:defRPr sz="2133" b="1"/>
            </a:lvl7pPr>
            <a:lvl8pPr marL="4266987" indent="0">
              <a:buNone/>
              <a:defRPr sz="2133" b="1"/>
            </a:lvl8pPr>
            <a:lvl9pPr marL="4876557" indent="0">
              <a:buNone/>
              <a:defRPr sz="2133" b="1"/>
            </a:lvl9pPr>
          </a:lstStyle>
          <a:p>
            <a:pPr lvl="0"/>
            <a:r>
              <a:rPr lang="de-DE" noProof="0" dirty="0"/>
              <a:t>Textmasterformat bearbeiten</a:t>
            </a:r>
          </a:p>
        </p:txBody>
      </p:sp>
      <p:sp>
        <p:nvSpPr>
          <p:cNvPr id="6" name="Inhaltsplatzhalter 5"/>
          <p:cNvSpPr>
            <a:spLocks noGrp="1"/>
          </p:cNvSpPr>
          <p:nvPr>
            <p:ph sz="quarter" idx="4"/>
          </p:nvPr>
        </p:nvSpPr>
        <p:spPr bwMode="gray">
          <a:xfrm>
            <a:off x="6280864" y="2636020"/>
            <a:ext cx="5524800" cy="3479033"/>
          </a:xfrm>
          <a:solidFill>
            <a:schemeClr val="bg2"/>
          </a:solidFill>
          <a:ln>
            <a:solidFill>
              <a:srgbClr val="FFFFFF"/>
            </a:solidFill>
          </a:ln>
        </p:spPr>
        <p:txBody>
          <a:bodyPr lIns="180000" tIns="108000" rIns="180000" bIns="108000"/>
          <a:lstStyle>
            <a:lvl1pPr>
              <a:defRPr sz="1867"/>
            </a:lvl1pPr>
            <a:lvl2pPr>
              <a:defRPr sz="1867"/>
            </a:lvl2pPr>
            <a:lvl3pPr>
              <a:defRPr sz="1867"/>
            </a:lvl3pPr>
            <a:lvl4pPr>
              <a:defRPr sz="1867"/>
            </a:lvl4pPr>
            <a:lvl5pPr>
              <a:defRPr sz="1867"/>
            </a:lvl5pPr>
            <a:lvl6pPr>
              <a:defRPr sz="2133"/>
            </a:lvl6pPr>
            <a:lvl7pPr>
              <a:defRPr sz="2133"/>
            </a:lvl7pPr>
            <a:lvl8pPr>
              <a:defRPr sz="2133"/>
            </a:lvl8pPr>
            <a:lvl9pPr>
              <a:defRPr sz="2133"/>
            </a:lvl9pPr>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7" name="Datumsplatzhalter 6"/>
          <p:cNvSpPr>
            <a:spLocks noGrp="1"/>
          </p:cNvSpPr>
          <p:nvPr>
            <p:ph type="dt" sz="half" idx="10"/>
          </p:nvPr>
        </p:nvSpPr>
        <p:spPr bwMode="gray">
          <a:xfrm>
            <a:off x="402168" y="6497382"/>
            <a:ext cx="1200000" cy="184665"/>
          </a:xfrm>
          <a:prstGeom prst="rect">
            <a:avLst/>
          </a:prstGeom>
        </p:spPr>
        <p:txBody>
          <a:bodyPr/>
          <a:lstStyle/>
          <a:p>
            <a:pPr defTabSz="1219140">
              <a:defRPr/>
            </a:pPr>
            <a:fld id="{A31A75AF-A3A3-43A4-A206-1CD9E16B22DE}" type="datetime1">
              <a:rPr lang="de-DE" smtClean="0">
                <a:solidFill>
                  <a:srgbClr val="5F5F5F"/>
                </a:solidFill>
              </a:rPr>
              <a:pPr defTabSz="1219140">
                <a:defRPr/>
              </a:pPr>
              <a:t>21.11.2024</a:t>
            </a:fld>
            <a:endParaRPr lang="de-DE" dirty="0">
              <a:solidFill>
                <a:srgbClr val="5F5F5F"/>
              </a:solidFill>
            </a:endParaRPr>
          </a:p>
        </p:txBody>
      </p:sp>
      <p:sp>
        <p:nvSpPr>
          <p:cNvPr id="8" name="Fußzeilenplatzhalter 7"/>
          <p:cNvSpPr>
            <a:spLocks noGrp="1"/>
          </p:cNvSpPr>
          <p:nvPr>
            <p:ph type="ftr" sz="quarter" idx="11"/>
          </p:nvPr>
        </p:nvSpPr>
        <p:spPr bwMode="gray">
          <a:xfrm>
            <a:off x="1788160" y="6497382"/>
            <a:ext cx="5760000" cy="184665"/>
          </a:xfrm>
          <a:prstGeom prst="rect">
            <a:avLst/>
          </a:prstGeom>
        </p:spPr>
        <p:txBody>
          <a:bodyPr/>
          <a:lstStyle/>
          <a:p>
            <a:pPr defTabSz="1219140">
              <a:defRPr/>
            </a:pPr>
            <a:r>
              <a:rPr lang="de-DE">
                <a:solidFill>
                  <a:srgbClr val="5F5F5F"/>
                </a:solidFill>
              </a:rPr>
              <a:t>© DIN DKE Fußzeilentext</a:t>
            </a:r>
            <a:endParaRPr lang="de-DE" dirty="0">
              <a:solidFill>
                <a:srgbClr val="5F5F5F"/>
              </a:solidFill>
            </a:endParaRPr>
          </a:p>
        </p:txBody>
      </p:sp>
      <p:sp>
        <p:nvSpPr>
          <p:cNvPr id="9" name="Foliennummernplatzhalter 8"/>
          <p:cNvSpPr>
            <a:spLocks noGrp="1"/>
          </p:cNvSpPr>
          <p:nvPr>
            <p:ph type="sldNum" sz="quarter" idx="12"/>
          </p:nvPr>
        </p:nvSpPr>
        <p:spPr bwMode="gray"/>
        <p:txBody>
          <a:bodyPr/>
          <a:lstStyle/>
          <a:p>
            <a:pPr defTabSz="1219140">
              <a:defRPr/>
            </a:pPr>
            <a:fld id="{2AA1E7D3-1333-45EE-ABB9-51527D316BA3}" type="slidenum">
              <a:rPr lang="de-DE" smtClean="0">
                <a:solidFill>
                  <a:srgbClr val="5F5F5F"/>
                </a:solidFill>
              </a:rPr>
              <a:pPr defTabSz="1219140">
                <a:defRPr/>
              </a:pPr>
              <a:t>‹Nr.›</a:t>
            </a:fld>
            <a:endParaRPr lang="de-DE" dirty="0">
              <a:solidFill>
                <a:srgbClr val="5F5F5F"/>
              </a:solidFill>
            </a:endParaRPr>
          </a:p>
        </p:txBody>
      </p:sp>
    </p:spTree>
    <p:extLst>
      <p:ext uri="{BB962C8B-B14F-4D97-AF65-F5344CB8AC3E}">
        <p14:creationId xmlns:p14="http://schemas.microsoft.com/office/powerpoint/2010/main" val="4273870332"/>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02170" y="933453"/>
            <a:ext cx="9245599" cy="1102783"/>
          </a:xfrm>
        </p:spPr>
        <p:txBody>
          <a:bodyPr/>
          <a:lstStyle/>
          <a:p>
            <a:r>
              <a:rPr lang="de-DE" noProof="0" dirty="0"/>
              <a:t>Titelmasterformat durch Klicken bearbeiten</a:t>
            </a:r>
          </a:p>
        </p:txBody>
      </p:sp>
      <p:sp>
        <p:nvSpPr>
          <p:cNvPr id="3" name="Datumsplatzhalter 2"/>
          <p:cNvSpPr>
            <a:spLocks noGrp="1"/>
          </p:cNvSpPr>
          <p:nvPr>
            <p:ph type="dt" sz="half" idx="10"/>
          </p:nvPr>
        </p:nvSpPr>
        <p:spPr>
          <a:xfrm>
            <a:off x="402168" y="6497382"/>
            <a:ext cx="1200000" cy="184665"/>
          </a:xfrm>
          <a:prstGeom prst="rect">
            <a:avLst/>
          </a:prstGeom>
        </p:spPr>
        <p:txBody>
          <a:bodyPr/>
          <a:lstStyle/>
          <a:p>
            <a:pPr defTabSz="1219140">
              <a:defRPr/>
            </a:pPr>
            <a:fld id="{A5852D27-7F41-40C8-8867-59E614A87EBE}" type="datetime1">
              <a:rPr lang="de-DE" smtClean="0">
                <a:solidFill>
                  <a:srgbClr val="5F5F5F"/>
                </a:solidFill>
              </a:rPr>
              <a:pPr defTabSz="1219140">
                <a:defRPr/>
              </a:pPr>
              <a:t>21.11.2024</a:t>
            </a:fld>
            <a:endParaRPr lang="de-DE" dirty="0">
              <a:solidFill>
                <a:srgbClr val="5F5F5F"/>
              </a:solidFill>
            </a:endParaRPr>
          </a:p>
        </p:txBody>
      </p:sp>
      <p:sp>
        <p:nvSpPr>
          <p:cNvPr id="4" name="Fußzeilenplatzhalter 3"/>
          <p:cNvSpPr>
            <a:spLocks noGrp="1"/>
          </p:cNvSpPr>
          <p:nvPr>
            <p:ph type="ftr" sz="quarter" idx="11"/>
          </p:nvPr>
        </p:nvSpPr>
        <p:spPr>
          <a:xfrm>
            <a:off x="1788160" y="6497382"/>
            <a:ext cx="5760000" cy="184665"/>
          </a:xfrm>
          <a:prstGeom prst="rect">
            <a:avLst/>
          </a:prstGeom>
        </p:spPr>
        <p:txBody>
          <a:bodyPr/>
          <a:lstStyle/>
          <a:p>
            <a:pPr defTabSz="1219140">
              <a:defRPr/>
            </a:pPr>
            <a:r>
              <a:rPr lang="de-DE">
                <a:solidFill>
                  <a:srgbClr val="5F5F5F"/>
                </a:solidFill>
              </a:rPr>
              <a:t>© DIN DKE Fußzeilentext</a:t>
            </a:r>
            <a:endParaRPr lang="de-DE" dirty="0">
              <a:solidFill>
                <a:srgbClr val="5F5F5F"/>
              </a:solidFill>
            </a:endParaRPr>
          </a:p>
        </p:txBody>
      </p:sp>
      <p:sp>
        <p:nvSpPr>
          <p:cNvPr id="5" name="Foliennummernplatzhalter 4"/>
          <p:cNvSpPr>
            <a:spLocks noGrp="1"/>
          </p:cNvSpPr>
          <p:nvPr>
            <p:ph type="sldNum" sz="quarter" idx="12"/>
          </p:nvPr>
        </p:nvSpPr>
        <p:spPr/>
        <p:txBody>
          <a:bodyPr/>
          <a:lstStyle/>
          <a:p>
            <a:pPr defTabSz="1219140">
              <a:defRPr/>
            </a:pPr>
            <a:fld id="{2AA1E7D3-1333-45EE-ABB9-51527D316BA3}" type="slidenum">
              <a:rPr lang="de-DE" smtClean="0">
                <a:solidFill>
                  <a:srgbClr val="5F5F5F"/>
                </a:solidFill>
              </a:rPr>
              <a:pPr defTabSz="1219140">
                <a:defRPr/>
              </a:pPr>
              <a:t>‹Nr.›</a:t>
            </a:fld>
            <a:endParaRPr lang="de-DE" dirty="0">
              <a:solidFill>
                <a:srgbClr val="5F5F5F"/>
              </a:solidFill>
            </a:endParaRPr>
          </a:p>
        </p:txBody>
      </p:sp>
    </p:spTree>
    <p:extLst>
      <p:ext uri="{BB962C8B-B14F-4D97-AF65-F5344CB8AC3E}">
        <p14:creationId xmlns:p14="http://schemas.microsoft.com/office/powerpoint/2010/main" val="3889126323"/>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02168" y="6497382"/>
            <a:ext cx="1200000" cy="184665"/>
          </a:xfrm>
          <a:prstGeom prst="rect">
            <a:avLst/>
          </a:prstGeom>
        </p:spPr>
        <p:txBody>
          <a:bodyPr/>
          <a:lstStyle/>
          <a:p>
            <a:pPr defTabSz="1219140">
              <a:defRPr/>
            </a:pPr>
            <a:fld id="{ECC7F594-F183-44BC-AA38-49953C3F9E02}" type="datetime1">
              <a:rPr lang="de-DE" smtClean="0">
                <a:solidFill>
                  <a:srgbClr val="5F5F5F"/>
                </a:solidFill>
              </a:rPr>
              <a:pPr defTabSz="1219140">
                <a:defRPr/>
              </a:pPr>
              <a:t>21.11.2024</a:t>
            </a:fld>
            <a:endParaRPr lang="de-DE" dirty="0">
              <a:solidFill>
                <a:srgbClr val="5F5F5F"/>
              </a:solidFill>
            </a:endParaRPr>
          </a:p>
        </p:txBody>
      </p:sp>
      <p:sp>
        <p:nvSpPr>
          <p:cNvPr id="3" name="Fußzeilenplatzhalter 2"/>
          <p:cNvSpPr>
            <a:spLocks noGrp="1"/>
          </p:cNvSpPr>
          <p:nvPr>
            <p:ph type="ftr" sz="quarter" idx="11"/>
          </p:nvPr>
        </p:nvSpPr>
        <p:spPr>
          <a:xfrm>
            <a:off x="1788160" y="6497382"/>
            <a:ext cx="5760000" cy="184665"/>
          </a:xfrm>
          <a:prstGeom prst="rect">
            <a:avLst/>
          </a:prstGeom>
        </p:spPr>
        <p:txBody>
          <a:bodyPr/>
          <a:lstStyle/>
          <a:p>
            <a:pPr defTabSz="1219140">
              <a:defRPr/>
            </a:pPr>
            <a:r>
              <a:rPr lang="de-DE">
                <a:solidFill>
                  <a:srgbClr val="5F5F5F"/>
                </a:solidFill>
              </a:rPr>
              <a:t>© DIN DKE Fußzeilentext</a:t>
            </a:r>
            <a:endParaRPr lang="de-DE" dirty="0">
              <a:solidFill>
                <a:srgbClr val="5F5F5F"/>
              </a:solidFill>
            </a:endParaRPr>
          </a:p>
        </p:txBody>
      </p:sp>
      <p:sp>
        <p:nvSpPr>
          <p:cNvPr id="4" name="Foliennummernplatzhalter 3"/>
          <p:cNvSpPr>
            <a:spLocks noGrp="1"/>
          </p:cNvSpPr>
          <p:nvPr>
            <p:ph type="sldNum" sz="quarter" idx="12"/>
          </p:nvPr>
        </p:nvSpPr>
        <p:spPr/>
        <p:txBody>
          <a:bodyPr/>
          <a:lstStyle/>
          <a:p>
            <a:pPr defTabSz="1219140">
              <a:defRPr/>
            </a:pPr>
            <a:fld id="{2AA1E7D3-1333-45EE-ABB9-51527D316BA3}" type="slidenum">
              <a:rPr lang="de-DE" smtClean="0">
                <a:solidFill>
                  <a:srgbClr val="5F5F5F"/>
                </a:solidFill>
              </a:rPr>
              <a:pPr defTabSz="1219140">
                <a:defRPr/>
              </a:pPr>
              <a:t>‹Nr.›</a:t>
            </a:fld>
            <a:endParaRPr lang="de-DE" dirty="0">
              <a:solidFill>
                <a:srgbClr val="5F5F5F"/>
              </a:solidFill>
            </a:endParaRPr>
          </a:p>
        </p:txBody>
      </p:sp>
    </p:spTree>
    <p:extLst>
      <p:ext uri="{BB962C8B-B14F-4D97-AF65-F5344CB8AC3E}">
        <p14:creationId xmlns:p14="http://schemas.microsoft.com/office/powerpoint/2010/main" val="24994625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N_zwei-Bilder">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a:p>
        </p:txBody>
      </p:sp>
      <p:sp>
        <p:nvSpPr>
          <p:cNvPr id="7" name="Bildplatzhalter 5">
            <a:extLst>
              <a:ext uri="{FF2B5EF4-FFF2-40B4-BE49-F238E27FC236}">
                <a16:creationId xmlns:a16="http://schemas.microsoft.com/office/drawing/2014/main" id="{FDF7D65F-B748-4B9E-8C93-89C642A5724B}"/>
              </a:ext>
            </a:extLst>
          </p:cNvPr>
          <p:cNvSpPr>
            <a:spLocks noGrp="1"/>
          </p:cNvSpPr>
          <p:nvPr>
            <p:ph type="pic" sz="quarter" idx="17"/>
          </p:nvPr>
        </p:nvSpPr>
        <p:spPr>
          <a:xfrm>
            <a:off x="6455275" y="2385857"/>
            <a:ext cx="5071564" cy="283928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200" indent="0">
              <a:buNone/>
              <a:defRPr/>
            </a:lvl2pPr>
          </a:lstStyle>
          <a:p>
            <a:pPr lvl="0"/>
            <a:r>
              <a:rPr lang="de-DE"/>
              <a:t>Bild durch Klicken auf Symbol hinzufügen</a:t>
            </a:r>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0" y="2385857"/>
            <a:ext cx="5138873" cy="283928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200" indent="0">
              <a:buNone/>
              <a:defRPr/>
            </a:lvl2pPr>
          </a:lstStyle>
          <a:p>
            <a:pPr lvl="0"/>
            <a:r>
              <a:rPr lang="de-DE"/>
              <a:t>Bild durch Klicken auf Symbol hinzufügen</a:t>
            </a:r>
          </a:p>
        </p:txBody>
      </p:sp>
      <p:sp>
        <p:nvSpPr>
          <p:cNvPr id="19" name="Textplatzhalter 2">
            <a:extLst>
              <a:ext uri="{FF2B5EF4-FFF2-40B4-BE49-F238E27FC236}">
                <a16:creationId xmlns:a16="http://schemas.microsoft.com/office/drawing/2014/main" id="{376A67A2-AFEB-4F3F-9B19-8CD2AD6EE538}"/>
              </a:ext>
            </a:extLst>
          </p:cNvPr>
          <p:cNvSpPr>
            <a:spLocks noGrp="1"/>
          </p:cNvSpPr>
          <p:nvPr>
            <p:ph type="body" sz="quarter" idx="13" hasCustomPrompt="1"/>
          </p:nvPr>
        </p:nvSpPr>
        <p:spPr>
          <a:xfrm>
            <a:off x="662721" y="5365102"/>
            <a:ext cx="5142763" cy="835673"/>
          </a:xfrm>
        </p:spPr>
        <p:txBody>
          <a:bodyPr lIns="0" tIns="0" rIns="0" bIns="0">
            <a:noAutofit/>
          </a:bodyPr>
          <a:lstStyle>
            <a:lvl1pPr>
              <a:defRPr/>
            </a:lvl1pPr>
          </a:lstStyle>
          <a:p>
            <a:pPr lvl="0"/>
            <a:r>
              <a:rPr lang="de-DE"/>
              <a:t>Hier steht eine Bildunterschrift (max. dreizeilig)</a:t>
            </a:r>
          </a:p>
          <a:p>
            <a:pPr lvl="0"/>
            <a:endParaRPr lang="de-DE"/>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455274" y="5365102"/>
            <a:ext cx="5071564" cy="835673"/>
          </a:xfrm>
        </p:spPr>
        <p:txBody>
          <a:bodyPr lIns="0" tIns="0" rIns="0" bIns="0">
            <a:noAutofit/>
          </a:bodyPr>
          <a:lstStyle>
            <a:lvl1pPr>
              <a:defRPr/>
            </a:lvl1pPr>
          </a:lstStyle>
          <a:p>
            <a:pPr lvl="0"/>
            <a:r>
              <a:rPr lang="de-DE"/>
              <a:t>Hier steht eine Bildunterschrift (max. dreizeilig)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a:t>© 2023, DIN e.</a:t>
            </a:r>
            <a:r>
              <a:rPr lang="en-US" spc="-150"/>
              <a:t> </a:t>
            </a:r>
            <a:r>
              <a:rPr lang="en-US"/>
              <a:t>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a:xfrm>
            <a:off x="10863263" y="6418263"/>
            <a:ext cx="393644" cy="212724"/>
          </a:xfrm>
        </p:spPr>
        <p:txBody>
          <a:bodyPr/>
          <a:lstStyle/>
          <a:p>
            <a:fld id="{8B252499-9B54-4877-82BC-0DBF69578AC1}" type="slidenum">
              <a:rPr lang="en-US" smtClean="0"/>
              <a:pPr/>
              <a:t>‹Nr.›</a:t>
            </a:fld>
            <a:endParaRPr lang="en-US"/>
          </a:p>
        </p:txBody>
      </p:sp>
      <p:sp>
        <p:nvSpPr>
          <p:cNvPr id="10" name="Textplatzhalter 4">
            <a:extLst>
              <a:ext uri="{FF2B5EF4-FFF2-40B4-BE49-F238E27FC236}">
                <a16:creationId xmlns:a16="http://schemas.microsoft.com/office/drawing/2014/main" id="{9D206EA2-5148-4239-95C2-6D3768DA2587}"/>
              </a:ext>
            </a:extLst>
          </p:cNvPr>
          <p:cNvSpPr>
            <a:spLocks noGrp="1"/>
          </p:cNvSpPr>
          <p:nvPr>
            <p:ph type="body" sz="quarter" idx="24" hasCustomPrompt="1"/>
          </p:nvPr>
        </p:nvSpPr>
        <p:spPr>
          <a:xfrm>
            <a:off x="658812" y="720000"/>
            <a:ext cx="9864726"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2991337526"/>
      </p:ext>
    </p:extLst>
  </p:cSld>
  <p:clrMapOvr>
    <a:masterClrMapping/>
  </p:clrMapOvr>
  <p:extLst>
    <p:ext uri="{DCECCB84-F9BA-43D5-87BE-67443E8EF086}">
      <p15:sldGuideLst xmlns:p15="http://schemas.microsoft.com/office/powerpoint/2012/main">
        <p15:guide id="1" pos="7262" userDrawn="1">
          <p15:clr>
            <a:srgbClr val="FBAE40"/>
          </p15:clr>
        </p15:guide>
        <p15:guide id="2" orient="horz" pos="1502" userDrawn="1">
          <p15:clr>
            <a:srgbClr val="FBAE40"/>
          </p15:clr>
        </p15:guide>
        <p15:guide id="3" orient="horz" pos="3906" userDrawn="1">
          <p15:clr>
            <a:srgbClr val="FBAE40"/>
          </p15:clr>
        </p15:guide>
        <p15:guide id="4" pos="411" userDrawn="1">
          <p15:clr>
            <a:srgbClr val="FBAE40"/>
          </p15:clr>
        </p15:guide>
      </p15:sldGuideLst>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Zwischentitel mit Bild 2zeilig">
    <p:spTree>
      <p:nvGrpSpPr>
        <p:cNvPr id="1" name=""/>
        <p:cNvGrpSpPr/>
        <p:nvPr/>
      </p:nvGrpSpPr>
      <p:grpSpPr>
        <a:xfrm>
          <a:off x="0" y="0"/>
          <a:ext cx="0" cy="0"/>
          <a:chOff x="0" y="0"/>
          <a:chExt cx="0" cy="0"/>
        </a:xfrm>
      </p:grpSpPr>
      <p:sp>
        <p:nvSpPr>
          <p:cNvPr id="7" name="Inhaltsplatzhalter 6"/>
          <p:cNvSpPr>
            <a:spLocks noGrp="1"/>
          </p:cNvSpPr>
          <p:nvPr>
            <p:ph sz="quarter" idx="14" hasCustomPrompt="1"/>
          </p:nvPr>
        </p:nvSpPr>
        <p:spPr>
          <a:xfrm>
            <a:off x="0" y="1123953"/>
            <a:ext cx="12192000" cy="5166783"/>
          </a:xfrm>
          <a:solidFill>
            <a:schemeClr val="bg1">
              <a:lumMod val="95000"/>
            </a:schemeClr>
          </a:solidFill>
          <a:ln w="9525">
            <a:noFill/>
          </a:ln>
        </p:spPr>
        <p:txBody>
          <a:bodyPr tIns="540000" anchor="t"/>
          <a:lstStyle>
            <a:lvl1pPr marL="0" marR="0" indent="0" algn="ctr" defTabSz="1219140" rtl="0" eaLnBrk="1" fontAlgn="auto" latinLnBrk="0" hangingPunct="1">
              <a:lnSpc>
                <a:spcPct val="100000"/>
              </a:lnSpc>
              <a:spcBef>
                <a:spcPts val="0"/>
              </a:spcBef>
              <a:spcAft>
                <a:spcPts val="0"/>
              </a:spcAft>
              <a:buClr>
                <a:schemeClr val="accent1"/>
              </a:buClr>
              <a:buSzTx/>
              <a:buFontTx/>
              <a:buNone/>
              <a:tabLst/>
              <a:defRPr baseline="0"/>
            </a:lvl1pPr>
          </a:lstStyle>
          <a:p>
            <a:r>
              <a:rPr lang="de-DE" noProof="0" dirty="0"/>
              <a:t>Bild oder Video auf Platzhalter ziehen</a:t>
            </a:r>
            <a:br>
              <a:rPr lang="de-DE" noProof="0" dirty="0"/>
            </a:br>
            <a:r>
              <a:rPr lang="de-DE" noProof="0" dirty="0"/>
              <a:t>oder durch Klicken auf Symbol hinzufügen</a:t>
            </a:r>
          </a:p>
        </p:txBody>
      </p:sp>
      <p:sp>
        <p:nvSpPr>
          <p:cNvPr id="4" name="Datumsplatzhalter 3"/>
          <p:cNvSpPr>
            <a:spLocks noGrp="1"/>
          </p:cNvSpPr>
          <p:nvPr>
            <p:ph type="dt" sz="half" idx="10"/>
          </p:nvPr>
        </p:nvSpPr>
        <p:spPr bwMode="gray">
          <a:xfrm>
            <a:off x="402168" y="6497382"/>
            <a:ext cx="1200000" cy="184665"/>
          </a:xfrm>
          <a:prstGeom prst="rect">
            <a:avLst/>
          </a:prstGeom>
        </p:spPr>
        <p:txBody>
          <a:bodyPr/>
          <a:lstStyle/>
          <a:p>
            <a:pPr defTabSz="1219140">
              <a:defRPr/>
            </a:pPr>
            <a:fld id="{4B1CACB4-F016-4D80-8D3B-4E549C8276C7}" type="datetime1">
              <a:rPr lang="de-DE" smtClean="0">
                <a:solidFill>
                  <a:srgbClr val="5F5F5F"/>
                </a:solidFill>
              </a:rPr>
              <a:pPr defTabSz="1219140">
                <a:defRPr/>
              </a:pPr>
              <a:t>21.11.2024</a:t>
            </a:fld>
            <a:endParaRPr lang="de-DE" dirty="0">
              <a:solidFill>
                <a:srgbClr val="5F5F5F"/>
              </a:solidFill>
            </a:endParaRPr>
          </a:p>
        </p:txBody>
      </p:sp>
      <p:sp>
        <p:nvSpPr>
          <p:cNvPr id="5" name="Fußzeilenplatzhalter 4"/>
          <p:cNvSpPr>
            <a:spLocks noGrp="1"/>
          </p:cNvSpPr>
          <p:nvPr>
            <p:ph type="ftr" sz="quarter" idx="11"/>
          </p:nvPr>
        </p:nvSpPr>
        <p:spPr bwMode="gray">
          <a:xfrm>
            <a:off x="1788160" y="6497382"/>
            <a:ext cx="5760000" cy="184665"/>
          </a:xfrm>
          <a:prstGeom prst="rect">
            <a:avLst/>
          </a:prstGeom>
        </p:spPr>
        <p:txBody>
          <a:bodyPr/>
          <a:lstStyle/>
          <a:p>
            <a:pPr defTabSz="1219140">
              <a:defRPr/>
            </a:pPr>
            <a:r>
              <a:rPr lang="de-DE">
                <a:solidFill>
                  <a:srgbClr val="5F5F5F"/>
                </a:solidFill>
              </a:rPr>
              <a:t>© DIN DKE Fußzeilentext</a:t>
            </a:r>
            <a:endParaRPr lang="de-DE" dirty="0">
              <a:solidFill>
                <a:srgbClr val="5F5F5F"/>
              </a:solidFill>
            </a:endParaRPr>
          </a:p>
        </p:txBody>
      </p:sp>
      <p:sp>
        <p:nvSpPr>
          <p:cNvPr id="6" name="Foliennummernplatzhalter 5"/>
          <p:cNvSpPr>
            <a:spLocks noGrp="1"/>
          </p:cNvSpPr>
          <p:nvPr>
            <p:ph type="sldNum" sz="quarter" idx="12"/>
          </p:nvPr>
        </p:nvSpPr>
        <p:spPr bwMode="gray"/>
        <p:txBody>
          <a:bodyPr/>
          <a:lstStyle/>
          <a:p>
            <a:pPr defTabSz="1219140">
              <a:defRPr/>
            </a:pPr>
            <a:fld id="{2AA1E7D3-1333-45EE-ABB9-51527D316BA3}" type="slidenum">
              <a:rPr lang="de-DE" smtClean="0">
                <a:solidFill>
                  <a:srgbClr val="5F5F5F"/>
                </a:solidFill>
              </a:rPr>
              <a:pPr defTabSz="1219140">
                <a:defRPr/>
              </a:pPr>
              <a:t>‹Nr.›</a:t>
            </a:fld>
            <a:endParaRPr lang="de-DE" dirty="0">
              <a:solidFill>
                <a:srgbClr val="5F5F5F"/>
              </a:solidFill>
            </a:endParaRPr>
          </a:p>
        </p:txBody>
      </p:sp>
    </p:spTree>
    <p:extLst>
      <p:ext uri="{BB962C8B-B14F-4D97-AF65-F5344CB8AC3E}">
        <p14:creationId xmlns:p14="http://schemas.microsoft.com/office/powerpoint/2010/main" val="2279289579"/>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Zwischentitel mit Bild 1zeilig">
    <p:spTree>
      <p:nvGrpSpPr>
        <p:cNvPr id="1" name=""/>
        <p:cNvGrpSpPr/>
        <p:nvPr/>
      </p:nvGrpSpPr>
      <p:grpSpPr>
        <a:xfrm>
          <a:off x="0" y="0"/>
          <a:ext cx="0" cy="0"/>
          <a:chOff x="0" y="0"/>
          <a:chExt cx="0" cy="0"/>
        </a:xfrm>
      </p:grpSpPr>
      <p:sp>
        <p:nvSpPr>
          <p:cNvPr id="4" name="Inhaltsplatzhalter 3"/>
          <p:cNvSpPr>
            <a:spLocks noGrp="1"/>
          </p:cNvSpPr>
          <p:nvPr>
            <p:ph sz="quarter" idx="14" hasCustomPrompt="1"/>
          </p:nvPr>
        </p:nvSpPr>
        <p:spPr>
          <a:xfrm>
            <a:off x="0" y="0"/>
            <a:ext cx="12192000" cy="6859200"/>
          </a:xfrm>
          <a:solidFill>
            <a:schemeClr val="bg1">
              <a:lumMod val="95000"/>
            </a:schemeClr>
          </a:solidFill>
        </p:spPr>
        <p:txBody>
          <a:bodyPr tIns="720000" anchor="t" anchorCtr="0"/>
          <a:lstStyle>
            <a:lvl1pPr marL="0" indent="0" algn="ctr">
              <a:spcBef>
                <a:spcPts val="0"/>
              </a:spcBef>
              <a:buNone/>
              <a:defRPr/>
            </a:lvl1pPr>
          </a:lstStyle>
          <a:p>
            <a:r>
              <a:rPr lang="de-DE" noProof="0" dirty="0"/>
              <a:t>Bild oder Video auf Platzhalter ziehen</a:t>
            </a:r>
            <a:br>
              <a:rPr lang="de-DE" noProof="0" dirty="0"/>
            </a:br>
            <a:r>
              <a:rPr lang="de-DE" noProof="0" dirty="0"/>
              <a:t>oder durch Klicken auf Symbol hinzufügen</a:t>
            </a:r>
          </a:p>
        </p:txBody>
      </p:sp>
      <p:sp>
        <p:nvSpPr>
          <p:cNvPr id="2" name="Titel 1"/>
          <p:cNvSpPr>
            <a:spLocks noGrp="1"/>
          </p:cNvSpPr>
          <p:nvPr>
            <p:ph type="title"/>
          </p:nvPr>
        </p:nvSpPr>
        <p:spPr bwMode="gray">
          <a:xfrm>
            <a:off x="402167" y="5576841"/>
            <a:ext cx="9245600" cy="538211"/>
          </a:xfrm>
          <a:solidFill>
            <a:schemeClr val="bg1"/>
          </a:solidFill>
        </p:spPr>
        <p:txBody>
          <a:bodyPr wrap="none" lIns="288000" tIns="72000" rIns="288000" bIns="72000" anchor="ctr" anchorCtr="0"/>
          <a:lstStyle/>
          <a:p>
            <a:r>
              <a:rPr lang="de-DE" noProof="0" dirty="0"/>
              <a:t>Titelmasterformat durch Klicken bearbeiten</a:t>
            </a:r>
          </a:p>
        </p:txBody>
      </p:sp>
    </p:spTree>
    <p:extLst>
      <p:ext uri="{BB962C8B-B14F-4D97-AF65-F5344CB8AC3E}">
        <p14:creationId xmlns:p14="http://schemas.microsoft.com/office/powerpoint/2010/main" val="1047088472"/>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Zwischentitel mit Bild horizontal">
    <p:spTree>
      <p:nvGrpSpPr>
        <p:cNvPr id="1" name=""/>
        <p:cNvGrpSpPr/>
        <p:nvPr/>
      </p:nvGrpSpPr>
      <p:grpSpPr>
        <a:xfrm>
          <a:off x="0" y="0"/>
          <a:ext cx="0" cy="0"/>
          <a:chOff x="0" y="0"/>
          <a:chExt cx="0" cy="0"/>
        </a:xfrm>
      </p:grpSpPr>
      <p:sp>
        <p:nvSpPr>
          <p:cNvPr id="7" name="Inhaltsplatzhalter 6"/>
          <p:cNvSpPr>
            <a:spLocks noGrp="1"/>
          </p:cNvSpPr>
          <p:nvPr>
            <p:ph sz="quarter" idx="14" hasCustomPrompt="1"/>
          </p:nvPr>
        </p:nvSpPr>
        <p:spPr>
          <a:xfrm>
            <a:off x="0" y="0"/>
            <a:ext cx="12192000" cy="4632960"/>
          </a:xfrm>
          <a:solidFill>
            <a:schemeClr val="bg1">
              <a:lumMod val="95000"/>
            </a:schemeClr>
          </a:solidFill>
        </p:spPr>
        <p:txBody>
          <a:bodyPr tIns="720000"/>
          <a:lstStyle>
            <a:lvl1pPr marL="0" indent="0" algn="ctr">
              <a:spcBef>
                <a:spcPts val="0"/>
              </a:spcBef>
              <a:buNone/>
              <a:defRPr/>
            </a:lvl1pPr>
          </a:lstStyle>
          <a:p>
            <a:r>
              <a:rPr lang="de-DE" noProof="0" dirty="0"/>
              <a:t>Bild oder Video auf Platzhalter ziehen</a:t>
            </a:r>
            <a:br>
              <a:rPr lang="de-DE" noProof="0" dirty="0"/>
            </a:br>
            <a:r>
              <a:rPr lang="de-DE" noProof="0" dirty="0"/>
              <a:t>oder durch Klicken auf Symbol hinzufügen</a:t>
            </a:r>
          </a:p>
        </p:txBody>
      </p:sp>
      <p:sp>
        <p:nvSpPr>
          <p:cNvPr id="4" name="Datumsplatzhalter 3"/>
          <p:cNvSpPr>
            <a:spLocks noGrp="1"/>
          </p:cNvSpPr>
          <p:nvPr>
            <p:ph type="dt" sz="half" idx="10"/>
          </p:nvPr>
        </p:nvSpPr>
        <p:spPr bwMode="gray">
          <a:xfrm>
            <a:off x="402168" y="6497382"/>
            <a:ext cx="1200000" cy="184665"/>
          </a:xfrm>
          <a:prstGeom prst="rect">
            <a:avLst/>
          </a:prstGeom>
        </p:spPr>
        <p:txBody>
          <a:bodyPr/>
          <a:lstStyle/>
          <a:p>
            <a:pPr defTabSz="1219140">
              <a:defRPr/>
            </a:pPr>
            <a:fld id="{9198D84F-F801-4149-A886-4F3EA67501C9}" type="datetime1">
              <a:rPr lang="de-DE" smtClean="0">
                <a:solidFill>
                  <a:srgbClr val="5F5F5F"/>
                </a:solidFill>
              </a:rPr>
              <a:pPr defTabSz="1219140">
                <a:defRPr/>
              </a:pPr>
              <a:t>21.11.2024</a:t>
            </a:fld>
            <a:endParaRPr lang="de-DE" dirty="0">
              <a:solidFill>
                <a:srgbClr val="5F5F5F"/>
              </a:solidFill>
            </a:endParaRPr>
          </a:p>
        </p:txBody>
      </p:sp>
      <p:sp>
        <p:nvSpPr>
          <p:cNvPr id="5" name="Fußzeilenplatzhalter 4"/>
          <p:cNvSpPr>
            <a:spLocks noGrp="1"/>
          </p:cNvSpPr>
          <p:nvPr>
            <p:ph type="ftr" sz="quarter" idx="11"/>
          </p:nvPr>
        </p:nvSpPr>
        <p:spPr bwMode="gray">
          <a:xfrm>
            <a:off x="1788160" y="6497382"/>
            <a:ext cx="5760000" cy="184665"/>
          </a:xfrm>
          <a:prstGeom prst="rect">
            <a:avLst/>
          </a:prstGeom>
        </p:spPr>
        <p:txBody>
          <a:bodyPr/>
          <a:lstStyle/>
          <a:p>
            <a:pPr defTabSz="1219140">
              <a:defRPr/>
            </a:pPr>
            <a:r>
              <a:rPr lang="de-DE">
                <a:solidFill>
                  <a:srgbClr val="5F5F5F"/>
                </a:solidFill>
              </a:rPr>
              <a:t>© DIN DKE Fußzeilentext</a:t>
            </a:r>
            <a:endParaRPr lang="de-DE" dirty="0">
              <a:solidFill>
                <a:srgbClr val="5F5F5F"/>
              </a:solidFill>
            </a:endParaRPr>
          </a:p>
        </p:txBody>
      </p:sp>
      <p:sp>
        <p:nvSpPr>
          <p:cNvPr id="6" name="Foliennummernplatzhalter 5"/>
          <p:cNvSpPr>
            <a:spLocks noGrp="1"/>
          </p:cNvSpPr>
          <p:nvPr>
            <p:ph type="sldNum" sz="quarter" idx="12"/>
          </p:nvPr>
        </p:nvSpPr>
        <p:spPr bwMode="gray"/>
        <p:txBody>
          <a:bodyPr/>
          <a:lstStyle/>
          <a:p>
            <a:pPr defTabSz="1219140">
              <a:defRPr/>
            </a:pPr>
            <a:fld id="{2AA1E7D3-1333-45EE-ABB9-51527D316BA3}" type="slidenum">
              <a:rPr lang="de-DE" smtClean="0">
                <a:solidFill>
                  <a:srgbClr val="5F5F5F"/>
                </a:solidFill>
              </a:rPr>
              <a:pPr defTabSz="1219140">
                <a:defRPr/>
              </a:pPr>
              <a:t>‹Nr.›</a:t>
            </a:fld>
            <a:endParaRPr lang="de-DE" dirty="0">
              <a:solidFill>
                <a:srgbClr val="5F5F5F"/>
              </a:solidFill>
            </a:endParaRPr>
          </a:p>
        </p:txBody>
      </p:sp>
      <p:sp>
        <p:nvSpPr>
          <p:cNvPr id="2" name="Titel 1"/>
          <p:cNvSpPr>
            <a:spLocks noGrp="1"/>
          </p:cNvSpPr>
          <p:nvPr>
            <p:ph type="title"/>
          </p:nvPr>
        </p:nvSpPr>
        <p:spPr bwMode="gray">
          <a:xfrm>
            <a:off x="384000" y="4800000"/>
            <a:ext cx="9792000" cy="576000"/>
          </a:xfrm>
        </p:spPr>
        <p:txBody>
          <a:bodyPr wrap="none" lIns="288000" tIns="72000" rIns="288000" bIns="72000" anchor="ctr"/>
          <a:lstStyle/>
          <a:p>
            <a:r>
              <a:rPr lang="de-DE" noProof="0"/>
              <a:t>Titelmasterformat durch Klicken bearbeiten</a:t>
            </a:r>
            <a:endParaRPr lang="de-DE" noProof="0" dirty="0"/>
          </a:p>
        </p:txBody>
      </p:sp>
    </p:spTree>
    <p:extLst>
      <p:ext uri="{BB962C8B-B14F-4D97-AF65-F5344CB8AC3E}">
        <p14:creationId xmlns:p14="http://schemas.microsoft.com/office/powerpoint/2010/main" val="1096281515"/>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Zwischentitel">
    <p:spTree>
      <p:nvGrpSpPr>
        <p:cNvPr id="1" name=""/>
        <p:cNvGrpSpPr/>
        <p:nvPr/>
      </p:nvGrpSpPr>
      <p:grpSpPr>
        <a:xfrm>
          <a:off x="0" y="0"/>
          <a:ext cx="0" cy="0"/>
          <a:chOff x="0" y="0"/>
          <a:chExt cx="0" cy="0"/>
        </a:xfrm>
      </p:grpSpPr>
      <p:sp>
        <p:nvSpPr>
          <p:cNvPr id="5" name="Inhaltsplatzhalter 4"/>
          <p:cNvSpPr>
            <a:spLocks noGrp="1"/>
          </p:cNvSpPr>
          <p:nvPr>
            <p:ph sz="quarter" idx="14" hasCustomPrompt="1"/>
          </p:nvPr>
        </p:nvSpPr>
        <p:spPr>
          <a:xfrm>
            <a:off x="-1" y="2180168"/>
            <a:ext cx="5926668" cy="3934883"/>
          </a:xfrm>
          <a:solidFill>
            <a:schemeClr val="bg1">
              <a:lumMod val="95000"/>
            </a:schemeClr>
          </a:solidFill>
        </p:spPr>
        <p:txBody>
          <a:bodyPr tIns="720000"/>
          <a:lstStyle>
            <a:lvl1pPr marL="0" indent="0" algn="ctr">
              <a:spcBef>
                <a:spcPts val="0"/>
              </a:spcBef>
              <a:buNone/>
              <a:defRPr/>
            </a:lvl1pPr>
          </a:lstStyle>
          <a:p>
            <a:r>
              <a:rPr lang="de-DE" noProof="0" dirty="0"/>
              <a:t>Bild oder Video auf Platzhalter ziehen</a:t>
            </a:r>
            <a:br>
              <a:rPr lang="de-DE" noProof="0" dirty="0"/>
            </a:br>
            <a:r>
              <a:rPr lang="de-DE" noProof="0" dirty="0"/>
              <a:t>oder durch Klicken auf Symbol hinzufügen</a:t>
            </a:r>
          </a:p>
        </p:txBody>
      </p:sp>
      <p:sp>
        <p:nvSpPr>
          <p:cNvPr id="3" name="Inhaltsplatzhalter 2"/>
          <p:cNvSpPr>
            <a:spLocks noGrp="1"/>
          </p:cNvSpPr>
          <p:nvPr>
            <p:ph idx="1"/>
          </p:nvPr>
        </p:nvSpPr>
        <p:spPr bwMode="gray">
          <a:xfrm>
            <a:off x="6280152" y="2180168"/>
            <a:ext cx="5525513" cy="3934883"/>
          </a:xfrm>
          <a:noFill/>
          <a:ln>
            <a:solidFill>
              <a:schemeClr val="bg1"/>
            </a:solidFill>
          </a:ln>
        </p:spPr>
        <p:txBody>
          <a:bodyPr lIns="180000" tIns="108000" rIns="180000" bIns="108000" anchor="t" anchorCtr="0"/>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2" name="Titel 1"/>
          <p:cNvSpPr>
            <a:spLocks noGrp="1"/>
          </p:cNvSpPr>
          <p:nvPr>
            <p:ph type="title"/>
          </p:nvPr>
        </p:nvSpPr>
        <p:spPr bwMode="gray">
          <a:xfrm>
            <a:off x="402167" y="933453"/>
            <a:ext cx="11309543" cy="1102783"/>
          </a:xfrm>
        </p:spPr>
        <p:txBody>
          <a:bodyPr/>
          <a:lstStyle/>
          <a:p>
            <a:r>
              <a:rPr lang="de-DE" noProof="0" dirty="0"/>
              <a:t>Titelmasterformat durch Klicken bearbeiten</a:t>
            </a:r>
          </a:p>
        </p:txBody>
      </p:sp>
      <p:sp>
        <p:nvSpPr>
          <p:cNvPr id="6" name="Foliennummernplatzhalter 5"/>
          <p:cNvSpPr>
            <a:spLocks noGrp="1"/>
          </p:cNvSpPr>
          <p:nvPr>
            <p:ph type="sldNum" sz="quarter" idx="12"/>
          </p:nvPr>
        </p:nvSpPr>
        <p:spPr bwMode="gray"/>
        <p:txBody>
          <a:bodyPr/>
          <a:lstStyle/>
          <a:p>
            <a:pPr defTabSz="1219140">
              <a:defRPr/>
            </a:pPr>
            <a:fld id="{2AA1E7D3-1333-45EE-ABB9-51527D316BA3}" type="slidenum">
              <a:rPr lang="de-DE" smtClean="0">
                <a:solidFill>
                  <a:srgbClr val="5F5F5F"/>
                </a:solidFill>
              </a:rPr>
              <a:pPr defTabSz="1219140">
                <a:defRPr/>
              </a:pPr>
              <a:t>‹Nr.›</a:t>
            </a:fld>
            <a:endParaRPr lang="de-DE" dirty="0">
              <a:solidFill>
                <a:srgbClr val="5F5F5F"/>
              </a:solidFill>
            </a:endParaRPr>
          </a:p>
        </p:txBody>
      </p:sp>
      <p:sp>
        <p:nvSpPr>
          <p:cNvPr id="4" name="Datumsplatzhalter 3">
            <a:extLst>
              <a:ext uri="{FF2B5EF4-FFF2-40B4-BE49-F238E27FC236}">
                <a16:creationId xmlns:a16="http://schemas.microsoft.com/office/drawing/2014/main" id="{9C203240-6ACA-E64C-96E7-2648BD19F46B}"/>
              </a:ext>
            </a:extLst>
          </p:cNvPr>
          <p:cNvSpPr>
            <a:spLocks noGrp="1"/>
          </p:cNvSpPr>
          <p:nvPr>
            <p:ph type="dt" sz="half" idx="15"/>
          </p:nvPr>
        </p:nvSpPr>
        <p:spPr>
          <a:xfrm>
            <a:off x="402168" y="6497382"/>
            <a:ext cx="1200000" cy="184665"/>
          </a:xfrm>
          <a:prstGeom prst="rect">
            <a:avLst/>
          </a:prstGeom>
        </p:spPr>
        <p:txBody>
          <a:bodyPr/>
          <a:lstStyle/>
          <a:p>
            <a:pPr defTabSz="1219140">
              <a:defRPr/>
            </a:pPr>
            <a:fld id="{DB9639E0-579D-4952-BEA8-A218127A22A6}" type="datetime1">
              <a:rPr lang="de-DE" smtClean="0">
                <a:solidFill>
                  <a:srgbClr val="5F5F5F"/>
                </a:solidFill>
              </a:rPr>
              <a:pPr defTabSz="1219140">
                <a:defRPr/>
              </a:pPr>
              <a:t>21.11.2024</a:t>
            </a:fld>
            <a:endParaRPr lang="de-DE" dirty="0">
              <a:solidFill>
                <a:srgbClr val="5F5F5F"/>
              </a:solidFill>
            </a:endParaRPr>
          </a:p>
        </p:txBody>
      </p:sp>
      <p:sp>
        <p:nvSpPr>
          <p:cNvPr id="7" name="Fußzeilenplatzhalter 6">
            <a:extLst>
              <a:ext uri="{FF2B5EF4-FFF2-40B4-BE49-F238E27FC236}">
                <a16:creationId xmlns:a16="http://schemas.microsoft.com/office/drawing/2014/main" id="{4B0E8501-0205-DF4A-B487-2FE0533C8718}"/>
              </a:ext>
            </a:extLst>
          </p:cNvPr>
          <p:cNvSpPr>
            <a:spLocks noGrp="1"/>
          </p:cNvSpPr>
          <p:nvPr>
            <p:ph type="ftr" sz="quarter" idx="16"/>
          </p:nvPr>
        </p:nvSpPr>
        <p:spPr>
          <a:xfrm>
            <a:off x="1788160" y="6497382"/>
            <a:ext cx="5760000" cy="184665"/>
          </a:xfrm>
          <a:prstGeom prst="rect">
            <a:avLst/>
          </a:prstGeom>
        </p:spPr>
        <p:txBody>
          <a:bodyPr/>
          <a:lstStyle/>
          <a:p>
            <a:pPr defTabSz="1219140">
              <a:defRPr/>
            </a:pPr>
            <a:r>
              <a:rPr lang="de-DE">
                <a:solidFill>
                  <a:srgbClr val="5F5F5F"/>
                </a:solidFill>
              </a:rPr>
              <a:t>© DIN DKE Fußzeilentext</a:t>
            </a:r>
            <a:endParaRPr lang="de-DE" dirty="0">
              <a:solidFill>
                <a:srgbClr val="5F5F5F"/>
              </a:solidFill>
            </a:endParaRPr>
          </a:p>
        </p:txBody>
      </p:sp>
    </p:spTree>
    <p:extLst>
      <p:ext uri="{BB962C8B-B14F-4D97-AF65-F5344CB8AC3E}">
        <p14:creationId xmlns:p14="http://schemas.microsoft.com/office/powerpoint/2010/main" val="640297511"/>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userDrawn="1">
  <p:cSld name="DIN_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dirty="0"/>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pPr defTabSz="1219140">
              <a:defRPr/>
            </a:pPr>
            <a:fld id="{8B252499-9B54-4877-82BC-0DBF69578AC1}" type="slidenum">
              <a:rPr lang="en-US" smtClean="0">
                <a:solidFill>
                  <a:srgbClr val="5F5F5F"/>
                </a:solidFill>
              </a:rPr>
              <a:pPr defTabSz="1219140">
                <a:defRPr/>
              </a:pPr>
              <a:t>‹Nr.›</a:t>
            </a:fld>
            <a:endParaRPr lang="en-US" dirty="0">
              <a:solidFill>
                <a:srgbClr val="5F5F5F"/>
              </a:solidFill>
            </a:endParaRPr>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a:xfrm>
            <a:off x="1788160" y="6497382"/>
            <a:ext cx="5760000" cy="184665"/>
          </a:xfrm>
          <a:prstGeom prst="rect">
            <a:avLst/>
          </a:prstGeom>
        </p:spPr>
        <p:txBody>
          <a:bodyPr/>
          <a:lstStyle/>
          <a:p>
            <a:pPr defTabSz="1219140">
              <a:defRPr/>
            </a:pPr>
            <a:r>
              <a:rPr lang="en-US">
                <a:solidFill>
                  <a:srgbClr val="5F5F5F"/>
                </a:solidFill>
              </a:rPr>
              <a:t>© 2023, DIN e.</a:t>
            </a:r>
            <a:r>
              <a:rPr lang="en-US" spc="-151">
                <a:solidFill>
                  <a:srgbClr val="5F5F5F"/>
                </a:solidFill>
              </a:rPr>
              <a:t> </a:t>
            </a:r>
            <a:r>
              <a:rPr lang="en-US">
                <a:solidFill>
                  <a:srgbClr val="5F5F5F"/>
                </a:solidFill>
              </a:rPr>
              <a:t>V.</a:t>
            </a:r>
            <a:endParaRPr lang="en-US" dirty="0">
              <a:solidFill>
                <a:srgbClr val="5F5F5F"/>
              </a:solidFill>
            </a:endParaRPr>
          </a:p>
        </p:txBody>
      </p:sp>
      <p:sp>
        <p:nvSpPr>
          <p:cNvPr id="6" name="Textplatzhalter 5">
            <a:extLst>
              <a:ext uri="{FF2B5EF4-FFF2-40B4-BE49-F238E27FC236}">
                <a16:creationId xmlns:a16="http://schemas.microsoft.com/office/drawing/2014/main" id="{7EF8E0AA-7047-4711-95B6-F20C2D0F3A72}"/>
              </a:ext>
            </a:extLst>
          </p:cNvPr>
          <p:cNvSpPr>
            <a:spLocks noGrp="1"/>
          </p:cNvSpPr>
          <p:nvPr>
            <p:ph type="body" sz="quarter" idx="12" hasCustomPrompt="1"/>
          </p:nvPr>
        </p:nvSpPr>
        <p:spPr>
          <a:xfrm>
            <a:off x="658813" y="1881188"/>
            <a:ext cx="9866312" cy="4313237"/>
          </a:xfrm>
        </p:spPr>
        <p:txBody>
          <a:bodyPr/>
          <a:lstStyle>
            <a:lvl1pPr>
              <a:defRPr/>
            </a:lvl1pPr>
          </a:lstStyle>
          <a:p>
            <a:pPr lvl="0"/>
            <a:r>
              <a:rPr lang="de-DE" dirty="0"/>
              <a:t>Hier steht Fließtext.</a:t>
            </a:r>
          </a:p>
        </p:txBody>
      </p:sp>
      <p:sp>
        <p:nvSpPr>
          <p:cNvPr id="8" name="Textplatzhalter 4">
            <a:extLst>
              <a:ext uri="{FF2B5EF4-FFF2-40B4-BE49-F238E27FC236}">
                <a16:creationId xmlns:a16="http://schemas.microsoft.com/office/drawing/2014/main" id="{6FDAEDD7-06E8-43BB-BE06-7357BA2BF053}"/>
              </a:ext>
            </a:extLst>
          </p:cNvPr>
          <p:cNvSpPr>
            <a:spLocks noGrp="1"/>
          </p:cNvSpPr>
          <p:nvPr>
            <p:ph type="body" sz="quarter" idx="17" hasCustomPrompt="1"/>
          </p:nvPr>
        </p:nvSpPr>
        <p:spPr>
          <a:xfrm>
            <a:off x="658814" y="121195"/>
            <a:ext cx="9864727" cy="276999"/>
          </a:xfrm>
        </p:spPr>
        <p:txBody>
          <a:bodyPr>
            <a:noAutofit/>
          </a:bodyPr>
          <a:lstStyle>
            <a:lvl1pPr marL="0" indent="0">
              <a:buNone/>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570465840"/>
      </p:ext>
    </p:extLst>
  </p:cSld>
  <p:clrMapOvr>
    <a:masterClrMapping/>
  </p:clrMapOvr>
  <p:extLst>
    <p:ext uri="{DCECCB84-F9BA-43D5-87BE-67443E8EF086}">
      <p15:sldGuideLst xmlns:p15="http://schemas.microsoft.com/office/powerpoint/2012/main">
        <p15:guide id="1" pos="411">
          <p15:clr>
            <a:srgbClr val="FBAE40"/>
          </p15:clr>
        </p15:guide>
        <p15:guide id="3" orient="horz" pos="3906">
          <p15:clr>
            <a:srgbClr val="FBAE40"/>
          </p15:clr>
        </p15:guide>
        <p15:guide id="4" orient="horz" pos="1185">
          <p15:clr>
            <a:srgbClr val="FBAE40"/>
          </p15:clr>
        </p15:guide>
        <p15:guide id="5" pos="6630">
          <p15:clr>
            <a:srgbClr val="FBAE40"/>
          </p15:clr>
        </p15:guide>
      </p15:sldGuideLst>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dirty="0"/>
          </a:p>
        </p:txBody>
      </p:sp>
      <p:sp>
        <p:nvSpPr>
          <p:cNvPr id="9" name="Title Placeholder 1"/>
          <p:cNvSpPr>
            <a:spLocks noGrp="1"/>
          </p:cNvSpPr>
          <p:nvPr>
            <p:ph type="title"/>
          </p:nvPr>
        </p:nvSpPr>
        <p:spPr>
          <a:xfrm>
            <a:off x="970723"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3697687590"/>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10" name="Date Placeholder 3"/>
          <p:cNvSpPr>
            <a:spLocks noGrp="1"/>
          </p:cNvSpPr>
          <p:nvPr>
            <p:ph type="dt" sz="half" idx="2"/>
          </p:nvPr>
        </p:nvSpPr>
        <p:spPr>
          <a:xfrm>
            <a:off x="838200" y="6405332"/>
            <a:ext cx="2743200" cy="365125"/>
          </a:xfrm>
          <a:prstGeom prst="rect">
            <a:avLst/>
          </a:prstGeom>
        </p:spPr>
        <p:txBody>
          <a:bodyPr vert="horz" lIns="68580" tIns="34290" rIns="68580" bIns="34290" rtlCol="0" anchor="ctr"/>
          <a:lstStyle>
            <a:lvl1pPr algn="l">
              <a:defRPr sz="1200" b="0">
                <a:solidFill>
                  <a:schemeClr val="tx1"/>
                </a:solidFill>
              </a:defRPr>
            </a:lvl1pPr>
          </a:lstStyle>
          <a:p>
            <a:pPr defTabSz="914354"/>
            <a:fld id="{EBA05D54-994C-4DA4-9E5E-13D3ED466F7F}" type="datetime1">
              <a:rPr lang="de-DE" smtClean="0"/>
              <a:pPr defTabSz="914354"/>
              <a:t>21.11.2024</a:t>
            </a:fld>
            <a:endParaRPr lang="en-GB" dirty="0"/>
          </a:p>
        </p:txBody>
      </p:sp>
      <p:sp>
        <p:nvSpPr>
          <p:cNvPr id="11" name="Footer Placeholder 4"/>
          <p:cNvSpPr>
            <a:spLocks noGrp="1"/>
          </p:cNvSpPr>
          <p:nvPr>
            <p:ph type="ftr" sz="quarter" idx="3"/>
          </p:nvPr>
        </p:nvSpPr>
        <p:spPr>
          <a:xfrm>
            <a:off x="4038600" y="6405332"/>
            <a:ext cx="4114800" cy="365125"/>
          </a:xfrm>
          <a:prstGeom prst="rect">
            <a:avLst/>
          </a:prstGeom>
        </p:spPr>
        <p:txBody>
          <a:bodyPr vert="horz" lIns="68580" tIns="34290" rIns="68580" bIns="34290" rtlCol="0" anchor="ctr"/>
          <a:lstStyle>
            <a:lvl1pPr algn="ctr">
              <a:defRPr sz="1200" b="0">
                <a:solidFill>
                  <a:schemeClr val="tx1"/>
                </a:solidFill>
              </a:defRPr>
            </a:lvl1pPr>
          </a:lstStyle>
          <a:p>
            <a:pPr defTabSz="914354"/>
            <a:endParaRPr lang="en-GB" dirty="0"/>
          </a:p>
        </p:txBody>
      </p:sp>
      <p:sp>
        <p:nvSpPr>
          <p:cNvPr id="12" name="Slide Number Placeholder 5"/>
          <p:cNvSpPr>
            <a:spLocks noGrp="1"/>
          </p:cNvSpPr>
          <p:nvPr>
            <p:ph type="sldNum" sz="quarter" idx="4"/>
          </p:nvPr>
        </p:nvSpPr>
        <p:spPr>
          <a:xfrm>
            <a:off x="8610600" y="6405332"/>
            <a:ext cx="2743200" cy="365125"/>
          </a:xfrm>
          <a:prstGeom prst="rect">
            <a:avLst/>
          </a:prstGeom>
        </p:spPr>
        <p:txBody>
          <a:bodyPr vert="horz" lIns="68580" tIns="34290" rIns="68580" bIns="34290" rtlCol="0" anchor="ctr"/>
          <a:lstStyle>
            <a:lvl1pPr algn="r">
              <a:defRPr sz="1200" b="0">
                <a:solidFill>
                  <a:schemeClr val="tx1"/>
                </a:solidFill>
              </a:defRPr>
            </a:lvl1pPr>
          </a:lstStyle>
          <a:p>
            <a:pPr defTabSz="914354"/>
            <a:fld id="{0DF197A2-CD2F-4899-BA88-E624AD5B600B}" type="slidenum">
              <a:rPr lang="en-GB" smtClean="0"/>
              <a:pPr defTabSz="914354"/>
              <a:t>‹Nr.›</a:t>
            </a:fld>
            <a:endParaRPr lang="en-GB" dirty="0"/>
          </a:p>
        </p:txBody>
      </p:sp>
      <p:sp>
        <p:nvSpPr>
          <p:cNvPr id="5" name="Titel 4"/>
          <p:cNvSpPr>
            <a:spLocks noGrp="1"/>
          </p:cNvSpPr>
          <p:nvPr>
            <p:ph type="title"/>
          </p:nvPr>
        </p:nvSpPr>
        <p:spPr/>
        <p:txBody>
          <a:bodyPr/>
          <a:lstStyle/>
          <a:p>
            <a:r>
              <a:rPr lang="de-DE"/>
              <a:t>Titelmasterformat durch Klicken bearbeiten</a:t>
            </a:r>
          </a:p>
        </p:txBody>
      </p:sp>
      <p:sp>
        <p:nvSpPr>
          <p:cNvPr id="7" name="Textplatzhalter 6"/>
          <p:cNvSpPr>
            <a:spLocks noGrp="1"/>
          </p:cNvSpPr>
          <p:nvPr>
            <p:ph type="body" sz="quarter" idx="10"/>
          </p:nvPr>
        </p:nvSpPr>
        <p:spPr>
          <a:xfrm>
            <a:off x="-1" y="1405468"/>
            <a:ext cx="11902017" cy="5012267"/>
          </a:xfrm>
        </p:spPr>
        <p:txBody>
          <a:bodyPr lIns="396000"/>
          <a:lstStyle>
            <a:lvl1pPr>
              <a:defRPr lang="de-DE" dirty="0" smtClean="0"/>
            </a:lvl1pPr>
            <a:lvl2pPr>
              <a:defRPr lang="de-DE" dirty="0" smtClean="0"/>
            </a:lvl2pPr>
            <a:lvl3pPr marL="379181" indent="-379181">
              <a:defRPr lang="de-DE" sz="2133" b="0" kern="1200" dirty="0">
                <a:solidFill>
                  <a:prstClr val="black"/>
                </a:solidFill>
                <a:latin typeface="Calibri"/>
                <a:ea typeface="+mj-ea"/>
                <a:cs typeface="+mj-cs"/>
              </a:defRPr>
            </a:lvl3pPr>
            <a:lvl4pPr>
              <a:defRPr lang="de-DE" dirty="0" smtClean="0"/>
            </a:lvl4pPr>
            <a:lvl5pPr>
              <a:defRPr lang="de-DE" dirty="0"/>
            </a:lvl5pPr>
          </a:lstStyle>
          <a:p>
            <a:pPr marL="0" lvl="0" indent="0">
              <a:spcBef>
                <a:spcPts val="0"/>
              </a:spcBef>
              <a:spcAft>
                <a:spcPts val="3200"/>
              </a:spcAft>
              <a:buFontTx/>
              <a:buNone/>
            </a:pPr>
            <a:r>
              <a:rPr lang="de-DE" dirty="0"/>
              <a:t>Textmasterformat bearbeiten</a:t>
            </a:r>
          </a:p>
          <a:p>
            <a:pPr marL="0" lvl="1" indent="0">
              <a:spcBef>
                <a:spcPts val="0"/>
              </a:spcBef>
              <a:spcAft>
                <a:spcPts val="2400"/>
              </a:spcAft>
            </a:pPr>
            <a:r>
              <a:rPr lang="de-DE" dirty="0"/>
              <a:t>Zweite Ebene</a:t>
            </a:r>
          </a:p>
          <a:p>
            <a:pPr marL="359815" lvl="2" indent="-359815" algn="l" defTabSz="1219000" rtl="0" eaLnBrk="1" latinLnBrk="0" hangingPunct="1">
              <a:lnSpc>
                <a:spcPct val="100000"/>
              </a:lnSpc>
              <a:spcBef>
                <a:spcPts val="0"/>
              </a:spcBef>
              <a:spcAft>
                <a:spcPts val="800"/>
              </a:spcAft>
              <a:buFont typeface="Arial" panose="020B0604020202020204" pitchFamily="34" charset="0"/>
              <a:buChar char="•"/>
              <a:tabLst>
                <a:tab pos="1557789" algn="l"/>
              </a:tabLst>
            </a:pPr>
            <a:r>
              <a:rPr lang="de-DE" dirty="0"/>
              <a:t>Dritte Ebene</a:t>
            </a:r>
          </a:p>
        </p:txBody>
      </p:sp>
    </p:spTree>
    <p:extLst>
      <p:ext uri="{BB962C8B-B14F-4D97-AF65-F5344CB8AC3E}">
        <p14:creationId xmlns:p14="http://schemas.microsoft.com/office/powerpoint/2010/main" val="2141238633"/>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userDrawn="1">
  <p:cSld name="1_DIN_Text">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7EF8E0AA-7047-4711-95B6-F20C2D0F3A72}"/>
              </a:ext>
            </a:extLst>
          </p:cNvPr>
          <p:cNvSpPr>
            <a:spLocks noGrp="1"/>
          </p:cNvSpPr>
          <p:nvPr>
            <p:ph type="body" sz="quarter" idx="12" hasCustomPrompt="1"/>
          </p:nvPr>
        </p:nvSpPr>
        <p:spPr>
          <a:xfrm>
            <a:off x="658813" y="1881188"/>
            <a:ext cx="9866312" cy="4313237"/>
          </a:xfrm>
        </p:spPr>
        <p:txBody>
          <a:bodyPr/>
          <a:lstStyle>
            <a:lvl1pPr>
              <a:defRPr/>
            </a:lvl1pPr>
          </a:lstStyle>
          <a:p>
            <a:pPr lvl="0"/>
            <a:r>
              <a:rPr lang="de-DE" dirty="0"/>
              <a:t>Hier steht Fließtext.</a:t>
            </a:r>
          </a:p>
        </p:txBody>
      </p:sp>
      <p:sp>
        <p:nvSpPr>
          <p:cNvPr id="5" name="Titel 4">
            <a:extLst>
              <a:ext uri="{FF2B5EF4-FFF2-40B4-BE49-F238E27FC236}">
                <a16:creationId xmlns:a16="http://schemas.microsoft.com/office/drawing/2014/main" id="{C83546A9-61AF-4719-BFD5-7C998C3BB4C2}"/>
              </a:ext>
            </a:extLst>
          </p:cNvPr>
          <p:cNvSpPr>
            <a:spLocks noGrp="1"/>
          </p:cNvSpPr>
          <p:nvPr>
            <p:ph type="title"/>
          </p:nvPr>
        </p:nvSpPr>
        <p:spPr/>
        <p:txBody>
          <a:bodyPr/>
          <a:lstStyle/>
          <a:p>
            <a:r>
              <a:rPr lang="de-DE"/>
              <a:t>Mastertitelformat bearbeiten</a:t>
            </a:r>
          </a:p>
        </p:txBody>
      </p:sp>
    </p:spTree>
    <p:extLst>
      <p:ext uri="{BB962C8B-B14F-4D97-AF65-F5344CB8AC3E}">
        <p14:creationId xmlns:p14="http://schemas.microsoft.com/office/powerpoint/2010/main" val="2613069777"/>
      </p:ext>
    </p:extLst>
  </p:cSld>
  <p:clrMapOvr>
    <a:masterClrMapping/>
  </p:clrMapOvr>
  <p:extLst>
    <p:ext uri="{DCECCB84-F9BA-43D5-87BE-67443E8EF086}">
      <p15:sldGuideLst xmlns:p15="http://schemas.microsoft.com/office/powerpoint/2012/main">
        <p15:guide id="1" pos="411">
          <p15:clr>
            <a:srgbClr val="FBAE40"/>
          </p15:clr>
        </p15:guide>
        <p15:guide id="3" orient="horz" pos="3906">
          <p15:clr>
            <a:srgbClr val="FBAE40"/>
          </p15:clr>
        </p15:guide>
        <p15:guide id="4" orient="horz" pos="1185">
          <p15:clr>
            <a:srgbClr val="FBAE40"/>
          </p15:clr>
        </p15:guide>
        <p15:guide id="5" pos="6630">
          <p15:clr>
            <a:srgbClr val="FBAE40"/>
          </p15:clr>
        </p15:guide>
      </p15:sldGuideLst>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userDrawn="1">
  <p:cSld name="Défaut avec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b="1" cap="none" baseline="0"/>
            </a:lvl1pPr>
          </a:lstStyle>
          <a:p>
            <a:r>
              <a:rPr lang="fr-FR" noProof="0"/>
              <a:t>Modifiez le style du titre</a:t>
            </a:r>
          </a:p>
        </p:txBody>
      </p:sp>
      <p:sp>
        <p:nvSpPr>
          <p:cNvPr id="3" name="Espace réservé du numéro de diapositive 2"/>
          <p:cNvSpPr>
            <a:spLocks noGrp="1"/>
          </p:cNvSpPr>
          <p:nvPr>
            <p:ph type="sldNum" sz="quarter" idx="10"/>
          </p:nvPr>
        </p:nvSpPr>
        <p:spPr/>
        <p:txBody>
          <a:bodyPr/>
          <a:lstStyle/>
          <a:p>
            <a:pPr algn="ctr"/>
            <a:fld id="{854A34C9-9A4B-6445-85E1-F779B5E87362}" type="slidenum">
              <a:rPr lang="fr-FR" sz="1000" noProof="0" smtClean="0">
                <a:solidFill>
                  <a:schemeClr val="bg1"/>
                </a:solidFill>
                <a:latin typeface="Arial" charset="0"/>
                <a:ea typeface="Arial" charset="0"/>
                <a:cs typeface="Arial" charset="0"/>
              </a:rPr>
              <a:pPr algn="ctr"/>
              <a:t>‹Nr.›</a:t>
            </a:fld>
            <a:endParaRPr lang="fr-FR" sz="1000" noProof="0">
              <a:solidFill>
                <a:schemeClr val="bg1"/>
              </a:solidFill>
              <a:latin typeface="Arial" charset="0"/>
              <a:ea typeface="Arial" charset="0"/>
              <a:cs typeface="Arial" charset="0"/>
            </a:endParaRPr>
          </a:p>
        </p:txBody>
      </p:sp>
      <p:sp>
        <p:nvSpPr>
          <p:cNvPr id="4" name="Text Placeholder 2"/>
          <p:cNvSpPr>
            <a:spLocks noGrp="1"/>
          </p:cNvSpPr>
          <p:nvPr>
            <p:ph idx="1"/>
          </p:nvPr>
        </p:nvSpPr>
        <p:spPr>
          <a:xfrm>
            <a:off x="881099" y="1630412"/>
            <a:ext cx="10515600" cy="1279957"/>
          </a:xfrm>
          <a:prstGeom prst="rect">
            <a:avLst/>
          </a:prstGeom>
        </p:spPr>
        <p:txBody>
          <a:bodyPr vert="horz" lIns="127723" tIns="63862" rIns="127723" bIns="63862" rtlCol="0">
            <a:spAutoFit/>
          </a:bodyPr>
          <a:lstStyle>
            <a:lvl1pPr>
              <a:lnSpc>
                <a:spcPct val="100000"/>
              </a:lnSpc>
              <a:spcBef>
                <a:spcPts val="0"/>
              </a:spcBef>
              <a:defRPr sz="1800"/>
            </a:lvl1pPr>
            <a:lvl2pPr>
              <a:lnSpc>
                <a:spcPct val="100000"/>
              </a:lnSpc>
              <a:spcBef>
                <a:spcPts val="0"/>
              </a:spcBef>
              <a:defRPr sz="1600"/>
            </a:lvl2pPr>
            <a:lvl3pPr>
              <a:lnSpc>
                <a:spcPct val="100000"/>
              </a:lnSpc>
              <a:spcBef>
                <a:spcPts val="0"/>
              </a:spcBef>
              <a:defRPr sz="1400"/>
            </a:lvl3pPr>
            <a:lvl4pPr marL="1676287" indent="-239469">
              <a:lnSpc>
                <a:spcPct val="100000"/>
              </a:lnSpc>
              <a:spcBef>
                <a:spcPts val="0"/>
              </a:spcBef>
              <a:buFont typeface="Calibri" panose="020F0502020204030204" pitchFamily="34" charset="0"/>
              <a:buChar char="-"/>
              <a:defRPr sz="1200"/>
            </a:lvl4pPr>
            <a:lvl5pPr marL="2155225" indent="-239469">
              <a:lnSpc>
                <a:spcPct val="100000"/>
              </a:lnSpc>
              <a:spcBef>
                <a:spcPts val="0"/>
              </a:spcBef>
              <a:buFont typeface="Wingdings" panose="05000000000000000000" pitchFamily="2" charset="2"/>
              <a:buChar char="§"/>
              <a:defRPr sz="1200"/>
            </a:lvl5pPr>
          </a:lstStyle>
          <a:p>
            <a:pPr lvl="0"/>
            <a:r>
              <a:rPr lang="fr-FR" noProof="0"/>
              <a:t>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5" name="Espace réservé du texte 2"/>
          <p:cNvSpPr>
            <a:spLocks noGrp="1"/>
          </p:cNvSpPr>
          <p:nvPr>
            <p:ph type="body" sz="quarter" idx="12" hasCustomPrompt="1"/>
          </p:nvPr>
        </p:nvSpPr>
        <p:spPr>
          <a:xfrm>
            <a:off x="881101" y="1067649"/>
            <a:ext cx="10565835" cy="276999"/>
          </a:xfrm>
        </p:spPr>
        <p:txBody>
          <a:bodyPr wrap="square">
            <a:spAutoFit/>
          </a:bodyPr>
          <a:lstStyle>
            <a:lvl1pPr marL="0" indent="0">
              <a:buFontTx/>
              <a:buNone/>
              <a:defRPr sz="1800"/>
            </a:lvl1pPr>
          </a:lstStyle>
          <a:p>
            <a:pPr lvl="0"/>
            <a:r>
              <a:rPr lang="fr-FR" noProof="0"/>
              <a:t>Texte simple de la diapositive</a:t>
            </a:r>
          </a:p>
        </p:txBody>
      </p:sp>
    </p:spTree>
    <p:extLst>
      <p:ext uri="{BB962C8B-B14F-4D97-AF65-F5344CB8AC3E}">
        <p14:creationId xmlns:p14="http://schemas.microsoft.com/office/powerpoint/2010/main" val="3204463484"/>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8000" y="692821"/>
            <a:ext cx="10972800" cy="413001"/>
          </a:xfrm>
        </p:spPr>
        <p:txBody>
          <a:bodyPr/>
          <a:lstStyle/>
          <a:p>
            <a:r>
              <a:rPr lang="en-US"/>
              <a:t>CLICK TO EDIT MASTER TITLE STYLE</a:t>
            </a:r>
            <a:endParaRPr lang="en-GB"/>
          </a:p>
        </p:txBody>
      </p:sp>
      <p:sp>
        <p:nvSpPr>
          <p:cNvPr id="6" name="Slide Number Placeholder 5"/>
          <p:cNvSpPr>
            <a:spLocks noGrp="1"/>
          </p:cNvSpPr>
          <p:nvPr>
            <p:ph type="sldNum" sz="quarter" idx="12"/>
          </p:nvPr>
        </p:nvSpPr>
        <p:spPr>
          <a:xfrm>
            <a:off x="419100" y="6569076"/>
            <a:ext cx="508000" cy="153888"/>
          </a:xfrm>
          <a:prstGeom prst="rect">
            <a:avLst/>
          </a:prstGeom>
        </p:spPr>
        <p:txBody>
          <a:bodyPr/>
          <a:lstStyle>
            <a:lvl1pPr>
              <a:defRPr sz="1000">
                <a:solidFill>
                  <a:schemeClr val="bg1">
                    <a:lumMod val="50000"/>
                  </a:schemeClr>
                </a:solidFill>
              </a:defRPr>
            </a:lvl1pPr>
          </a:lstStyle>
          <a:p>
            <a:fld id="{DA384101-9B88-459D-A123-B408E30BBA76}" type="slidenum">
              <a:rPr lang="en-GB" smtClean="0"/>
              <a:pPr/>
              <a:t>‹Nr.›</a:t>
            </a:fld>
            <a:endParaRPr lang="en-GB"/>
          </a:p>
        </p:txBody>
      </p:sp>
      <p:sp>
        <p:nvSpPr>
          <p:cNvPr id="5" name="Text Placeholder 2"/>
          <p:cNvSpPr>
            <a:spLocks noGrp="1"/>
          </p:cNvSpPr>
          <p:nvPr>
            <p:ph idx="1"/>
          </p:nvPr>
        </p:nvSpPr>
        <p:spPr>
          <a:xfrm>
            <a:off x="508000" y="1524001"/>
            <a:ext cx="10972800" cy="4373563"/>
          </a:xfrm>
          <a:prstGeom prst="rect">
            <a:avLst/>
          </a:prstGeom>
        </p:spPr>
        <p:txBody>
          <a:bodyPr vert="horz" lIns="91440" tIns="45720" rIns="91440" bIns="45720" rtlCol="0">
            <a:norm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663897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N_drei-Bilder">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p:txBody>
          <a:bodyPr/>
          <a:lstStyle>
            <a:lvl1pPr>
              <a:defRPr/>
            </a:lvl1pPr>
          </a:lstStyle>
          <a:p>
            <a:r>
              <a:rPr lang="de-DE"/>
              <a:t>Hier steht der einzeilige Folientitel</a:t>
            </a:r>
            <a:endParaRPr lang="en-US"/>
          </a:p>
        </p:txBody>
      </p:sp>
      <p:sp>
        <p:nvSpPr>
          <p:cNvPr id="7" name="Bildplatzhalter 5">
            <a:extLst>
              <a:ext uri="{FF2B5EF4-FFF2-40B4-BE49-F238E27FC236}">
                <a16:creationId xmlns:a16="http://schemas.microsoft.com/office/drawing/2014/main" id="{FDF7D65F-B748-4B9E-8C93-89C642A5724B}"/>
              </a:ext>
            </a:extLst>
          </p:cNvPr>
          <p:cNvSpPr>
            <a:spLocks noGrp="1"/>
          </p:cNvSpPr>
          <p:nvPr>
            <p:ph type="pic" sz="quarter" idx="17"/>
          </p:nvPr>
        </p:nvSpPr>
        <p:spPr>
          <a:xfrm>
            <a:off x="8352153" y="2385859"/>
            <a:ext cx="3181035" cy="2843142"/>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200" indent="0">
              <a:buNone/>
              <a:defRPr/>
            </a:lvl2pPr>
          </a:lstStyle>
          <a:p>
            <a:pPr lvl="0"/>
            <a:r>
              <a:rPr lang="de-DE"/>
              <a:t>Bild durch Klicken auf Symbol hinzufügen</a:t>
            </a:r>
          </a:p>
        </p:txBody>
      </p:sp>
      <p:sp>
        <p:nvSpPr>
          <p:cNvPr id="12" name="Bildplatzhalter 5">
            <a:extLst>
              <a:ext uri="{FF2B5EF4-FFF2-40B4-BE49-F238E27FC236}">
                <a16:creationId xmlns:a16="http://schemas.microsoft.com/office/drawing/2014/main" id="{001BF1C0-FE0E-4D78-8AF0-116BB66E7FD4}"/>
              </a:ext>
            </a:extLst>
          </p:cNvPr>
          <p:cNvSpPr>
            <a:spLocks noGrp="1"/>
          </p:cNvSpPr>
          <p:nvPr>
            <p:ph type="pic" sz="quarter" idx="18"/>
          </p:nvPr>
        </p:nvSpPr>
        <p:spPr>
          <a:xfrm>
            <a:off x="4497521" y="2385859"/>
            <a:ext cx="3181035" cy="2843142"/>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200" indent="0">
              <a:buNone/>
              <a:defRPr/>
            </a:lvl2pPr>
          </a:lstStyle>
          <a:p>
            <a:pPr lvl="0"/>
            <a:r>
              <a:rPr lang="de-DE"/>
              <a:t>Bild durch Klicken auf Symbol hinzufügen</a:t>
            </a:r>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9"/>
            <a:ext cx="3181035" cy="2843142"/>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200" indent="0">
              <a:buNone/>
              <a:defRPr/>
            </a:lvl2pPr>
          </a:lstStyle>
          <a:p>
            <a:pPr lvl="0"/>
            <a:r>
              <a:rPr lang="de-DE"/>
              <a:t>Bild durch Klicken auf Symbol hinzufügen</a:t>
            </a:r>
          </a:p>
        </p:txBody>
      </p:sp>
      <p:sp>
        <p:nvSpPr>
          <p:cNvPr id="19" name="Textplatzhalter 2">
            <a:extLst>
              <a:ext uri="{FF2B5EF4-FFF2-40B4-BE49-F238E27FC236}">
                <a16:creationId xmlns:a16="http://schemas.microsoft.com/office/drawing/2014/main" id="{376A67A2-AFEB-4F3F-9B19-8CD2AD6EE538}"/>
              </a:ext>
            </a:extLst>
          </p:cNvPr>
          <p:cNvSpPr>
            <a:spLocks noGrp="1"/>
          </p:cNvSpPr>
          <p:nvPr>
            <p:ph type="body" sz="quarter" idx="13" hasCustomPrompt="1"/>
          </p:nvPr>
        </p:nvSpPr>
        <p:spPr>
          <a:xfrm>
            <a:off x="662722" y="5360437"/>
            <a:ext cx="3185218" cy="840338"/>
          </a:xfrm>
        </p:spPr>
        <p:txBody>
          <a:bodyPr lIns="0" tIns="0" rIns="0" bIns="0">
            <a:noAutofit/>
          </a:bodyPr>
          <a:lstStyle>
            <a:lvl1pPr>
              <a:defRPr/>
            </a:lvl1pPr>
          </a:lstStyle>
          <a:p>
            <a:pPr lvl="0"/>
            <a:r>
              <a:rPr lang="de-DE"/>
              <a:t>Hier steht eine Bildunterschrift (max. dreizeilig)</a:t>
            </a:r>
          </a:p>
        </p:txBody>
      </p:sp>
      <p:sp>
        <p:nvSpPr>
          <p:cNvPr id="20" name="Textplatzhalter 2">
            <a:extLst>
              <a:ext uri="{FF2B5EF4-FFF2-40B4-BE49-F238E27FC236}">
                <a16:creationId xmlns:a16="http://schemas.microsoft.com/office/drawing/2014/main" id="{975E3609-0F9A-4BE6-A050-A022754A8212}"/>
              </a:ext>
            </a:extLst>
          </p:cNvPr>
          <p:cNvSpPr>
            <a:spLocks noGrp="1"/>
          </p:cNvSpPr>
          <p:nvPr>
            <p:ph type="body" sz="quarter" idx="20" hasCustomPrompt="1"/>
          </p:nvPr>
        </p:nvSpPr>
        <p:spPr>
          <a:xfrm>
            <a:off x="4497521" y="5360437"/>
            <a:ext cx="3185218" cy="840338"/>
          </a:xfrm>
        </p:spPr>
        <p:txBody>
          <a:bodyPr lIns="0" tIns="0" rIns="0" bIns="0">
            <a:noAutofit/>
          </a:bodyPr>
          <a:lstStyle>
            <a:lvl1pPr>
              <a:defRPr/>
            </a:lvl1pPr>
          </a:lstStyle>
          <a:p>
            <a:pPr lvl="0"/>
            <a:r>
              <a:rPr lang="de-DE"/>
              <a:t>Hier steht eine Bildunterschrift (max. dreizeilig)</a:t>
            </a:r>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8352153" y="5360437"/>
            <a:ext cx="3185218" cy="840338"/>
          </a:xfrm>
        </p:spPr>
        <p:txBody>
          <a:bodyPr lIns="0" tIns="0" rIns="0" bIns="0">
            <a:noAutofit/>
          </a:bodyPr>
          <a:lstStyle>
            <a:lvl1pPr>
              <a:defRPr/>
            </a:lvl1pPr>
          </a:lstStyle>
          <a:p>
            <a:pPr lvl="0"/>
            <a:r>
              <a:rPr lang="de-DE"/>
              <a:t>Hier steht eine Bildunterschrift (max. dreizeilig)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a:t>© 2023, DIN e.</a:t>
            </a:r>
            <a:r>
              <a:rPr lang="en-US" spc="-150"/>
              <a:t> </a:t>
            </a:r>
            <a:r>
              <a:rPr lang="en-US"/>
              <a:t>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a:p>
        </p:txBody>
      </p:sp>
      <p:sp>
        <p:nvSpPr>
          <p:cNvPr id="14" name="Textplatzhalter 4">
            <a:extLst>
              <a:ext uri="{FF2B5EF4-FFF2-40B4-BE49-F238E27FC236}">
                <a16:creationId xmlns:a16="http://schemas.microsoft.com/office/drawing/2014/main" id="{7D5C090C-8C84-441A-A53A-B0225B2A116A}"/>
              </a:ext>
            </a:extLst>
          </p:cNvPr>
          <p:cNvSpPr>
            <a:spLocks noGrp="1"/>
          </p:cNvSpPr>
          <p:nvPr>
            <p:ph type="body" sz="quarter" idx="24" hasCustomPrompt="1"/>
          </p:nvPr>
        </p:nvSpPr>
        <p:spPr>
          <a:xfrm>
            <a:off x="658812" y="720000"/>
            <a:ext cx="9864726"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677678007"/>
      </p:ext>
    </p:extLst>
  </p:cSld>
  <p:clrMapOvr>
    <a:masterClrMapping/>
  </p:clrMapOvr>
  <p:extLst>
    <p:ext uri="{DCECCB84-F9BA-43D5-87BE-67443E8EF086}">
      <p15:sldGuideLst xmlns:p15="http://schemas.microsoft.com/office/powerpoint/2012/main">
        <p15:guide id="1" pos="416" userDrawn="1">
          <p15:clr>
            <a:srgbClr val="FBAE40"/>
          </p15:clr>
        </p15:guide>
        <p15:guide id="2" pos="7265" userDrawn="1">
          <p15:clr>
            <a:srgbClr val="FBAE40"/>
          </p15:clr>
        </p15:guide>
        <p15:guide id="3" orient="horz" pos="3906" userDrawn="1">
          <p15:clr>
            <a:srgbClr val="FBAE40"/>
          </p15:clr>
        </p15:guide>
        <p15:guide id="4" orient="horz" pos="1502" userDrawn="1">
          <p15:clr>
            <a:srgbClr val="FBAE40"/>
          </p15:clr>
        </p15:guide>
      </p15:sldGuideLst>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userDrawn="1">
  <p:cSld name="DIN_Aufzählung">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dirty="0"/>
              <a:t>Hier steht der einzeilige Folientitel</a:t>
            </a:r>
            <a:endParaRPr lang="en-US" dirty="0"/>
          </a:p>
        </p:txBody>
      </p:sp>
      <p:sp>
        <p:nvSpPr>
          <p:cNvPr id="8" name="Textplatzhalter 6">
            <a:extLst>
              <a:ext uri="{FF2B5EF4-FFF2-40B4-BE49-F238E27FC236}">
                <a16:creationId xmlns:a16="http://schemas.microsoft.com/office/drawing/2014/main" id="{BC38D12B-350E-4E94-A7B1-2762E4AF01E0}"/>
              </a:ext>
            </a:extLst>
          </p:cNvPr>
          <p:cNvSpPr>
            <a:spLocks noGrp="1"/>
          </p:cNvSpPr>
          <p:nvPr>
            <p:ph type="body" sz="quarter" idx="13" hasCustomPrompt="1"/>
          </p:nvPr>
        </p:nvSpPr>
        <p:spPr>
          <a:xfrm>
            <a:off x="658813" y="1884363"/>
            <a:ext cx="9856787" cy="4316412"/>
          </a:xfrm>
        </p:spPr>
        <p:txBody>
          <a:bodyPr/>
          <a:lstStyle>
            <a:lvl1pPr marL="292093" indent="-292093">
              <a:buFont typeface="Wingdings" panose="05000000000000000000" pitchFamily="2" charset="2"/>
              <a:buChar char="§"/>
              <a:defRPr/>
            </a:lvl1pPr>
            <a:lvl2pPr marL="268281" indent="-268281">
              <a:defRPr/>
            </a:lvl2pPr>
            <a:lvl3pPr>
              <a:defRPr/>
            </a:lvl3pPr>
          </a:lstStyle>
          <a:p>
            <a:pPr lvl="1"/>
            <a:r>
              <a:rPr lang="de-DE" dirty="0"/>
              <a:t>Aufzählung erste Ebene</a:t>
            </a:r>
          </a:p>
          <a:p>
            <a:pPr lvl="2"/>
            <a:r>
              <a:rPr lang="de-DE" dirty="0"/>
              <a:t>Aufzählung zweite Ebene</a:t>
            </a:r>
          </a:p>
          <a:p>
            <a:pPr lvl="1"/>
            <a:r>
              <a:rPr lang="de-DE" dirty="0"/>
              <a:t>Aufzählung erste Ebene</a:t>
            </a:r>
          </a:p>
        </p:txBody>
      </p:sp>
      <p:sp>
        <p:nvSpPr>
          <p:cNvPr id="9" name="Foliennummernplatzhalter 2">
            <a:extLst>
              <a:ext uri="{FF2B5EF4-FFF2-40B4-BE49-F238E27FC236}">
                <a16:creationId xmlns:a16="http://schemas.microsoft.com/office/drawing/2014/main" id="{F3E156E9-4497-448B-BFC8-DC6901DCD28B}"/>
              </a:ext>
            </a:extLst>
          </p:cNvPr>
          <p:cNvSpPr>
            <a:spLocks noGrp="1"/>
          </p:cNvSpPr>
          <p:nvPr>
            <p:ph type="sldNum" sz="quarter" idx="10"/>
          </p:nvPr>
        </p:nvSpPr>
        <p:spPr>
          <a:xfrm>
            <a:off x="10863263" y="6342965"/>
            <a:ext cx="393644" cy="212724"/>
          </a:xfrm>
        </p:spPr>
        <p:txBody>
          <a:bodyPr/>
          <a:lstStyle/>
          <a:p>
            <a:pPr defTabSz="914377"/>
            <a:fld id="{8B252499-9B54-4877-82BC-0DBF69578AC1}" type="slidenum">
              <a:rPr lang="en-US" smtClean="0">
                <a:solidFill>
                  <a:srgbClr val="004164"/>
                </a:solidFill>
              </a:rPr>
              <a:pPr defTabSz="914377"/>
              <a:t>‹Nr.›</a:t>
            </a:fld>
            <a:endParaRPr lang="en-US" dirty="0">
              <a:solidFill>
                <a:srgbClr val="004164"/>
              </a:solidFill>
            </a:endParaRPr>
          </a:p>
        </p:txBody>
      </p:sp>
      <p:sp>
        <p:nvSpPr>
          <p:cNvPr id="10" name="Fußzeilenplatzhalter 3">
            <a:extLst>
              <a:ext uri="{FF2B5EF4-FFF2-40B4-BE49-F238E27FC236}">
                <a16:creationId xmlns:a16="http://schemas.microsoft.com/office/drawing/2014/main" id="{F9F0CB0E-F4AB-4F63-BEEF-6348F7437A39}"/>
              </a:ext>
            </a:extLst>
          </p:cNvPr>
          <p:cNvSpPr>
            <a:spLocks noGrp="1"/>
          </p:cNvSpPr>
          <p:nvPr>
            <p:ph type="ftr" sz="quarter" idx="11"/>
          </p:nvPr>
        </p:nvSpPr>
        <p:spPr>
          <a:xfrm>
            <a:off x="10863265" y="6524626"/>
            <a:ext cx="714057" cy="212724"/>
          </a:xfrm>
        </p:spPr>
        <p:txBody>
          <a:bodyPr/>
          <a:lstStyle/>
          <a:p>
            <a:pPr defTabSz="914377"/>
            <a:r>
              <a:rPr lang="en-US">
                <a:solidFill>
                  <a:srgbClr val="004164"/>
                </a:solidFill>
              </a:rPr>
              <a:t>© 2023, DIN e. V.</a:t>
            </a:r>
            <a:endParaRPr lang="en-US" dirty="0">
              <a:solidFill>
                <a:srgbClr val="004164"/>
              </a:solidFill>
            </a:endParaRPr>
          </a:p>
        </p:txBody>
      </p:sp>
      <p:sp>
        <p:nvSpPr>
          <p:cNvPr id="7" name="Textplatzhalter 4">
            <a:extLst>
              <a:ext uri="{FF2B5EF4-FFF2-40B4-BE49-F238E27FC236}">
                <a16:creationId xmlns:a16="http://schemas.microsoft.com/office/drawing/2014/main" id="{397A8A1F-896C-400A-811B-0B70E289FD59}"/>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2884562481"/>
      </p:ext>
    </p:extLst>
  </p:cSld>
  <p:clrMapOvr>
    <a:masterClrMapping/>
  </p:clrMapOvr>
  <p:extLst>
    <p:ext uri="{DCECCB84-F9BA-43D5-87BE-67443E8EF086}">
      <p15:sldGuideLst xmlns:p15="http://schemas.microsoft.com/office/powerpoint/2012/main">
        <p15:guide id="1" pos="411">
          <p15:clr>
            <a:srgbClr val="FBAE40"/>
          </p15:clr>
        </p15:guide>
        <p15:guide id="3" orient="horz" pos="1185">
          <p15:clr>
            <a:srgbClr val="FBAE40"/>
          </p15:clr>
        </p15:guide>
        <p15:guide id="4" orient="horz" pos="3906">
          <p15:clr>
            <a:srgbClr val="FBAE40"/>
          </p15:clr>
        </p15:guide>
        <p15:guide id="5" pos="6630">
          <p15:clr>
            <a:srgbClr val="FBAE40"/>
          </p15:clr>
        </p15:guide>
      </p15:sldGuideLst>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Bild_1">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AADF12F9-7411-4F7C-957B-A5399076F416}"/>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t="10972" b="4745"/>
          <a:stretch/>
        </p:blipFill>
        <p:spPr>
          <a:xfrm>
            <a:off x="0" y="0"/>
            <a:ext cx="12192000" cy="6858000"/>
          </a:xfrm>
          <a:prstGeom prst="rect">
            <a:avLst/>
          </a:prstGeom>
        </p:spPr>
      </p:pic>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dirty="0"/>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dirty="0"/>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lvl1pPr>
          </a:lstStyle>
          <a:p>
            <a:pPr lvl="0"/>
            <a:r>
              <a:rPr lang="de-DE" dirty="0"/>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lvl1pPr>
            <a:lvl2pPr marL="23813" indent="0">
              <a:buNone/>
              <a:defRPr/>
            </a:lvl2pPr>
            <a:lvl3pPr marL="0" indent="0">
              <a:buNone/>
              <a:defRPr/>
            </a:lvl3pPr>
          </a:lstStyle>
          <a:p>
            <a:pPr lvl="0"/>
            <a:r>
              <a:rPr lang="de-DE"/>
              <a:t>22.10.2018</a:t>
            </a:r>
          </a:p>
        </p:txBody>
      </p:sp>
      <p:pic>
        <p:nvPicPr>
          <p:cNvPr id="11" name="Grafik 10">
            <a:extLst>
              <a:ext uri="{FF2B5EF4-FFF2-40B4-BE49-F238E27FC236}">
                <a16:creationId xmlns:a16="http://schemas.microsoft.com/office/drawing/2014/main" id="{A790C79C-A069-46A4-B25D-71EF270A1ED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l="529" r="-1"/>
          <a:stretch/>
        </p:blipFill>
        <p:spPr>
          <a:xfrm>
            <a:off x="1" y="759722"/>
            <a:ext cx="2273351" cy="3226645"/>
          </a:xfrm>
          <a:prstGeom prst="rect">
            <a:avLst/>
          </a:prstGeom>
          <a:ln>
            <a:noFill/>
          </a:ln>
        </p:spPr>
      </p:pic>
    </p:spTree>
    <p:extLst>
      <p:ext uri="{BB962C8B-B14F-4D97-AF65-F5344CB8AC3E}">
        <p14:creationId xmlns:p14="http://schemas.microsoft.com/office/powerpoint/2010/main" val="2835415999"/>
      </p:ext>
    </p:extLst>
  </p:cSld>
  <p:clrMapOvr>
    <a:masterClrMapping/>
  </p:clrMapOvr>
  <p:extLst>
    <p:ext uri="{DCECCB84-F9BA-43D5-87BE-67443E8EF086}">
      <p15:sldGuideLst xmlns:p15="http://schemas.microsoft.com/office/powerpoint/2012/main">
        <p15:guide id="1" pos="1776">
          <p15:clr>
            <a:srgbClr val="FBAE4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Bild_2">
    <p:bg>
      <p:bgPr>
        <a:solidFill>
          <a:srgbClr val="000000"/>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86C8D3A2-18B3-41DE-A12B-B847B0DBF9FE}"/>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t="16054" r="374"/>
          <a:stretch/>
        </p:blipFill>
        <p:spPr>
          <a:xfrm>
            <a:off x="0" y="2"/>
            <a:ext cx="12192000" cy="6857999"/>
          </a:xfrm>
          <a:prstGeom prst="rect">
            <a:avLst/>
          </a:prstGeom>
        </p:spPr>
      </p:pic>
      <p:sp>
        <p:nvSpPr>
          <p:cNvPr id="11" name="Rechteck 10">
            <a:extLst>
              <a:ext uri="{FF2B5EF4-FFF2-40B4-BE49-F238E27FC236}">
                <a16:creationId xmlns:a16="http://schemas.microsoft.com/office/drawing/2014/main" id="{43E1A851-194A-4FF5-8A0F-B1F8BEBDBA00}"/>
              </a:ext>
            </a:extLst>
          </p:cNvPr>
          <p:cNvSpPr/>
          <p:nvPr userDrawn="1"/>
        </p:nvSpPr>
        <p:spPr>
          <a:xfrm>
            <a:off x="0" y="0"/>
            <a:ext cx="12192000" cy="6858000"/>
          </a:xfrm>
          <a:prstGeom prst="rect">
            <a:avLst/>
          </a:prstGeom>
          <a:solidFill>
            <a:srgbClr val="000000">
              <a:alpha val="16000"/>
            </a:srgbClr>
          </a:solid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Arial"/>
              <a:ea typeface="+mn-ea"/>
              <a:cs typeface="+mn-cs"/>
            </a:endParaRPr>
          </a:p>
        </p:txBody>
      </p:sp>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solidFill>
                  <a:schemeClr val="bg1"/>
                </a:solidFill>
              </a:defRPr>
            </a:lvl1pPr>
            <a:lvl2pPr marL="0" indent="0">
              <a:buNone/>
              <a:defRPr/>
            </a:lvl2pPr>
            <a:lvl3pPr marL="0" indent="0">
              <a:buNone/>
              <a:defRPr/>
            </a:lvl3pPr>
            <a:lvl4pPr marL="0" indent="0">
              <a:buNone/>
              <a:defRPr/>
            </a:lvl4pPr>
            <a:lvl5pPr marL="0" indent="0">
              <a:buNone/>
              <a:defRPr/>
            </a:lvl5pPr>
          </a:lstStyle>
          <a:p>
            <a:pPr lvl="0"/>
            <a:r>
              <a:rPr lang="de-DE" dirty="0"/>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7"/>
            <a:ext cx="7720012" cy="1218795"/>
          </a:xfrm>
          <a:prstGeom prst="rect">
            <a:avLst/>
          </a:prstGeom>
        </p:spPr>
        <p:txBody>
          <a:bodyPr wrap="square" lIns="0" tIns="0" rIns="0" bIns="0">
            <a:spAutoFit/>
          </a:bodyPr>
          <a:lstStyle>
            <a:lvl1pPr marL="0" indent="0">
              <a:buFontTx/>
              <a:buNone/>
              <a:defRPr sz="4400" b="1">
                <a:solidFill>
                  <a:schemeClr val="bg1"/>
                </a:solidFill>
              </a:defRPr>
            </a:lvl1pPr>
            <a:lvl2pPr marL="0" indent="0">
              <a:buNone/>
              <a:defRPr/>
            </a:lvl2pPr>
            <a:lvl3pPr marL="0" indent="0">
              <a:buNone/>
              <a:defRPr/>
            </a:lvl3pPr>
            <a:lvl4pPr marL="0" indent="0">
              <a:buNone/>
              <a:defRPr/>
            </a:lvl4pPr>
            <a:lvl5pPr marL="0" indent="0">
              <a:buNone/>
              <a:defRPr/>
            </a:lvl5pPr>
          </a:lstStyle>
          <a:p>
            <a:pPr lvl="0"/>
            <a:r>
              <a:rPr lang="de-DE" dirty="0"/>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solidFill>
                  <a:schemeClr val="bg1"/>
                </a:solidFill>
              </a:defRPr>
            </a:lvl1pPr>
          </a:lstStyle>
          <a:p>
            <a:pPr lvl="0"/>
            <a:r>
              <a:rPr lang="de-DE" dirty="0"/>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solidFill>
                  <a:schemeClr val="bg1"/>
                </a:solidFill>
              </a:defRPr>
            </a:lvl1pPr>
            <a:lvl2pPr marL="23813" indent="0">
              <a:buNone/>
              <a:defRPr/>
            </a:lvl2pPr>
            <a:lvl3pPr marL="0" indent="0">
              <a:buNone/>
              <a:defRPr/>
            </a:lvl3pPr>
          </a:lstStyle>
          <a:p>
            <a:pPr lvl="0"/>
            <a:r>
              <a:rPr lang="de-DE"/>
              <a:t>22.10.2018</a:t>
            </a:r>
          </a:p>
        </p:txBody>
      </p:sp>
      <p:pic>
        <p:nvPicPr>
          <p:cNvPr id="12" name="Grafik 11">
            <a:extLst>
              <a:ext uri="{FF2B5EF4-FFF2-40B4-BE49-F238E27FC236}">
                <a16:creationId xmlns:a16="http://schemas.microsoft.com/office/drawing/2014/main" id="{9536FB0E-1812-42FF-86C4-ACC695D574DC}"/>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l="529" r="-1"/>
          <a:stretch/>
        </p:blipFill>
        <p:spPr>
          <a:xfrm>
            <a:off x="1" y="759722"/>
            <a:ext cx="2273351" cy="3226645"/>
          </a:xfrm>
          <a:prstGeom prst="rect">
            <a:avLst/>
          </a:prstGeom>
          <a:ln>
            <a:noFill/>
          </a:ln>
        </p:spPr>
      </p:pic>
    </p:spTree>
    <p:extLst>
      <p:ext uri="{BB962C8B-B14F-4D97-AF65-F5344CB8AC3E}">
        <p14:creationId xmlns:p14="http://schemas.microsoft.com/office/powerpoint/2010/main" val="1608094539"/>
      </p:ext>
    </p:extLst>
  </p:cSld>
  <p:clrMapOvr>
    <a:masterClrMapping/>
  </p:clrMapOvr>
  <p:extLst>
    <p:ext uri="{DCECCB84-F9BA-43D5-87BE-67443E8EF086}">
      <p15:sldGuideLst xmlns:p15="http://schemas.microsoft.com/office/powerpoint/2012/main">
        <p15:guide id="1" pos="1777">
          <p15:clr>
            <a:srgbClr val="FBAE4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eigenem Bild">
    <p:spTree>
      <p:nvGrpSpPr>
        <p:cNvPr id="1" name=""/>
        <p:cNvGrpSpPr/>
        <p:nvPr/>
      </p:nvGrpSpPr>
      <p:grpSpPr>
        <a:xfrm>
          <a:off x="0" y="0"/>
          <a:ext cx="0" cy="0"/>
          <a:chOff x="0" y="0"/>
          <a:chExt cx="0" cy="0"/>
        </a:xfrm>
      </p:grpSpPr>
      <p:sp>
        <p:nvSpPr>
          <p:cNvPr id="14" name="Bildplatzhalter 13">
            <a:extLst>
              <a:ext uri="{FF2B5EF4-FFF2-40B4-BE49-F238E27FC236}">
                <a16:creationId xmlns:a16="http://schemas.microsoft.com/office/drawing/2014/main" id="{E50A2BC7-7BD5-4BD2-87C9-B5FFE1DEBB55}"/>
              </a:ext>
            </a:extLst>
          </p:cNvPr>
          <p:cNvSpPr>
            <a:spLocks noGrp="1"/>
          </p:cNvSpPr>
          <p:nvPr>
            <p:ph type="pic" sz="quarter" idx="17"/>
          </p:nvPr>
        </p:nvSpPr>
        <p:spPr>
          <a:xfrm>
            <a:off x="-5715" y="0"/>
            <a:ext cx="1219962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87905 w 12192000"/>
              <a:gd name="connsiteY6" fmla="*/ 754063 h 6858000"/>
              <a:gd name="connsiteX7" fmla="*/ 0 w 12192000"/>
              <a:gd name="connsiteY7" fmla="*/ 754063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87905 w 12192000"/>
              <a:gd name="connsiteY6" fmla="*/ 754063 h 6858000"/>
              <a:gd name="connsiteX7" fmla="*/ 0 w 12192000"/>
              <a:gd name="connsiteY7" fmla="*/ 75406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87905 w 12192000"/>
              <a:gd name="connsiteY6" fmla="*/ 75406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2185 w 12192000"/>
              <a:gd name="connsiteY5" fmla="*/ 398526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2185 w 12192000"/>
              <a:gd name="connsiteY5" fmla="*/ 398526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4090 w 12192000"/>
              <a:gd name="connsiteY5" fmla="*/ 398526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4090 w 12192000"/>
              <a:gd name="connsiteY5" fmla="*/ 3975735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13335 w 12192000"/>
              <a:gd name="connsiteY4" fmla="*/ 3960495 h 6858000"/>
              <a:gd name="connsiteX5" fmla="*/ 2244090 w 12192000"/>
              <a:gd name="connsiteY5" fmla="*/ 3975735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56685 h 6858000"/>
              <a:gd name="connsiteX5" fmla="*/ 2244090 w 12192000"/>
              <a:gd name="connsiteY5" fmla="*/ 3975735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56685 h 6858000"/>
              <a:gd name="connsiteX5" fmla="*/ 2244090 w 12192000"/>
              <a:gd name="connsiteY5" fmla="*/ 3975735 h 6858000"/>
              <a:gd name="connsiteX6" fmla="*/ 2245995 w 12192000"/>
              <a:gd name="connsiteY6" fmla="*/ 788353 h 6858000"/>
              <a:gd name="connsiteX7" fmla="*/ 0 w 12192000"/>
              <a:gd name="connsiteY7" fmla="*/ 75787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56685 h 6858000"/>
              <a:gd name="connsiteX5" fmla="*/ 2274570 w 12192000"/>
              <a:gd name="connsiteY5" fmla="*/ 3987165 h 6858000"/>
              <a:gd name="connsiteX6" fmla="*/ 2245995 w 12192000"/>
              <a:gd name="connsiteY6" fmla="*/ 788353 h 6858000"/>
              <a:gd name="connsiteX7" fmla="*/ 0 w 12192000"/>
              <a:gd name="connsiteY7" fmla="*/ 757873 h 6858000"/>
              <a:gd name="connsiteX8" fmla="*/ 0 w 12192000"/>
              <a:gd name="connsiteY8" fmla="*/ 0 h 6858000"/>
              <a:gd name="connsiteX0" fmla="*/ 381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0 w 12195810"/>
              <a:gd name="connsiteY4" fmla="*/ 3989070 h 6858000"/>
              <a:gd name="connsiteX5" fmla="*/ 2278380 w 12195810"/>
              <a:gd name="connsiteY5" fmla="*/ 3987165 h 6858000"/>
              <a:gd name="connsiteX6" fmla="*/ 2249805 w 12195810"/>
              <a:gd name="connsiteY6" fmla="*/ 788353 h 6858000"/>
              <a:gd name="connsiteX7" fmla="*/ 3810 w 12195810"/>
              <a:gd name="connsiteY7" fmla="*/ 757873 h 6858000"/>
              <a:gd name="connsiteX8" fmla="*/ 3810 w 12195810"/>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47900 w 12193905"/>
              <a:gd name="connsiteY6" fmla="*/ 788353 h 6858000"/>
              <a:gd name="connsiteX7" fmla="*/ 1905 w 12193905"/>
              <a:gd name="connsiteY7" fmla="*/ 757873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6475 w 12193905"/>
              <a:gd name="connsiteY6" fmla="*/ 754063 h 6858000"/>
              <a:gd name="connsiteX7" fmla="*/ 1905 w 12193905"/>
              <a:gd name="connsiteY7" fmla="*/ 757873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4570 w 12193905"/>
              <a:gd name="connsiteY6" fmla="*/ 757873 h 6858000"/>
              <a:gd name="connsiteX7" fmla="*/ 1905 w 12193905"/>
              <a:gd name="connsiteY7" fmla="*/ 757873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4570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4570 w 12193905"/>
              <a:gd name="connsiteY6" fmla="*/ 75977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4570 w 12193905"/>
              <a:gd name="connsiteY5" fmla="*/ 3987165 h 6858000"/>
              <a:gd name="connsiteX6" fmla="*/ 2274570 w 12193905"/>
              <a:gd name="connsiteY6" fmla="*/ 75977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4570 w 12193905"/>
              <a:gd name="connsiteY5" fmla="*/ 3987165 h 6858000"/>
              <a:gd name="connsiteX6" fmla="*/ 2270760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4570 w 12193905"/>
              <a:gd name="connsiteY5" fmla="*/ 3987165 h 6858000"/>
              <a:gd name="connsiteX6" fmla="*/ 2268855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4570 w 12193905"/>
              <a:gd name="connsiteY5" fmla="*/ 3987165 h 6858000"/>
              <a:gd name="connsiteX6" fmla="*/ 2268855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4570 w 12193905"/>
              <a:gd name="connsiteY5" fmla="*/ 3987165 h 6858000"/>
              <a:gd name="connsiteX6" fmla="*/ 2265045 w 12193905"/>
              <a:gd name="connsiteY6" fmla="*/ 76168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4570 w 12193905"/>
              <a:gd name="connsiteY5" fmla="*/ 3987165 h 6858000"/>
              <a:gd name="connsiteX6" fmla="*/ 2270760 w 12193905"/>
              <a:gd name="connsiteY6" fmla="*/ 76168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398395 w 12193905"/>
              <a:gd name="connsiteY5" fmla="*/ 4057650 h 6858000"/>
              <a:gd name="connsiteX6" fmla="*/ 2270760 w 12193905"/>
              <a:gd name="connsiteY6" fmla="*/ 76168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398395 w 12193905"/>
              <a:gd name="connsiteY5" fmla="*/ 4057650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335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270760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270760 w 12193905"/>
              <a:gd name="connsiteY6" fmla="*/ 757873 h 6858000"/>
              <a:gd name="connsiteX7" fmla="*/ 0 w 12193905"/>
              <a:gd name="connsiteY7" fmla="*/ 759778 h 6858000"/>
              <a:gd name="connsiteX8" fmla="*/ 1905 w 12193905"/>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5787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5787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6168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6168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61683 h 6858000"/>
              <a:gd name="connsiteX7" fmla="*/ 0 w 12195810"/>
              <a:gd name="connsiteY7" fmla="*/ 759778 h 6858000"/>
              <a:gd name="connsiteX8" fmla="*/ 0 w 12195810"/>
              <a:gd name="connsiteY8" fmla="*/ 0 h 6858000"/>
              <a:gd name="connsiteX0" fmla="*/ 1905 w 12197715"/>
              <a:gd name="connsiteY0" fmla="*/ 0 h 6858000"/>
              <a:gd name="connsiteX1" fmla="*/ 12197715 w 12197715"/>
              <a:gd name="connsiteY1" fmla="*/ 0 h 6858000"/>
              <a:gd name="connsiteX2" fmla="*/ 12197715 w 12197715"/>
              <a:gd name="connsiteY2" fmla="*/ 6858000 h 6858000"/>
              <a:gd name="connsiteX3" fmla="*/ 0 w 12197715"/>
              <a:gd name="connsiteY3" fmla="*/ 6858000 h 6858000"/>
              <a:gd name="connsiteX4" fmla="*/ 3810 w 12197715"/>
              <a:gd name="connsiteY4" fmla="*/ 3987165 h 6858000"/>
              <a:gd name="connsiteX5" fmla="*/ 2274570 w 12197715"/>
              <a:gd name="connsiteY5" fmla="*/ 3987165 h 6858000"/>
              <a:gd name="connsiteX6" fmla="*/ 2274570 w 12197715"/>
              <a:gd name="connsiteY6" fmla="*/ 761683 h 6858000"/>
              <a:gd name="connsiteX7" fmla="*/ 1905 w 12197715"/>
              <a:gd name="connsiteY7" fmla="*/ 759778 h 6858000"/>
              <a:gd name="connsiteX8" fmla="*/ 1905 w 12197715"/>
              <a:gd name="connsiteY8" fmla="*/ 0 h 6858000"/>
              <a:gd name="connsiteX0" fmla="*/ 1905 w 12197715"/>
              <a:gd name="connsiteY0" fmla="*/ 0 h 6858000"/>
              <a:gd name="connsiteX1" fmla="*/ 12197715 w 12197715"/>
              <a:gd name="connsiteY1" fmla="*/ 0 h 6858000"/>
              <a:gd name="connsiteX2" fmla="*/ 12197715 w 12197715"/>
              <a:gd name="connsiteY2" fmla="*/ 6858000 h 6858000"/>
              <a:gd name="connsiteX3" fmla="*/ 0 w 12197715"/>
              <a:gd name="connsiteY3" fmla="*/ 6858000 h 6858000"/>
              <a:gd name="connsiteX4" fmla="*/ 3810 w 12197715"/>
              <a:gd name="connsiteY4" fmla="*/ 3987165 h 6858000"/>
              <a:gd name="connsiteX5" fmla="*/ 2272665 w 12197715"/>
              <a:gd name="connsiteY5" fmla="*/ 3985260 h 6858000"/>
              <a:gd name="connsiteX6" fmla="*/ 2274570 w 12197715"/>
              <a:gd name="connsiteY6" fmla="*/ 761683 h 6858000"/>
              <a:gd name="connsiteX7" fmla="*/ 1905 w 12197715"/>
              <a:gd name="connsiteY7" fmla="*/ 759778 h 6858000"/>
              <a:gd name="connsiteX8" fmla="*/ 1905 w 12197715"/>
              <a:gd name="connsiteY8" fmla="*/ 0 h 6858000"/>
              <a:gd name="connsiteX0" fmla="*/ 3810 w 12199620"/>
              <a:gd name="connsiteY0" fmla="*/ 0 h 6858000"/>
              <a:gd name="connsiteX1" fmla="*/ 12199620 w 12199620"/>
              <a:gd name="connsiteY1" fmla="*/ 0 h 6858000"/>
              <a:gd name="connsiteX2" fmla="*/ 12199620 w 12199620"/>
              <a:gd name="connsiteY2" fmla="*/ 6858000 h 6858000"/>
              <a:gd name="connsiteX3" fmla="*/ 1905 w 12199620"/>
              <a:gd name="connsiteY3" fmla="*/ 6858000 h 6858000"/>
              <a:gd name="connsiteX4" fmla="*/ 0 w 12199620"/>
              <a:gd name="connsiteY4" fmla="*/ 3985260 h 6858000"/>
              <a:gd name="connsiteX5" fmla="*/ 2274570 w 12199620"/>
              <a:gd name="connsiteY5" fmla="*/ 3985260 h 6858000"/>
              <a:gd name="connsiteX6" fmla="*/ 2276475 w 12199620"/>
              <a:gd name="connsiteY6" fmla="*/ 761683 h 6858000"/>
              <a:gd name="connsiteX7" fmla="*/ 3810 w 12199620"/>
              <a:gd name="connsiteY7" fmla="*/ 759778 h 6858000"/>
              <a:gd name="connsiteX8" fmla="*/ 3810 w 12199620"/>
              <a:gd name="connsiteY8"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9620" h="6858000">
                <a:moveTo>
                  <a:pt x="3810" y="0"/>
                </a:moveTo>
                <a:lnTo>
                  <a:pt x="12199620" y="0"/>
                </a:lnTo>
                <a:lnTo>
                  <a:pt x="12199620" y="6858000"/>
                </a:lnTo>
                <a:lnTo>
                  <a:pt x="1905" y="6858000"/>
                </a:lnTo>
                <a:lnTo>
                  <a:pt x="0" y="3985260"/>
                </a:lnTo>
                <a:lnTo>
                  <a:pt x="2274570" y="3985260"/>
                </a:lnTo>
                <a:lnTo>
                  <a:pt x="2276475" y="761683"/>
                </a:lnTo>
                <a:lnTo>
                  <a:pt x="3810" y="759778"/>
                </a:lnTo>
                <a:lnTo>
                  <a:pt x="3810" y="0"/>
                </a:lnTo>
                <a:close/>
              </a:path>
            </a:pathLst>
          </a:custGeom>
          <a:noFill/>
        </p:spPr>
        <p:txBody>
          <a:bodyPr wrap="square">
            <a:noAutofit/>
          </a:bodyPr>
          <a:lstStyle>
            <a:lvl1pPr>
              <a:tabLst>
                <a:tab pos="179384" algn="l"/>
              </a:tabLst>
              <a:defRPr lang="de-DE"/>
            </a:lvl1pPr>
          </a:lstStyle>
          <a:p>
            <a:r>
              <a:rPr lang="de-DE"/>
              <a:t>Bild durch Klicken auf Symbol hinzufügen</a:t>
            </a:r>
          </a:p>
        </p:txBody>
      </p:sp>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dirty="0"/>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dirty="0"/>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lvl1pPr>
          </a:lstStyle>
          <a:p>
            <a:pPr lvl="0"/>
            <a:r>
              <a:rPr lang="de-DE" dirty="0"/>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lvl1pPr>
            <a:lvl2pPr marL="23813" indent="0">
              <a:buNone/>
              <a:defRPr/>
            </a:lvl2pPr>
            <a:lvl3pPr marL="0" indent="0">
              <a:buNone/>
              <a:defRPr/>
            </a:lvl3pPr>
          </a:lstStyle>
          <a:p>
            <a:pPr lvl="0"/>
            <a:r>
              <a:rPr lang="de-DE"/>
              <a:t>22.10.2018</a:t>
            </a:r>
          </a:p>
        </p:txBody>
      </p:sp>
      <p:pic>
        <p:nvPicPr>
          <p:cNvPr id="22" name="Grafik 21">
            <a:extLst>
              <a:ext uri="{FF2B5EF4-FFF2-40B4-BE49-F238E27FC236}">
                <a16:creationId xmlns:a16="http://schemas.microsoft.com/office/drawing/2014/main" id="{84B180AE-5047-45D2-B490-0322D3500D4D}"/>
              </a:ext>
            </a:extLst>
          </p:cNvPr>
          <p:cNvPicPr>
            <a:picLocks noChangeAspect="1"/>
          </p:cNvPicPr>
          <p:nvPr userDrawn="1"/>
        </p:nvPicPr>
        <p:blipFill rotWithShape="1">
          <a:blip r:embed="rId2" cstate="screen">
            <a:alphaModFix/>
            <a:extLst>
              <a:ext uri="{28A0092B-C50C-407E-A947-70E740481C1C}">
                <a14:useLocalDpi xmlns:a14="http://schemas.microsoft.com/office/drawing/2010/main" val="0"/>
              </a:ext>
            </a:extLst>
          </a:blip>
          <a:srcRect l="529" r="-1"/>
          <a:stretch/>
        </p:blipFill>
        <p:spPr>
          <a:xfrm>
            <a:off x="1" y="761156"/>
            <a:ext cx="2273351" cy="3226645"/>
          </a:xfrm>
          <a:prstGeom prst="rect">
            <a:avLst/>
          </a:prstGeom>
          <a:ln>
            <a:noFill/>
          </a:ln>
        </p:spPr>
      </p:pic>
    </p:spTree>
    <p:extLst>
      <p:ext uri="{BB962C8B-B14F-4D97-AF65-F5344CB8AC3E}">
        <p14:creationId xmlns:p14="http://schemas.microsoft.com/office/powerpoint/2010/main" val="1628510715"/>
      </p:ext>
    </p:extLst>
  </p:cSld>
  <p:clrMapOvr>
    <a:masterClrMapping/>
  </p:clrMapOvr>
  <p:extLst>
    <p:ext uri="{DCECCB84-F9BA-43D5-87BE-67443E8EF086}">
      <p15:sldGuideLst xmlns:p15="http://schemas.microsoft.com/office/powerpoint/2012/main">
        <p15:guide id="1" pos="1777">
          <p15:clr>
            <a:srgbClr val="FBAE40"/>
          </p15:clr>
        </p15:guide>
        <p15:guide id="2" orient="horz" pos="2512">
          <p15:clr>
            <a:srgbClr val="FBAE40"/>
          </p15:clr>
        </p15:guide>
        <p15:guide id="3" orient="horz" pos="278">
          <p15:clr>
            <a:srgbClr val="FBAE40"/>
          </p15:clr>
        </p15:guide>
        <p15:guide id="4" pos="1430">
          <p15:clr>
            <a:srgbClr val="FBAE40"/>
          </p15:clr>
        </p15:guide>
        <p15:guide id="5" orient="horz" pos="478">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DIN_Titelfolie_ohne Bi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dirty="0"/>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lvl1pPr>
          </a:lstStyle>
          <a:p>
            <a:pPr lvl="0"/>
            <a:r>
              <a:rPr lang="de-DE"/>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lvl1pPr>
            <a:lvl2pPr marL="23813" indent="0">
              <a:buNone/>
              <a:defRPr/>
            </a:lvl2pPr>
            <a:lvl3pPr marL="0" indent="0">
              <a:buNone/>
              <a:defRPr/>
            </a:lvl3pPr>
          </a:lstStyle>
          <a:p>
            <a:pPr lvl="0"/>
            <a:r>
              <a:rPr lang="de-DE"/>
              <a:t>22.10.2018</a:t>
            </a:r>
          </a:p>
        </p:txBody>
      </p:sp>
    </p:spTree>
    <p:extLst>
      <p:ext uri="{BB962C8B-B14F-4D97-AF65-F5344CB8AC3E}">
        <p14:creationId xmlns:p14="http://schemas.microsoft.com/office/powerpoint/2010/main" val="3520221023"/>
      </p:ext>
    </p:extLst>
  </p:cSld>
  <p:clrMapOvr>
    <a:masterClrMapping/>
  </p:clrMapOvr>
  <p:extLst>
    <p:ext uri="{DCECCB84-F9BA-43D5-87BE-67443E8EF086}">
      <p15:sldGuideLst xmlns:p15="http://schemas.microsoft.com/office/powerpoint/2012/main">
        <p15:guide id="1" pos="1777">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DIN_Agenda">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2E589B20-F0B5-43B8-85B8-9C8A95D7F042}"/>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Agenda</a:t>
            </a:r>
            <a:endParaRPr lang="en-US" dirty="0"/>
          </a:p>
        </p:txBody>
      </p:sp>
      <p:sp>
        <p:nvSpPr>
          <p:cNvPr id="3" name="Foliennummernplatzhalter 2">
            <a:extLst>
              <a:ext uri="{FF2B5EF4-FFF2-40B4-BE49-F238E27FC236}">
                <a16:creationId xmlns:a16="http://schemas.microsoft.com/office/drawing/2014/main" id="{2CB527A0-9EF5-4E38-A3B5-688452FC0C3F}"/>
              </a:ext>
            </a:extLst>
          </p:cNvPr>
          <p:cNvSpPr>
            <a:spLocks noGrp="1"/>
          </p:cNvSpPr>
          <p:nvPr>
            <p:ph type="sldNum" sz="quarter" idx="10"/>
          </p:nvPr>
        </p:nvSpPr>
        <p:spPr/>
        <p:txBody>
          <a:bodyPr/>
          <a:lstStyle/>
          <a:p>
            <a:pPr defTabSz="914377">
              <a:defRPr/>
            </a:pPr>
            <a:fld id="{8B252499-9B54-4877-82BC-0DBF69578AC1}" type="slidenum">
              <a:rPr lang="en-US" smtClean="0">
                <a:solidFill>
                  <a:srgbClr val="004164"/>
                </a:solidFill>
              </a:rPr>
              <a:pPr defTabSz="914377">
                <a:defRPr/>
              </a:pPr>
              <a:t>‹Nr.›</a:t>
            </a:fld>
            <a:endParaRPr lang="en-US" dirty="0">
              <a:solidFill>
                <a:srgbClr val="004164"/>
              </a:solidFill>
            </a:endParaRPr>
          </a:p>
        </p:txBody>
      </p:sp>
      <p:sp>
        <p:nvSpPr>
          <p:cNvPr id="4" name="Fußzeilenplatzhalter 3">
            <a:extLst>
              <a:ext uri="{FF2B5EF4-FFF2-40B4-BE49-F238E27FC236}">
                <a16:creationId xmlns:a16="http://schemas.microsoft.com/office/drawing/2014/main" id="{36626355-93CD-4A0D-AA6F-BEF7DE2A1B5D}"/>
              </a:ext>
            </a:extLst>
          </p:cNvPr>
          <p:cNvSpPr>
            <a:spLocks noGrp="1"/>
          </p:cNvSpPr>
          <p:nvPr>
            <p:ph type="ftr" sz="quarter" idx="11"/>
          </p:nvPr>
        </p:nvSpPr>
        <p:spPr/>
        <p:txBody>
          <a:bodyPr/>
          <a:lstStyle/>
          <a:p>
            <a:pPr defTabSz="914377">
              <a:defRPr/>
            </a:pPr>
            <a:r>
              <a:rPr lang="en-US">
                <a:solidFill>
                  <a:srgbClr val="004164"/>
                </a:solidFill>
              </a:rPr>
              <a:t>© 2023, DIN e. V.</a:t>
            </a:r>
            <a:endParaRPr lang="en-US" dirty="0">
              <a:solidFill>
                <a:srgbClr val="004164"/>
              </a:solidFill>
            </a:endParaRPr>
          </a:p>
        </p:txBody>
      </p:sp>
      <p:sp>
        <p:nvSpPr>
          <p:cNvPr id="10" name="Textplatzhalter 2">
            <a:extLst>
              <a:ext uri="{FF2B5EF4-FFF2-40B4-BE49-F238E27FC236}">
                <a16:creationId xmlns:a16="http://schemas.microsoft.com/office/drawing/2014/main" id="{68457007-1246-4C19-8431-3B7C9C2F5052}"/>
              </a:ext>
            </a:extLst>
          </p:cNvPr>
          <p:cNvSpPr>
            <a:spLocks noGrp="1"/>
          </p:cNvSpPr>
          <p:nvPr>
            <p:ph type="body" sz="quarter" idx="16" hasCustomPrompt="1"/>
          </p:nvPr>
        </p:nvSpPr>
        <p:spPr>
          <a:xfrm>
            <a:off x="658813" y="1881189"/>
            <a:ext cx="9856787" cy="4319587"/>
          </a:xfrm>
        </p:spPr>
        <p:txBody>
          <a:bodyPr>
            <a:noAutofit/>
          </a:bodyPr>
          <a:lstStyle>
            <a:lvl1pPr marL="342891" indent="-342891">
              <a:buFont typeface="+mj-lt"/>
              <a:buAutoNum type="arabicPeriod"/>
              <a:defRPr/>
            </a:lvl1pPr>
            <a:lvl2pPr marL="644509" indent="-285744">
              <a:buFont typeface="Wingdings" panose="05000000000000000000" pitchFamily="2" charset="2"/>
              <a:buChar char="§"/>
              <a:defRPr/>
            </a:lvl2pPr>
            <a:lvl3pPr marL="276218" indent="0">
              <a:buNone/>
              <a:defRPr/>
            </a:lvl3pPr>
            <a:lvl4pPr marL="0" indent="0">
              <a:buFont typeface="Arial" panose="020B0604020202020204" pitchFamily="34" charset="0"/>
              <a:buNone/>
              <a:defRPr/>
            </a:lvl4pPr>
            <a:lvl5pPr marL="0" indent="0">
              <a:buFont typeface="Arial" panose="020B0604020202020204" pitchFamily="34" charset="0"/>
              <a:buNone/>
              <a:defRPr/>
            </a:lvl5pPr>
          </a:lstStyle>
          <a:p>
            <a:pPr lvl="0"/>
            <a:r>
              <a:rPr lang="de-DE"/>
              <a:t>Tagesordnungspunkt</a:t>
            </a:r>
          </a:p>
          <a:p>
            <a:pPr lvl="1"/>
            <a:r>
              <a:rPr lang="de-DE"/>
              <a:t>Unterpunkt 1</a:t>
            </a:r>
          </a:p>
          <a:p>
            <a:pPr lvl="0"/>
            <a:r>
              <a:rPr lang="de-DE"/>
              <a:t>Tagesordnungspunkt</a:t>
            </a:r>
          </a:p>
          <a:p>
            <a:pPr lvl="0"/>
            <a:r>
              <a:rPr lang="de-DE"/>
              <a:t>Tagesordnungspunkt</a:t>
            </a:r>
          </a:p>
          <a:p>
            <a:pPr lvl="0"/>
            <a:r>
              <a:rPr lang="de-DE"/>
              <a:t>Tagesordnungspunkt</a:t>
            </a:r>
          </a:p>
          <a:p>
            <a:pPr lvl="0"/>
            <a:r>
              <a:rPr lang="de-DE"/>
              <a:t>Tagesordnungspunkt</a:t>
            </a:r>
          </a:p>
        </p:txBody>
      </p:sp>
      <p:sp>
        <p:nvSpPr>
          <p:cNvPr id="2" name="Titel 1">
            <a:extLst>
              <a:ext uri="{FF2B5EF4-FFF2-40B4-BE49-F238E27FC236}">
                <a16:creationId xmlns:a16="http://schemas.microsoft.com/office/drawing/2014/main" id="{1F6E2790-5573-4AC7-AB8C-39BBEC6C9014}"/>
              </a:ext>
            </a:extLst>
          </p:cNvPr>
          <p:cNvSpPr>
            <a:spLocks noGrp="1"/>
          </p:cNvSpPr>
          <p:nvPr>
            <p:ph type="title"/>
          </p:nvPr>
        </p:nvSpPr>
        <p:spPr/>
        <p:txBody>
          <a:bodyPr/>
          <a:lstStyle/>
          <a:p>
            <a:r>
              <a:rPr lang="de-DE"/>
              <a:t>Mastertitelformat bearbeiten</a:t>
            </a:r>
          </a:p>
        </p:txBody>
      </p:sp>
    </p:spTree>
    <p:extLst>
      <p:ext uri="{BB962C8B-B14F-4D97-AF65-F5344CB8AC3E}">
        <p14:creationId xmlns:p14="http://schemas.microsoft.com/office/powerpoint/2010/main" val="3910630174"/>
      </p:ext>
    </p:extLst>
  </p:cSld>
  <p:clrMapOvr>
    <a:masterClrMapping/>
  </p:clrMapOvr>
  <p:extLst>
    <p:ext uri="{DCECCB84-F9BA-43D5-87BE-67443E8EF086}">
      <p15:sldGuideLst xmlns:p15="http://schemas.microsoft.com/office/powerpoint/2012/main">
        <p15:guide id="1" pos="415">
          <p15:clr>
            <a:srgbClr val="FBAE40"/>
          </p15:clr>
        </p15:guide>
        <p15:guide id="2" pos="6629">
          <p15:clr>
            <a:srgbClr val="FBAE40"/>
          </p15:clr>
        </p15:guide>
        <p15:guide id="4" orient="horz" pos="3906">
          <p15:clr>
            <a:srgbClr val="FBAE40"/>
          </p15:clr>
        </p15:guide>
        <p15:guide id="5" orient="horz" pos="1185">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userDrawn="1">
  <p:cSld name="DIN_Zwischenfolie_Fläche-oben">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D49E3D7F-F47F-4AEF-A650-4E492A857497}"/>
              </a:ext>
            </a:extLst>
          </p:cNvPr>
          <p:cNvSpPr/>
          <p:nvPr userDrawn="1"/>
        </p:nvSpPr>
        <p:spPr>
          <a:xfrm>
            <a:off x="0" y="0"/>
            <a:ext cx="12192000" cy="3429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8" name="Textplatzhalter 5">
            <a:extLst>
              <a:ext uri="{FF2B5EF4-FFF2-40B4-BE49-F238E27FC236}">
                <a16:creationId xmlns:a16="http://schemas.microsoft.com/office/drawing/2014/main" id="{0698BE02-5ABE-482D-B351-39798472BDE4}"/>
              </a:ext>
            </a:extLst>
          </p:cNvPr>
          <p:cNvSpPr>
            <a:spLocks noGrp="1"/>
          </p:cNvSpPr>
          <p:nvPr>
            <p:ph type="body" sz="quarter" idx="14" hasCustomPrompt="1"/>
          </p:nvPr>
        </p:nvSpPr>
        <p:spPr>
          <a:xfrm>
            <a:off x="658813" y="1412875"/>
            <a:ext cx="9856787" cy="1299501"/>
          </a:xfrm>
          <a:prstGeom prst="rect">
            <a:avLst/>
          </a:prstGeom>
        </p:spPr>
        <p:txBody>
          <a:bodyPr wrap="square" lIns="0" tIns="0" rIns="0" bIns="0">
            <a:spAutoFit/>
          </a:bodyPr>
          <a:lstStyle>
            <a:lvl1pPr marL="0" indent="0">
              <a:lnSpc>
                <a:spcPts val="5000"/>
              </a:lnSpc>
              <a:spcBef>
                <a:spcPts val="0"/>
              </a:spcBef>
              <a:buFontTx/>
              <a:buNone/>
              <a:defRPr sz="4400" b="1">
                <a:solidFill>
                  <a:schemeClr val="bg1"/>
                </a:solidFill>
              </a:defRPr>
            </a:lvl1pPr>
            <a:lvl2pPr marL="0" indent="0">
              <a:buNone/>
              <a:defRPr/>
            </a:lvl2pPr>
            <a:lvl3pPr marL="0" indent="0">
              <a:buNone/>
              <a:defRPr/>
            </a:lvl3pPr>
            <a:lvl4pPr marL="0" indent="0">
              <a:buNone/>
              <a:defRPr/>
            </a:lvl4pPr>
            <a:lvl5pPr marL="0" indent="0">
              <a:buNone/>
              <a:defRPr/>
            </a:lvl5pPr>
          </a:lstStyle>
          <a:p>
            <a:pPr lvl="0"/>
            <a:r>
              <a:rPr lang="de-DE" dirty="0"/>
              <a:t>Hier steht der ein- bis </a:t>
            </a:r>
            <a:br>
              <a:rPr lang="de-DE" dirty="0"/>
            </a:br>
            <a:r>
              <a:rPr lang="de-DE" dirty="0"/>
              <a:t>zweizeilige Titel</a:t>
            </a:r>
          </a:p>
        </p:txBody>
      </p:sp>
      <p:sp>
        <p:nvSpPr>
          <p:cNvPr id="4" name="Textplatzhalter 3">
            <a:extLst>
              <a:ext uri="{FF2B5EF4-FFF2-40B4-BE49-F238E27FC236}">
                <a16:creationId xmlns:a16="http://schemas.microsoft.com/office/drawing/2014/main" id="{214E376A-5C10-43AE-8E3D-D29B031DD342}"/>
              </a:ext>
            </a:extLst>
          </p:cNvPr>
          <p:cNvSpPr>
            <a:spLocks noGrp="1"/>
          </p:cNvSpPr>
          <p:nvPr>
            <p:ph type="body" sz="quarter" idx="16" hasCustomPrompt="1"/>
          </p:nvPr>
        </p:nvSpPr>
        <p:spPr>
          <a:xfrm>
            <a:off x="658813" y="720001"/>
            <a:ext cx="9856787" cy="265079"/>
          </a:xfrm>
        </p:spPr>
        <p:txBody>
          <a:bodyPr>
            <a:noAutofit/>
          </a:bodyPr>
          <a:lstStyle>
            <a:lvl1pPr>
              <a:defRPr sz="1800" b="1">
                <a:solidFill>
                  <a:schemeClr val="bg1"/>
                </a:solidFill>
              </a:defRPr>
            </a:lvl1pPr>
            <a:lvl2pPr>
              <a:defRPr sz="2400" b="1">
                <a:solidFill>
                  <a:schemeClr val="bg1"/>
                </a:solidFill>
              </a:defRPr>
            </a:lvl2pPr>
            <a:lvl3pPr>
              <a:defRPr sz="2400" b="1">
                <a:solidFill>
                  <a:schemeClr val="bg1"/>
                </a:solidFill>
              </a:defRPr>
            </a:lvl3pPr>
            <a:lvl4pPr>
              <a:defRPr sz="2400" b="1">
                <a:solidFill>
                  <a:schemeClr val="bg1"/>
                </a:solidFill>
              </a:defRPr>
            </a:lvl4pPr>
            <a:lvl5pPr>
              <a:defRPr sz="2400" b="1">
                <a:solidFill>
                  <a:schemeClr val="bg1"/>
                </a:solidFill>
              </a:defRPr>
            </a:lvl5pPr>
          </a:lstStyle>
          <a:p>
            <a:pPr lvl="0"/>
            <a:r>
              <a:rPr lang="de-DE" dirty="0"/>
              <a:t>Kapiteltitel, z. B. Tagesordnungspunkt oder thematische Einordnung (einzeilig)</a:t>
            </a:r>
          </a:p>
        </p:txBody>
      </p:sp>
    </p:spTree>
    <p:extLst>
      <p:ext uri="{BB962C8B-B14F-4D97-AF65-F5344CB8AC3E}">
        <p14:creationId xmlns:p14="http://schemas.microsoft.com/office/powerpoint/2010/main" val="2489670310"/>
      </p:ext>
    </p:extLst>
  </p:cSld>
  <p:clrMapOvr>
    <a:masterClrMapping/>
  </p:clrMapOvr>
  <p:extLst>
    <p:ext uri="{DCECCB84-F9BA-43D5-87BE-67443E8EF086}">
      <p15:sldGuideLst xmlns:p15="http://schemas.microsoft.com/office/powerpoint/2012/main">
        <p15:guide id="1" pos="411">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DIN_Aufzählung">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dirty="0"/>
              <a:t>Hier steht der einzeilige Folientitel</a:t>
            </a:r>
            <a:endParaRPr lang="en-US" dirty="0"/>
          </a:p>
        </p:txBody>
      </p:sp>
      <p:sp>
        <p:nvSpPr>
          <p:cNvPr id="8" name="Textplatzhalter 6">
            <a:extLst>
              <a:ext uri="{FF2B5EF4-FFF2-40B4-BE49-F238E27FC236}">
                <a16:creationId xmlns:a16="http://schemas.microsoft.com/office/drawing/2014/main" id="{BC38D12B-350E-4E94-A7B1-2762E4AF01E0}"/>
              </a:ext>
            </a:extLst>
          </p:cNvPr>
          <p:cNvSpPr>
            <a:spLocks noGrp="1"/>
          </p:cNvSpPr>
          <p:nvPr>
            <p:ph type="body" sz="quarter" idx="13" hasCustomPrompt="1"/>
          </p:nvPr>
        </p:nvSpPr>
        <p:spPr>
          <a:xfrm>
            <a:off x="658813" y="1884363"/>
            <a:ext cx="9856787" cy="4316412"/>
          </a:xfrm>
        </p:spPr>
        <p:txBody>
          <a:bodyPr/>
          <a:lstStyle>
            <a:lvl1pPr marL="292093" indent="-292093">
              <a:buFont typeface="Wingdings" panose="05000000000000000000" pitchFamily="2" charset="2"/>
              <a:buChar char="§"/>
              <a:defRPr/>
            </a:lvl1pPr>
            <a:lvl2pPr marL="268281" indent="-268281">
              <a:defRPr/>
            </a:lvl2pPr>
            <a:lvl3pPr>
              <a:defRPr/>
            </a:lvl3pPr>
          </a:lstStyle>
          <a:p>
            <a:pPr lvl="1"/>
            <a:r>
              <a:rPr lang="de-DE" dirty="0"/>
              <a:t>Aufzählung erste Ebene</a:t>
            </a:r>
          </a:p>
          <a:p>
            <a:pPr lvl="2"/>
            <a:r>
              <a:rPr lang="de-DE" dirty="0"/>
              <a:t>Aufzählung zweite Ebene</a:t>
            </a:r>
          </a:p>
          <a:p>
            <a:pPr lvl="1"/>
            <a:r>
              <a:rPr lang="de-DE" dirty="0"/>
              <a:t>Aufzählung erste Ebene</a:t>
            </a:r>
          </a:p>
        </p:txBody>
      </p:sp>
      <p:sp>
        <p:nvSpPr>
          <p:cNvPr id="9" name="Foliennummernplatzhalter 2">
            <a:extLst>
              <a:ext uri="{FF2B5EF4-FFF2-40B4-BE49-F238E27FC236}">
                <a16:creationId xmlns:a16="http://schemas.microsoft.com/office/drawing/2014/main" id="{F3E156E9-4497-448B-BFC8-DC6901DCD28B}"/>
              </a:ext>
            </a:extLst>
          </p:cNvPr>
          <p:cNvSpPr>
            <a:spLocks noGrp="1"/>
          </p:cNvSpPr>
          <p:nvPr>
            <p:ph type="sldNum" sz="quarter" idx="10"/>
          </p:nvPr>
        </p:nvSpPr>
        <p:spPr>
          <a:xfrm>
            <a:off x="10863263" y="6342965"/>
            <a:ext cx="393644" cy="212724"/>
          </a:xfrm>
        </p:spPr>
        <p:txBody>
          <a:bodyPr/>
          <a:lstStyle/>
          <a:p>
            <a:pPr defTabSz="914377">
              <a:defRPr/>
            </a:pPr>
            <a:fld id="{8B252499-9B54-4877-82BC-0DBF69578AC1}" type="slidenum">
              <a:rPr lang="en-US" smtClean="0">
                <a:solidFill>
                  <a:srgbClr val="004164"/>
                </a:solidFill>
              </a:rPr>
              <a:pPr defTabSz="914377">
                <a:defRPr/>
              </a:pPr>
              <a:t>‹Nr.›</a:t>
            </a:fld>
            <a:endParaRPr lang="en-US" dirty="0">
              <a:solidFill>
                <a:srgbClr val="004164"/>
              </a:solidFill>
            </a:endParaRPr>
          </a:p>
        </p:txBody>
      </p:sp>
      <p:sp>
        <p:nvSpPr>
          <p:cNvPr id="10" name="Fußzeilenplatzhalter 3">
            <a:extLst>
              <a:ext uri="{FF2B5EF4-FFF2-40B4-BE49-F238E27FC236}">
                <a16:creationId xmlns:a16="http://schemas.microsoft.com/office/drawing/2014/main" id="{F9F0CB0E-F4AB-4F63-BEEF-6348F7437A39}"/>
              </a:ext>
            </a:extLst>
          </p:cNvPr>
          <p:cNvSpPr>
            <a:spLocks noGrp="1"/>
          </p:cNvSpPr>
          <p:nvPr>
            <p:ph type="ftr" sz="quarter" idx="11"/>
          </p:nvPr>
        </p:nvSpPr>
        <p:spPr>
          <a:xfrm>
            <a:off x="10863265" y="6524626"/>
            <a:ext cx="714057" cy="212724"/>
          </a:xfrm>
        </p:spPr>
        <p:txBody>
          <a:bodyPr/>
          <a:lstStyle/>
          <a:p>
            <a:pPr defTabSz="914377">
              <a:defRPr/>
            </a:pPr>
            <a:r>
              <a:rPr lang="en-US">
                <a:solidFill>
                  <a:srgbClr val="004164"/>
                </a:solidFill>
              </a:rPr>
              <a:t>© 2023, DIN e. V.</a:t>
            </a:r>
            <a:endParaRPr lang="en-US" dirty="0">
              <a:solidFill>
                <a:srgbClr val="004164"/>
              </a:solidFill>
            </a:endParaRPr>
          </a:p>
        </p:txBody>
      </p:sp>
      <p:sp>
        <p:nvSpPr>
          <p:cNvPr id="7" name="Textplatzhalter 4">
            <a:extLst>
              <a:ext uri="{FF2B5EF4-FFF2-40B4-BE49-F238E27FC236}">
                <a16:creationId xmlns:a16="http://schemas.microsoft.com/office/drawing/2014/main" id="{397A8A1F-896C-400A-811B-0B70E289FD59}"/>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1644942133"/>
      </p:ext>
    </p:extLst>
  </p:cSld>
  <p:clrMapOvr>
    <a:masterClrMapping/>
  </p:clrMapOvr>
  <p:extLst>
    <p:ext uri="{DCECCB84-F9BA-43D5-87BE-67443E8EF086}">
      <p15:sldGuideLst xmlns:p15="http://schemas.microsoft.com/office/powerpoint/2012/main">
        <p15:guide id="1" pos="411">
          <p15:clr>
            <a:srgbClr val="FBAE40"/>
          </p15:clr>
        </p15:guide>
        <p15:guide id="3" orient="horz" pos="1185">
          <p15:clr>
            <a:srgbClr val="FBAE40"/>
          </p15:clr>
        </p15:guide>
        <p15:guide id="4" orient="horz" pos="3906">
          <p15:clr>
            <a:srgbClr val="FBAE40"/>
          </p15:clr>
        </p15:guide>
        <p15:guide id="5" pos="6630">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DIN_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dirty="0"/>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pPr defTabSz="914377">
              <a:defRPr/>
            </a:pPr>
            <a:fld id="{8B252499-9B54-4877-82BC-0DBF69578AC1}" type="slidenum">
              <a:rPr lang="en-US" smtClean="0">
                <a:solidFill>
                  <a:srgbClr val="004164"/>
                </a:solidFill>
              </a:rPr>
              <a:pPr defTabSz="914377">
                <a:defRPr/>
              </a:pPr>
              <a:t>‹Nr.›</a:t>
            </a:fld>
            <a:endParaRPr lang="en-US" dirty="0">
              <a:solidFill>
                <a:srgbClr val="004164"/>
              </a:solidFill>
            </a:endParaRPr>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pPr defTabSz="914377">
              <a:defRPr/>
            </a:pPr>
            <a:r>
              <a:rPr lang="en-US">
                <a:solidFill>
                  <a:srgbClr val="004164"/>
                </a:solidFill>
              </a:rPr>
              <a:t>© 2023, DIN e. V.</a:t>
            </a:r>
            <a:endParaRPr lang="en-US" dirty="0">
              <a:solidFill>
                <a:srgbClr val="004164"/>
              </a:solidFill>
            </a:endParaRPr>
          </a:p>
        </p:txBody>
      </p:sp>
      <p:sp>
        <p:nvSpPr>
          <p:cNvPr id="6" name="Textplatzhalter 5">
            <a:extLst>
              <a:ext uri="{FF2B5EF4-FFF2-40B4-BE49-F238E27FC236}">
                <a16:creationId xmlns:a16="http://schemas.microsoft.com/office/drawing/2014/main" id="{7EF8E0AA-7047-4711-95B6-F20C2D0F3A72}"/>
              </a:ext>
            </a:extLst>
          </p:cNvPr>
          <p:cNvSpPr>
            <a:spLocks noGrp="1"/>
          </p:cNvSpPr>
          <p:nvPr>
            <p:ph type="body" sz="quarter" idx="12" hasCustomPrompt="1"/>
          </p:nvPr>
        </p:nvSpPr>
        <p:spPr>
          <a:xfrm>
            <a:off x="658813" y="1881188"/>
            <a:ext cx="9866312" cy="4313237"/>
          </a:xfrm>
        </p:spPr>
        <p:txBody>
          <a:bodyPr/>
          <a:lstStyle>
            <a:lvl1pPr>
              <a:defRPr/>
            </a:lvl1pPr>
          </a:lstStyle>
          <a:p>
            <a:pPr lvl="0"/>
            <a:r>
              <a:rPr lang="de-DE" dirty="0"/>
              <a:t>Hier steht Fließtext.</a:t>
            </a:r>
          </a:p>
        </p:txBody>
      </p:sp>
      <p:sp>
        <p:nvSpPr>
          <p:cNvPr id="8" name="Textplatzhalter 4">
            <a:extLst>
              <a:ext uri="{FF2B5EF4-FFF2-40B4-BE49-F238E27FC236}">
                <a16:creationId xmlns:a16="http://schemas.microsoft.com/office/drawing/2014/main" id="{6FDAEDD7-06E8-43BB-BE06-7357BA2BF053}"/>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1295486079"/>
      </p:ext>
    </p:extLst>
  </p:cSld>
  <p:clrMapOvr>
    <a:masterClrMapping/>
  </p:clrMapOvr>
  <p:extLst>
    <p:ext uri="{DCECCB84-F9BA-43D5-87BE-67443E8EF086}">
      <p15:sldGuideLst xmlns:p15="http://schemas.microsoft.com/office/powerpoint/2012/main">
        <p15:guide id="1" pos="411">
          <p15:clr>
            <a:srgbClr val="FBAE40"/>
          </p15:clr>
        </p15:guide>
        <p15:guide id="3" orient="horz" pos="3906">
          <p15:clr>
            <a:srgbClr val="FBAE40"/>
          </p15:clr>
        </p15:guide>
        <p15:guide id="4" orient="horz" pos="1185">
          <p15:clr>
            <a:srgbClr val="FBAE40"/>
          </p15:clr>
        </p15:guide>
        <p15:guide id="5" pos="6630">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DIN_leer_Diagramme+Tabell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pPr defTabSz="914377">
              <a:defRPr/>
            </a:pPr>
            <a:fld id="{8B252499-9B54-4877-82BC-0DBF69578AC1}" type="slidenum">
              <a:rPr lang="en-US" smtClean="0">
                <a:solidFill>
                  <a:srgbClr val="004164"/>
                </a:solidFill>
              </a:rPr>
              <a:pPr defTabSz="914377">
                <a:defRPr/>
              </a:pPr>
              <a:t>‹Nr.›</a:t>
            </a:fld>
            <a:endParaRPr lang="en-US" dirty="0">
              <a:solidFill>
                <a:srgbClr val="004164"/>
              </a:solidFill>
            </a:endParaRPr>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pPr defTabSz="914377">
              <a:defRPr/>
            </a:pPr>
            <a:r>
              <a:rPr lang="en-US">
                <a:solidFill>
                  <a:srgbClr val="004164"/>
                </a:solidFill>
              </a:rPr>
              <a:t>© 2023, DIN e. V.</a:t>
            </a:r>
            <a:endParaRPr lang="en-US" dirty="0">
              <a:solidFill>
                <a:srgbClr val="004164"/>
              </a:solidFill>
            </a:endParaRPr>
          </a:p>
        </p:txBody>
      </p:sp>
      <p:sp>
        <p:nvSpPr>
          <p:cNvPr id="7" name="Inhaltsplatzhalter 6">
            <a:extLst>
              <a:ext uri="{FF2B5EF4-FFF2-40B4-BE49-F238E27FC236}">
                <a16:creationId xmlns:a16="http://schemas.microsoft.com/office/drawing/2014/main" id="{63DA6885-84DB-422F-A25D-83B74D54FEDD}"/>
              </a:ext>
            </a:extLst>
          </p:cNvPr>
          <p:cNvSpPr>
            <a:spLocks noGrp="1"/>
          </p:cNvSpPr>
          <p:nvPr>
            <p:ph sz="quarter" idx="15" hasCustomPrompt="1"/>
          </p:nvPr>
        </p:nvSpPr>
        <p:spPr>
          <a:xfrm>
            <a:off x="658813" y="1985175"/>
            <a:ext cx="9866313" cy="4215600"/>
          </a:xfrm>
        </p:spPr>
        <p:txBody>
          <a:bodyPr/>
          <a:lstStyle>
            <a:lvl1pPr>
              <a:defRPr/>
            </a:lvl1pPr>
          </a:lstStyle>
          <a:p>
            <a:pPr lvl="0"/>
            <a:r>
              <a:rPr lang="de-DE" dirty="0"/>
              <a:t>Platzhalter für Tabellen und Diagramme</a:t>
            </a:r>
            <a:endParaRPr lang="en-US" dirty="0"/>
          </a:p>
        </p:txBody>
      </p:sp>
      <p:sp>
        <p:nvSpPr>
          <p:cNvPr id="8" name="Textplatzhalter 4">
            <a:extLst>
              <a:ext uri="{FF2B5EF4-FFF2-40B4-BE49-F238E27FC236}">
                <a16:creationId xmlns:a16="http://schemas.microsoft.com/office/drawing/2014/main" id="{51DE6960-B383-4B5C-AC80-711BE7FDC988}"/>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1738822510"/>
      </p:ext>
    </p:extLst>
  </p:cSld>
  <p:clrMapOvr>
    <a:masterClrMapping/>
  </p:clrMapOvr>
  <p:extLst>
    <p:ext uri="{DCECCB84-F9BA-43D5-87BE-67443E8EF086}">
      <p15:sldGuideLst xmlns:p15="http://schemas.microsoft.com/office/powerpoint/2012/main">
        <p15:guide id="1" pos="411">
          <p15:clr>
            <a:srgbClr val="FBAE40"/>
          </p15:clr>
        </p15:guide>
        <p15:guide id="2" pos="6630">
          <p15:clr>
            <a:srgbClr val="FBAE40"/>
          </p15:clr>
        </p15:guide>
        <p15:guide id="3" orient="horz" pos="3906">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DIN_Schlussfolie">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54EA57D7-662C-47D2-815E-088826781E6A}"/>
              </a:ext>
            </a:extLst>
          </p:cNvPr>
          <p:cNvSpPr/>
          <p:nvPr userDrawn="1"/>
        </p:nvSpPr>
        <p:spPr>
          <a:xfrm>
            <a:off x="0" y="0"/>
            <a:ext cx="12192000" cy="68580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de-DE"/>
          </a:p>
        </p:txBody>
      </p:sp>
      <p:pic>
        <p:nvPicPr>
          <p:cNvPr id="22" name="Grafik 21">
            <a:extLst>
              <a:ext uri="{FF2B5EF4-FFF2-40B4-BE49-F238E27FC236}">
                <a16:creationId xmlns:a16="http://schemas.microsoft.com/office/drawing/2014/main" id="{3FA76EEC-B03F-46B4-9F48-96B26AEF94C1}"/>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7339585" y="0"/>
            <a:ext cx="4852416" cy="6859742"/>
          </a:xfrm>
          <a:prstGeom prst="rect">
            <a:avLst/>
          </a:prstGeom>
        </p:spPr>
      </p:pic>
      <p:grpSp>
        <p:nvGrpSpPr>
          <p:cNvPr id="10" name="Gruppieren 9">
            <a:extLst>
              <a:ext uri="{FF2B5EF4-FFF2-40B4-BE49-F238E27FC236}">
                <a16:creationId xmlns:a16="http://schemas.microsoft.com/office/drawing/2014/main" id="{D4559BAF-0BAD-4842-BB2E-2D6FDE5578E5}"/>
              </a:ext>
            </a:extLst>
          </p:cNvPr>
          <p:cNvGrpSpPr/>
          <p:nvPr userDrawn="1"/>
        </p:nvGrpSpPr>
        <p:grpSpPr>
          <a:xfrm>
            <a:off x="8426965" y="2287840"/>
            <a:ext cx="2444974" cy="644653"/>
            <a:chOff x="8351170" y="2708464"/>
            <a:chExt cx="2444974" cy="644653"/>
          </a:xfrm>
        </p:grpSpPr>
        <p:pic>
          <p:nvPicPr>
            <p:cNvPr id="13" name="Grafik 12">
              <a:extLst>
                <a:ext uri="{FF2B5EF4-FFF2-40B4-BE49-F238E27FC236}">
                  <a16:creationId xmlns:a16="http://schemas.microsoft.com/office/drawing/2014/main" id="{8B6F2DAE-9F07-46AF-8E9F-755BC7C75B7F}"/>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8351170" y="2708464"/>
              <a:ext cx="612649" cy="612649"/>
            </a:xfrm>
            <a:prstGeom prst="rect">
              <a:avLst/>
            </a:prstGeom>
          </p:spPr>
        </p:pic>
        <p:pic>
          <p:nvPicPr>
            <p:cNvPr id="14" name="Grafik 13">
              <a:extLst>
                <a:ext uri="{FF2B5EF4-FFF2-40B4-BE49-F238E27FC236}">
                  <a16:creationId xmlns:a16="http://schemas.microsoft.com/office/drawing/2014/main" id="{7DA676A9-1F39-4FDA-AE3B-82A423DE95EA}"/>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8961945" y="2719132"/>
              <a:ext cx="612649" cy="612649"/>
            </a:xfrm>
            <a:prstGeom prst="rect">
              <a:avLst/>
            </a:prstGeom>
          </p:spPr>
        </p:pic>
        <p:pic>
          <p:nvPicPr>
            <p:cNvPr id="16" name="Grafik 15">
              <a:extLst>
                <a:ext uri="{FF2B5EF4-FFF2-40B4-BE49-F238E27FC236}">
                  <a16:creationId xmlns:a16="http://schemas.microsoft.com/office/drawing/2014/main" id="{74514A63-8761-49FF-A1AF-98542F61655E}"/>
                </a:ext>
              </a:extLst>
            </p:cNvPr>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9572720" y="2740468"/>
              <a:ext cx="612649" cy="612649"/>
            </a:xfrm>
            <a:prstGeom prst="rect">
              <a:avLst/>
            </a:prstGeom>
          </p:spPr>
        </p:pic>
        <p:pic>
          <p:nvPicPr>
            <p:cNvPr id="17" name="Grafik 16">
              <a:extLst>
                <a:ext uri="{FF2B5EF4-FFF2-40B4-BE49-F238E27FC236}">
                  <a16:creationId xmlns:a16="http://schemas.microsoft.com/office/drawing/2014/main" id="{E62552DC-B497-46AF-9AF4-13A4327E001F}"/>
                </a:ext>
              </a:extLst>
            </p:cNvPr>
            <p:cNvPicPr>
              <a:picLocks noChangeAspect="1"/>
            </p:cNvPicPr>
            <p:nvPr userDrawn="1"/>
          </p:nvPicPr>
          <p:blipFill>
            <a:blip r:embed="rId6" cstate="screen">
              <a:extLst>
                <a:ext uri="{28A0092B-C50C-407E-A947-70E740481C1C}">
                  <a14:useLocalDpi xmlns:a14="http://schemas.microsoft.com/office/drawing/2010/main" val="0"/>
                </a:ext>
              </a:extLst>
            </a:blip>
            <a:stretch>
              <a:fillRect/>
            </a:stretch>
          </p:blipFill>
          <p:spPr>
            <a:xfrm>
              <a:off x="10183495" y="2729800"/>
              <a:ext cx="612649" cy="612649"/>
            </a:xfrm>
            <a:prstGeom prst="rect">
              <a:avLst/>
            </a:prstGeom>
          </p:spPr>
        </p:pic>
      </p:grpSp>
      <p:sp>
        <p:nvSpPr>
          <p:cNvPr id="18" name="Textplatzhalter 4">
            <a:extLst>
              <a:ext uri="{FF2B5EF4-FFF2-40B4-BE49-F238E27FC236}">
                <a16:creationId xmlns:a16="http://schemas.microsoft.com/office/drawing/2014/main" id="{2E3E3301-C940-47EF-8F72-09884951723D}"/>
              </a:ext>
            </a:extLst>
          </p:cNvPr>
          <p:cNvSpPr>
            <a:spLocks noGrp="1"/>
          </p:cNvSpPr>
          <p:nvPr>
            <p:ph type="body" sz="quarter" idx="12" hasCustomPrompt="1"/>
          </p:nvPr>
        </p:nvSpPr>
        <p:spPr>
          <a:xfrm>
            <a:off x="662721" y="4325419"/>
            <a:ext cx="6056947" cy="626838"/>
          </a:xfrm>
          <a:prstGeom prst="rect">
            <a:avLst/>
          </a:prstGeom>
        </p:spPr>
        <p:txBody>
          <a:bodyPr wrap="square" lIns="0" tIns="0" rIns="0" bIns="0">
            <a:spAutoFit/>
          </a:bodyPr>
          <a:lstStyle>
            <a:lvl1pPr>
              <a:defRPr sz="1800" b="0">
                <a:solidFill>
                  <a:schemeClr val="bg1"/>
                </a:solidFill>
              </a:defRPr>
            </a:lvl1pPr>
            <a:lvl2pPr marL="0" indent="0">
              <a:buNone/>
              <a:defRPr>
                <a:solidFill>
                  <a:schemeClr val="bg1"/>
                </a:solidFill>
              </a:defRPr>
            </a:lvl2pPr>
            <a:lvl3pPr marL="0" indent="0">
              <a:buNone/>
              <a:defRPr>
                <a:solidFill>
                  <a:schemeClr val="bg1"/>
                </a:solidFill>
              </a:defRPr>
            </a:lvl3pPr>
            <a:lvl4pPr>
              <a:defRPr>
                <a:solidFill>
                  <a:schemeClr val="bg1"/>
                </a:solidFill>
              </a:defRPr>
            </a:lvl4pPr>
            <a:lvl5pPr>
              <a:defRPr>
                <a:solidFill>
                  <a:schemeClr val="bg1"/>
                </a:solidFill>
              </a:defRPr>
            </a:lvl5pPr>
          </a:lstStyle>
          <a:p>
            <a:r>
              <a:rPr lang="de-DE"/>
              <a:t>vorname.nachname@din.de</a:t>
            </a:r>
          </a:p>
          <a:p>
            <a:r>
              <a:rPr lang="de-DE"/>
              <a:t>+49 (0) 30 2601-xxxx</a:t>
            </a:r>
          </a:p>
        </p:txBody>
      </p:sp>
      <p:sp>
        <p:nvSpPr>
          <p:cNvPr id="19" name="Textplatzhalter 7">
            <a:extLst>
              <a:ext uri="{FF2B5EF4-FFF2-40B4-BE49-F238E27FC236}">
                <a16:creationId xmlns:a16="http://schemas.microsoft.com/office/drawing/2014/main" id="{C0E4EA4F-0E9C-4CDC-A9D0-8F61DE59EB4C}"/>
              </a:ext>
            </a:extLst>
          </p:cNvPr>
          <p:cNvSpPr>
            <a:spLocks noGrp="1"/>
          </p:cNvSpPr>
          <p:nvPr>
            <p:ph type="body" sz="quarter" idx="13" hasCustomPrompt="1"/>
          </p:nvPr>
        </p:nvSpPr>
        <p:spPr>
          <a:xfrm>
            <a:off x="662720" y="3441700"/>
            <a:ext cx="6056947" cy="641201"/>
          </a:xfrm>
          <a:prstGeom prst="rect">
            <a:avLst/>
          </a:prstGeom>
        </p:spPr>
        <p:txBody>
          <a:bodyPr wrap="square" lIns="0" tIns="0" rIns="0" bIns="0">
            <a:spAutoFit/>
          </a:bodyPr>
          <a:lstStyle>
            <a:lvl1pPr>
              <a:lnSpc>
                <a:spcPts val="2160"/>
              </a:lnSpc>
              <a:spcBef>
                <a:spcPts val="600"/>
              </a:spcBef>
              <a:defRPr b="1">
                <a:solidFill>
                  <a:schemeClr val="bg1"/>
                </a:solidFill>
              </a:defRPr>
            </a:lvl1pPr>
            <a:lvl2pPr marL="0" indent="0">
              <a:buNone/>
              <a:defRPr>
                <a:solidFill>
                  <a:schemeClr val="bg1"/>
                </a:solidFill>
              </a:defRPr>
            </a:lvl2pPr>
          </a:lstStyle>
          <a:p>
            <a:r>
              <a:rPr lang="de-DE"/>
              <a:t>Vorname Nachname</a:t>
            </a:r>
          </a:p>
          <a:p>
            <a:r>
              <a:rPr lang="de-DE" err="1"/>
              <a:t>Jobtitel</a:t>
            </a:r>
            <a:endParaRPr lang="de-DE"/>
          </a:p>
        </p:txBody>
      </p:sp>
      <p:sp>
        <p:nvSpPr>
          <p:cNvPr id="3" name="Textfeld 2">
            <a:extLst>
              <a:ext uri="{FF2B5EF4-FFF2-40B4-BE49-F238E27FC236}">
                <a16:creationId xmlns:a16="http://schemas.microsoft.com/office/drawing/2014/main" id="{099C8694-60BE-42A5-A685-B5C164EBF815}"/>
              </a:ext>
            </a:extLst>
          </p:cNvPr>
          <p:cNvSpPr txBox="1"/>
          <p:nvPr userDrawn="1"/>
        </p:nvSpPr>
        <p:spPr>
          <a:xfrm>
            <a:off x="8569990" y="700209"/>
            <a:ext cx="2703444" cy="1551194"/>
          </a:xfrm>
          <a:prstGeom prst="rect">
            <a:avLst/>
          </a:prstGeom>
          <a:noFill/>
        </p:spPr>
        <p:txBody>
          <a:bodyPr wrap="square" lIns="0" tIns="0" rIns="0" bIns="0" rtlCol="0">
            <a:spAutoFit/>
          </a:bodyPr>
          <a:lstStyle/>
          <a:p>
            <a:pPr lvl="0">
              <a:lnSpc>
                <a:spcPct val="120000"/>
              </a:lnSpc>
            </a:pPr>
            <a:r>
              <a:rPr lang="de-DE" sz="1200">
                <a:solidFill>
                  <a:schemeClr val="bg1"/>
                </a:solidFill>
              </a:rPr>
              <a:t>DIN </a:t>
            </a:r>
          </a:p>
          <a:p>
            <a:pPr lvl="0">
              <a:lnSpc>
                <a:spcPct val="120000"/>
              </a:lnSpc>
            </a:pPr>
            <a:r>
              <a:rPr lang="de-DE" sz="1200">
                <a:solidFill>
                  <a:schemeClr val="bg1"/>
                </a:solidFill>
              </a:rPr>
              <a:t>Deutsches Institut für Normung e. V.</a:t>
            </a:r>
          </a:p>
          <a:p>
            <a:pPr lvl="0">
              <a:lnSpc>
                <a:spcPct val="120000"/>
              </a:lnSpc>
            </a:pPr>
            <a:r>
              <a:rPr lang="de-DE" sz="1200">
                <a:solidFill>
                  <a:schemeClr val="bg1"/>
                </a:solidFill>
              </a:rPr>
              <a:t>Am DIN-Platz</a:t>
            </a:r>
          </a:p>
          <a:p>
            <a:pPr lvl="0">
              <a:lnSpc>
                <a:spcPct val="120000"/>
              </a:lnSpc>
            </a:pPr>
            <a:r>
              <a:rPr lang="de-DE" sz="1200">
                <a:solidFill>
                  <a:schemeClr val="bg1"/>
                </a:solidFill>
              </a:rPr>
              <a:t>Burggrafenstraße</a:t>
            </a:r>
            <a:r>
              <a:rPr lang="de-DE" sz="1200" baseline="0">
                <a:solidFill>
                  <a:schemeClr val="bg1"/>
                </a:solidFill>
              </a:rPr>
              <a:t> 6</a:t>
            </a:r>
            <a:endParaRPr lang="de-DE" sz="1200">
              <a:solidFill>
                <a:schemeClr val="bg1"/>
              </a:solidFill>
            </a:endParaRPr>
          </a:p>
          <a:p>
            <a:pPr lvl="0">
              <a:lnSpc>
                <a:spcPct val="120000"/>
              </a:lnSpc>
            </a:pPr>
            <a:r>
              <a:rPr lang="de-DE" sz="1200">
                <a:solidFill>
                  <a:schemeClr val="bg1"/>
                </a:solidFill>
              </a:rPr>
              <a:t>10787 Berlin</a:t>
            </a:r>
          </a:p>
          <a:p>
            <a:pPr lvl="0">
              <a:lnSpc>
                <a:spcPct val="120000"/>
              </a:lnSpc>
            </a:pPr>
            <a:endParaRPr lang="de-DE" sz="1200">
              <a:solidFill>
                <a:schemeClr val="bg1"/>
              </a:solidFill>
            </a:endParaRPr>
          </a:p>
          <a:p>
            <a:pPr lvl="0">
              <a:lnSpc>
                <a:spcPct val="120000"/>
              </a:lnSpc>
            </a:pPr>
            <a:r>
              <a:rPr lang="de-DE" sz="1200">
                <a:solidFill>
                  <a:schemeClr val="bg1"/>
                </a:solidFill>
              </a:rPr>
              <a:t>www.din.de</a:t>
            </a:r>
            <a:endParaRPr lang="en-US" sz="1200">
              <a:solidFill>
                <a:schemeClr val="bg1"/>
              </a:solidFill>
            </a:endParaRPr>
          </a:p>
        </p:txBody>
      </p:sp>
    </p:spTree>
    <p:extLst>
      <p:ext uri="{BB962C8B-B14F-4D97-AF65-F5344CB8AC3E}">
        <p14:creationId xmlns:p14="http://schemas.microsoft.com/office/powerpoint/2010/main" val="811081816"/>
      </p:ext>
    </p:extLst>
  </p:cSld>
  <p:clrMapOvr>
    <a:masterClrMapping/>
  </p:clrMapOvr>
  <p:extLst>
    <p:ext uri="{DCECCB84-F9BA-43D5-87BE-67443E8EF086}">
      <p15:sldGuideLst xmlns:p15="http://schemas.microsoft.com/office/powerpoint/2012/main">
        <p15:guide id="1" pos="416" userDrawn="1">
          <p15:clr>
            <a:srgbClr val="FBAE40"/>
          </p15:clr>
        </p15:guide>
      </p15:sldGuideLst>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DIN_leer_Video">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pPr defTabSz="914377">
              <a:defRPr/>
            </a:pPr>
            <a:fld id="{8B252499-9B54-4877-82BC-0DBF69578AC1}" type="slidenum">
              <a:rPr lang="en-US" smtClean="0">
                <a:solidFill>
                  <a:srgbClr val="004164"/>
                </a:solidFill>
              </a:rPr>
              <a:pPr defTabSz="914377">
                <a:defRPr/>
              </a:pPr>
              <a:t>‹Nr.›</a:t>
            </a:fld>
            <a:endParaRPr lang="en-US" dirty="0">
              <a:solidFill>
                <a:srgbClr val="004164"/>
              </a:solidFill>
            </a:endParaRPr>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pPr defTabSz="914377">
              <a:defRPr/>
            </a:pPr>
            <a:r>
              <a:rPr lang="en-US">
                <a:solidFill>
                  <a:srgbClr val="004164"/>
                </a:solidFill>
              </a:rPr>
              <a:t>© 2023, DIN e. V.</a:t>
            </a:r>
            <a:endParaRPr lang="en-US" dirty="0">
              <a:solidFill>
                <a:srgbClr val="004164"/>
              </a:solidFill>
            </a:endParaRPr>
          </a:p>
        </p:txBody>
      </p:sp>
      <p:sp>
        <p:nvSpPr>
          <p:cNvPr id="6" name="Medienplatzhalter 5">
            <a:extLst>
              <a:ext uri="{FF2B5EF4-FFF2-40B4-BE49-F238E27FC236}">
                <a16:creationId xmlns:a16="http://schemas.microsoft.com/office/drawing/2014/main" id="{4236928F-2653-4C11-84A0-1B166F86F7DC}"/>
              </a:ext>
            </a:extLst>
          </p:cNvPr>
          <p:cNvSpPr>
            <a:spLocks noGrp="1"/>
          </p:cNvSpPr>
          <p:nvPr>
            <p:ph type="media" sz="quarter" idx="15" hasCustomPrompt="1"/>
          </p:nvPr>
        </p:nvSpPr>
        <p:spPr>
          <a:xfrm>
            <a:off x="658813" y="1984376"/>
            <a:ext cx="9866312" cy="4216400"/>
          </a:xfrm>
        </p:spPr>
        <p:txBody>
          <a:bodyPr/>
          <a:lstStyle>
            <a:lvl1pPr>
              <a:defRPr/>
            </a:lvl1pPr>
          </a:lstStyle>
          <a:p>
            <a:r>
              <a:rPr lang="de-DE"/>
              <a:t>Platzhalter für Video</a:t>
            </a:r>
          </a:p>
        </p:txBody>
      </p:sp>
      <p:sp>
        <p:nvSpPr>
          <p:cNvPr id="7" name="Textplatzhalter 4">
            <a:extLst>
              <a:ext uri="{FF2B5EF4-FFF2-40B4-BE49-F238E27FC236}">
                <a16:creationId xmlns:a16="http://schemas.microsoft.com/office/drawing/2014/main" id="{840EEA76-0CF8-431A-BA4A-63A0D6CA95D2}"/>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1646264471"/>
      </p:ext>
    </p:extLst>
  </p:cSld>
  <p:clrMapOvr>
    <a:masterClrMapping/>
  </p:clrMapOvr>
  <p:extLst>
    <p:ext uri="{DCECCB84-F9BA-43D5-87BE-67443E8EF086}">
      <p15:sldGuideLst xmlns:p15="http://schemas.microsoft.com/office/powerpoint/2012/main">
        <p15:guide id="1" pos="411">
          <p15:clr>
            <a:srgbClr val="FBAE40"/>
          </p15:clr>
        </p15:guide>
        <p15:guide id="2" pos="6630">
          <p15:clr>
            <a:srgbClr val="FBAE40"/>
          </p15:clr>
        </p15:guide>
        <p15:guide id="3" orient="horz" pos="3906">
          <p15:clr>
            <a:srgbClr val="FBAE4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DIN_leer_mit-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pPr defTabSz="914377">
              <a:defRPr/>
            </a:pPr>
            <a:fld id="{8B252499-9B54-4877-82BC-0DBF69578AC1}" type="slidenum">
              <a:rPr lang="en-US" smtClean="0">
                <a:solidFill>
                  <a:srgbClr val="004164"/>
                </a:solidFill>
              </a:rPr>
              <a:pPr defTabSz="914377">
                <a:defRPr/>
              </a:pPr>
              <a:t>‹Nr.›</a:t>
            </a:fld>
            <a:endParaRPr lang="en-US" dirty="0">
              <a:solidFill>
                <a:srgbClr val="004164"/>
              </a:solidFill>
            </a:endParaRPr>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pPr defTabSz="914377">
              <a:defRPr/>
            </a:pPr>
            <a:r>
              <a:rPr lang="en-US">
                <a:solidFill>
                  <a:srgbClr val="004164"/>
                </a:solidFill>
              </a:rPr>
              <a:t>© 2023, DIN e. V.</a:t>
            </a:r>
            <a:endParaRPr lang="en-US" dirty="0">
              <a:solidFill>
                <a:srgbClr val="004164"/>
              </a:solidFill>
            </a:endParaRPr>
          </a:p>
        </p:txBody>
      </p:sp>
      <p:sp>
        <p:nvSpPr>
          <p:cNvPr id="6" name="Textplatzhalter 4">
            <a:extLst>
              <a:ext uri="{FF2B5EF4-FFF2-40B4-BE49-F238E27FC236}">
                <a16:creationId xmlns:a16="http://schemas.microsoft.com/office/drawing/2014/main" id="{7CA68D99-9C55-4A7B-8F01-0C2C8923396C}"/>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2716126913"/>
      </p:ext>
    </p:extLst>
  </p:cSld>
  <p:clrMapOvr>
    <a:masterClrMapping/>
  </p:clrMapOvr>
  <p:extLst>
    <p:ext uri="{DCECCB84-F9BA-43D5-87BE-67443E8EF086}">
      <p15:sldGuideLst xmlns:p15="http://schemas.microsoft.com/office/powerpoint/2012/main">
        <p15:guide id="1" pos="411">
          <p15:clr>
            <a:srgbClr val="FBAE40"/>
          </p15:clr>
        </p15:guide>
        <p15:guide id="2" pos="6630">
          <p15:clr>
            <a:srgbClr val="FBAE4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DIN_ein-Bild_Text_Variante_A">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p:txBody>
          <a:bodyPr/>
          <a:lstStyle>
            <a:lvl1pPr>
              <a:defRPr/>
            </a:lvl1pPr>
          </a:lstStyle>
          <a:p>
            <a:r>
              <a:rPr lang="de-DE"/>
              <a:t>Hier steht der einzeilige Folientitel</a:t>
            </a:r>
            <a:endParaRPr lang="en-US"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9"/>
            <a:ext cx="5313971" cy="3814917"/>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131345" y="2382840"/>
            <a:ext cx="4384257" cy="3817937"/>
          </a:xfrm>
        </p:spPr>
        <p:txBody>
          <a:bodyPr wrap="square" lIns="0" tIns="0" rIns="0" bIns="0">
            <a:noAutofit/>
          </a:bodyPr>
          <a:lstStyle>
            <a:lvl1pPr>
              <a:defRPr/>
            </a:lvl1pPr>
            <a:lvl2pPr>
              <a:defRPr/>
            </a:lvl2pPr>
            <a:lvl3pPr>
              <a:defRPr/>
            </a:lvl3pPr>
          </a:lstStyle>
          <a:p>
            <a:pPr lvl="0"/>
            <a:r>
              <a:rPr lang="de-DE" dirty="0"/>
              <a:t>Hier steht Fließtext.</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pPr defTabSz="914377">
              <a:defRPr/>
            </a:pPr>
            <a:r>
              <a:rPr lang="en-US">
                <a:solidFill>
                  <a:srgbClr val="004164"/>
                </a:solidFill>
              </a:rPr>
              <a:t>© 2023, DIN e. V.</a:t>
            </a:r>
            <a:endParaRPr lang="en-US" dirty="0">
              <a:solidFill>
                <a:srgbClr val="004164"/>
              </a:solidFill>
            </a:endParaRP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pPr defTabSz="914377">
              <a:defRPr/>
            </a:pPr>
            <a:fld id="{8B252499-9B54-4877-82BC-0DBF69578AC1}" type="slidenum">
              <a:rPr lang="en-US" smtClean="0">
                <a:solidFill>
                  <a:srgbClr val="004164"/>
                </a:solidFill>
              </a:rPr>
              <a:pPr defTabSz="914377">
                <a:defRPr/>
              </a:pPr>
              <a:t>‹Nr.›</a:t>
            </a:fld>
            <a:endParaRPr lang="en-US" dirty="0">
              <a:solidFill>
                <a:srgbClr val="004164"/>
              </a:solidFill>
            </a:endParaRPr>
          </a:p>
        </p:txBody>
      </p:sp>
      <p:sp>
        <p:nvSpPr>
          <p:cNvPr id="8" name="Textplatzhalter 4">
            <a:extLst>
              <a:ext uri="{FF2B5EF4-FFF2-40B4-BE49-F238E27FC236}">
                <a16:creationId xmlns:a16="http://schemas.microsoft.com/office/drawing/2014/main" id="{C6E06A88-78CA-48E9-B7B5-A830665AB14B}"/>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2379021056"/>
      </p:ext>
    </p:extLst>
  </p:cSld>
  <p:clrMapOvr>
    <a:masterClrMapping/>
  </p:clrMapOvr>
  <p:extLst>
    <p:ext uri="{DCECCB84-F9BA-43D5-87BE-67443E8EF086}">
      <p15:sldGuideLst xmlns:p15="http://schemas.microsoft.com/office/powerpoint/2012/main">
        <p15:guide id="1" pos="415">
          <p15:clr>
            <a:srgbClr val="FBAE40"/>
          </p15:clr>
        </p15:guide>
        <p15:guide id="2" pos="6630">
          <p15:clr>
            <a:srgbClr val="FBAE40"/>
          </p15:clr>
        </p15:guide>
        <p15:guide id="3" orient="horz" pos="1502">
          <p15:clr>
            <a:srgbClr val="FBAE40"/>
          </p15:clr>
        </p15:guide>
        <p15:guide id="4" orient="horz" pos="3906">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DIN_ein-Bild_Text_Variante-B">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2" y="2385859"/>
            <a:ext cx="6140821" cy="3814917"/>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958013" y="2382840"/>
            <a:ext cx="3557587" cy="3817937"/>
          </a:xfrm>
        </p:spPr>
        <p:txBody>
          <a:bodyPr lIns="0" tIns="0" rIns="0" bIns="0">
            <a:noAutofit/>
          </a:bodyPr>
          <a:lstStyle>
            <a:lvl1pPr>
              <a:defRPr/>
            </a:lvl1pPr>
            <a:lvl2pPr>
              <a:defRPr/>
            </a:lvl2pPr>
            <a:lvl3pPr>
              <a:defRPr/>
            </a:lvl3pPr>
          </a:lstStyle>
          <a:p>
            <a:pPr lvl="0"/>
            <a:r>
              <a:rPr lang="de-DE" dirty="0"/>
              <a:t>Hier steht Fließtext.</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pPr defTabSz="914377">
              <a:defRPr/>
            </a:pPr>
            <a:r>
              <a:rPr lang="en-US">
                <a:solidFill>
                  <a:srgbClr val="004164"/>
                </a:solidFill>
              </a:rPr>
              <a:t>© 2023, DIN e. V.</a:t>
            </a:r>
            <a:endParaRPr lang="en-US" dirty="0">
              <a:solidFill>
                <a:srgbClr val="004164"/>
              </a:solidFill>
            </a:endParaRP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pPr defTabSz="914377">
              <a:defRPr/>
            </a:pPr>
            <a:fld id="{8B252499-9B54-4877-82BC-0DBF69578AC1}" type="slidenum">
              <a:rPr lang="en-US" smtClean="0">
                <a:solidFill>
                  <a:srgbClr val="004164"/>
                </a:solidFill>
              </a:rPr>
              <a:pPr defTabSz="914377">
                <a:defRPr/>
              </a:pPr>
              <a:t>‹Nr.›</a:t>
            </a:fld>
            <a:endParaRPr lang="en-US" dirty="0">
              <a:solidFill>
                <a:srgbClr val="004164"/>
              </a:solidFill>
            </a:endParaRPr>
          </a:p>
        </p:txBody>
      </p:sp>
      <p:sp>
        <p:nvSpPr>
          <p:cNvPr id="8" name="Textplatzhalter 4">
            <a:extLst>
              <a:ext uri="{FF2B5EF4-FFF2-40B4-BE49-F238E27FC236}">
                <a16:creationId xmlns:a16="http://schemas.microsoft.com/office/drawing/2014/main" id="{48CD247B-6347-4CAE-95FD-FD5F80A8F32B}"/>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564555437"/>
      </p:ext>
    </p:extLst>
  </p:cSld>
  <p:clrMapOvr>
    <a:masterClrMapping/>
  </p:clrMapOvr>
  <p:extLst>
    <p:ext uri="{DCECCB84-F9BA-43D5-87BE-67443E8EF086}">
      <p15:sldGuideLst xmlns:p15="http://schemas.microsoft.com/office/powerpoint/2012/main">
        <p15:guide id="1" pos="6626">
          <p15:clr>
            <a:srgbClr val="FBAE40"/>
          </p15:clr>
        </p15:guide>
        <p15:guide id="2" orient="horz" pos="1502">
          <p15:clr>
            <a:srgbClr val="FBAE40"/>
          </p15:clr>
        </p15:guide>
        <p15:guide id="3" orient="horz" pos="3906">
          <p15:clr>
            <a:srgbClr val="FBAE40"/>
          </p15:clr>
        </p15:guide>
        <p15:guide id="4" pos="415">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DIN_ein-Bi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58813" y="1985177"/>
            <a:ext cx="10866439" cy="387161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58813" y="5951475"/>
            <a:ext cx="9856787" cy="249300"/>
          </a:xfrm>
        </p:spPr>
        <p:txBody>
          <a:bodyPr lIns="0" tIns="0" rIns="0" bIns="0">
            <a:noAutofit/>
          </a:bodyPr>
          <a:lstStyle>
            <a:lvl1pPr>
              <a:defRPr/>
            </a:lvl1pPr>
            <a:lvl2pPr>
              <a:defRPr/>
            </a:lvl2pPr>
            <a:lvl3pPr marL="276218" indent="0">
              <a:buNone/>
              <a:defRPr/>
            </a:lvl3pPr>
          </a:lstStyle>
          <a:p>
            <a:pPr lvl="0"/>
            <a:r>
              <a:rPr lang="de-DE" dirty="0"/>
              <a:t>Hier steht eine Bildunterschrift (max. einzeilig)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pPr defTabSz="914377">
              <a:defRPr/>
            </a:pPr>
            <a:r>
              <a:rPr lang="en-US">
                <a:solidFill>
                  <a:srgbClr val="004164"/>
                </a:solidFill>
              </a:rPr>
              <a:t>© 2023, DIN e. V.</a:t>
            </a:r>
            <a:endParaRPr lang="en-US" dirty="0">
              <a:solidFill>
                <a:srgbClr val="004164"/>
              </a:solidFill>
            </a:endParaRP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pPr defTabSz="914377">
              <a:defRPr/>
            </a:pPr>
            <a:fld id="{8B252499-9B54-4877-82BC-0DBF69578AC1}" type="slidenum">
              <a:rPr lang="en-US" smtClean="0">
                <a:solidFill>
                  <a:srgbClr val="004164"/>
                </a:solidFill>
              </a:rPr>
              <a:pPr defTabSz="914377">
                <a:defRPr/>
              </a:pPr>
              <a:t>‹Nr.›</a:t>
            </a:fld>
            <a:endParaRPr lang="en-US" dirty="0">
              <a:solidFill>
                <a:srgbClr val="004164"/>
              </a:solidFill>
            </a:endParaRPr>
          </a:p>
        </p:txBody>
      </p:sp>
      <p:sp>
        <p:nvSpPr>
          <p:cNvPr id="8" name="Textplatzhalter 4">
            <a:extLst>
              <a:ext uri="{FF2B5EF4-FFF2-40B4-BE49-F238E27FC236}">
                <a16:creationId xmlns:a16="http://schemas.microsoft.com/office/drawing/2014/main" id="{5896EFB1-530A-49A2-81C0-927097D65EC6}"/>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2327588898"/>
      </p:ext>
    </p:extLst>
  </p:cSld>
  <p:clrMapOvr>
    <a:masterClrMapping/>
  </p:clrMapOvr>
  <p:extLst>
    <p:ext uri="{DCECCB84-F9BA-43D5-87BE-67443E8EF086}">
      <p15:sldGuideLst xmlns:p15="http://schemas.microsoft.com/office/powerpoint/2012/main">
        <p15:guide id="1" pos="6626">
          <p15:clr>
            <a:srgbClr val="FBAE40"/>
          </p15:clr>
        </p15:guide>
        <p15:guide id="2" orient="horz" pos="1502">
          <p15:clr>
            <a:srgbClr val="FBAE40"/>
          </p15:clr>
        </p15:guide>
        <p15:guide id="3" orient="horz" pos="3906">
          <p15:clr>
            <a:srgbClr val="FBAE40"/>
          </p15:clr>
        </p15:guide>
        <p15:guide id="4" pos="415">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DIN_zwei-Bilder">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dirty="0"/>
          </a:p>
        </p:txBody>
      </p:sp>
      <p:sp>
        <p:nvSpPr>
          <p:cNvPr id="7" name="Bildplatzhalter 5">
            <a:extLst>
              <a:ext uri="{FF2B5EF4-FFF2-40B4-BE49-F238E27FC236}">
                <a16:creationId xmlns:a16="http://schemas.microsoft.com/office/drawing/2014/main" id="{FDF7D65F-B748-4B9E-8C93-89C642A5724B}"/>
              </a:ext>
            </a:extLst>
          </p:cNvPr>
          <p:cNvSpPr>
            <a:spLocks noGrp="1"/>
          </p:cNvSpPr>
          <p:nvPr>
            <p:ph type="pic" sz="quarter" idx="17"/>
          </p:nvPr>
        </p:nvSpPr>
        <p:spPr>
          <a:xfrm>
            <a:off x="6455275" y="2385857"/>
            <a:ext cx="5071564" cy="283928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7"/>
            <a:ext cx="5138873" cy="283928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19" name="Textplatzhalter 2">
            <a:extLst>
              <a:ext uri="{FF2B5EF4-FFF2-40B4-BE49-F238E27FC236}">
                <a16:creationId xmlns:a16="http://schemas.microsoft.com/office/drawing/2014/main" id="{376A67A2-AFEB-4F3F-9B19-8CD2AD6EE538}"/>
              </a:ext>
            </a:extLst>
          </p:cNvPr>
          <p:cNvSpPr>
            <a:spLocks noGrp="1"/>
          </p:cNvSpPr>
          <p:nvPr>
            <p:ph type="body" sz="quarter" idx="13" hasCustomPrompt="1"/>
          </p:nvPr>
        </p:nvSpPr>
        <p:spPr>
          <a:xfrm>
            <a:off x="662721" y="5365104"/>
            <a:ext cx="5142763" cy="835673"/>
          </a:xfrm>
        </p:spPr>
        <p:txBody>
          <a:bodyPr lIns="0" tIns="0" rIns="0" bIns="0">
            <a:noAutofit/>
          </a:bodyPr>
          <a:lstStyle>
            <a:lvl1pPr>
              <a:defRPr/>
            </a:lvl1pPr>
          </a:lstStyle>
          <a:p>
            <a:pPr lvl="0"/>
            <a:r>
              <a:rPr lang="de-DE" dirty="0"/>
              <a:t>Hier steht eine Bildunterschrift (max. dreizeilig)</a:t>
            </a:r>
          </a:p>
          <a:p>
            <a:pPr lvl="0"/>
            <a:endParaRPr lang="de-DE" dirty="0"/>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455275" y="5365104"/>
            <a:ext cx="5071564" cy="835673"/>
          </a:xfrm>
        </p:spPr>
        <p:txBody>
          <a:bodyPr lIns="0" tIns="0" rIns="0" bIns="0">
            <a:noAutofit/>
          </a:bodyPr>
          <a:lstStyle>
            <a:lvl1pPr>
              <a:defRPr/>
            </a:lvl1pPr>
          </a:lstStyle>
          <a:p>
            <a:pPr lvl="0"/>
            <a:r>
              <a:rPr lang="de-DE" dirty="0"/>
              <a:t>Hier steht eine Bildunterschrift (max. dreizeilig)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pPr defTabSz="914377">
              <a:defRPr/>
            </a:pPr>
            <a:r>
              <a:rPr lang="en-US">
                <a:solidFill>
                  <a:srgbClr val="004164"/>
                </a:solidFill>
              </a:rPr>
              <a:t>© 2023, DIN e. V.</a:t>
            </a:r>
            <a:endParaRPr lang="en-US" dirty="0">
              <a:solidFill>
                <a:srgbClr val="004164"/>
              </a:solidFill>
            </a:endParaRP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pPr defTabSz="914377">
              <a:defRPr/>
            </a:pPr>
            <a:fld id="{8B252499-9B54-4877-82BC-0DBF69578AC1}" type="slidenum">
              <a:rPr lang="en-US" smtClean="0">
                <a:solidFill>
                  <a:srgbClr val="004164"/>
                </a:solidFill>
              </a:rPr>
              <a:pPr defTabSz="914377">
                <a:defRPr/>
              </a:pPr>
              <a:t>‹Nr.›</a:t>
            </a:fld>
            <a:endParaRPr lang="en-US" dirty="0">
              <a:solidFill>
                <a:srgbClr val="004164"/>
              </a:solidFill>
            </a:endParaRPr>
          </a:p>
        </p:txBody>
      </p:sp>
      <p:sp>
        <p:nvSpPr>
          <p:cNvPr id="10" name="Textplatzhalter 4">
            <a:extLst>
              <a:ext uri="{FF2B5EF4-FFF2-40B4-BE49-F238E27FC236}">
                <a16:creationId xmlns:a16="http://schemas.microsoft.com/office/drawing/2014/main" id="{9D206EA2-5148-4239-95C2-6D3768DA2587}"/>
              </a:ext>
            </a:extLst>
          </p:cNvPr>
          <p:cNvSpPr>
            <a:spLocks noGrp="1"/>
          </p:cNvSpPr>
          <p:nvPr>
            <p:ph type="body" sz="quarter" idx="24"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3599241365"/>
      </p:ext>
    </p:extLst>
  </p:cSld>
  <p:clrMapOvr>
    <a:masterClrMapping/>
  </p:clrMapOvr>
  <p:extLst>
    <p:ext uri="{DCECCB84-F9BA-43D5-87BE-67443E8EF086}">
      <p15:sldGuideLst xmlns:p15="http://schemas.microsoft.com/office/powerpoint/2012/main">
        <p15:guide id="1" pos="7262">
          <p15:clr>
            <a:srgbClr val="FBAE40"/>
          </p15:clr>
        </p15:guide>
        <p15:guide id="2" orient="horz" pos="1502">
          <p15:clr>
            <a:srgbClr val="FBAE40"/>
          </p15:clr>
        </p15:guide>
        <p15:guide id="3" orient="horz" pos="3906">
          <p15:clr>
            <a:srgbClr val="FBAE40"/>
          </p15:clr>
        </p15:guide>
        <p15:guide id="4" pos="411">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DIN_drei-Bilder">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p:txBody>
          <a:bodyPr/>
          <a:lstStyle>
            <a:lvl1pPr>
              <a:defRPr/>
            </a:lvl1pPr>
          </a:lstStyle>
          <a:p>
            <a:r>
              <a:rPr lang="de-DE" dirty="0"/>
              <a:t>Hier steht der einzeilige Folientitel</a:t>
            </a:r>
            <a:endParaRPr lang="en-US" dirty="0"/>
          </a:p>
        </p:txBody>
      </p:sp>
      <p:sp>
        <p:nvSpPr>
          <p:cNvPr id="7" name="Bildplatzhalter 5">
            <a:extLst>
              <a:ext uri="{FF2B5EF4-FFF2-40B4-BE49-F238E27FC236}">
                <a16:creationId xmlns:a16="http://schemas.microsoft.com/office/drawing/2014/main" id="{FDF7D65F-B748-4B9E-8C93-89C642A5724B}"/>
              </a:ext>
            </a:extLst>
          </p:cNvPr>
          <p:cNvSpPr>
            <a:spLocks noGrp="1"/>
          </p:cNvSpPr>
          <p:nvPr>
            <p:ph type="pic" sz="quarter" idx="17"/>
          </p:nvPr>
        </p:nvSpPr>
        <p:spPr>
          <a:xfrm>
            <a:off x="8352153" y="2385859"/>
            <a:ext cx="3181035" cy="2843143"/>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12" name="Bildplatzhalter 5">
            <a:extLst>
              <a:ext uri="{FF2B5EF4-FFF2-40B4-BE49-F238E27FC236}">
                <a16:creationId xmlns:a16="http://schemas.microsoft.com/office/drawing/2014/main" id="{001BF1C0-FE0E-4D78-8AF0-116BB66E7FD4}"/>
              </a:ext>
            </a:extLst>
          </p:cNvPr>
          <p:cNvSpPr>
            <a:spLocks noGrp="1"/>
          </p:cNvSpPr>
          <p:nvPr>
            <p:ph type="pic" sz="quarter" idx="18"/>
          </p:nvPr>
        </p:nvSpPr>
        <p:spPr>
          <a:xfrm>
            <a:off x="4497521" y="2385859"/>
            <a:ext cx="3181035" cy="2843143"/>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9"/>
            <a:ext cx="3181035" cy="2843143"/>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19" name="Textplatzhalter 2">
            <a:extLst>
              <a:ext uri="{FF2B5EF4-FFF2-40B4-BE49-F238E27FC236}">
                <a16:creationId xmlns:a16="http://schemas.microsoft.com/office/drawing/2014/main" id="{376A67A2-AFEB-4F3F-9B19-8CD2AD6EE538}"/>
              </a:ext>
            </a:extLst>
          </p:cNvPr>
          <p:cNvSpPr>
            <a:spLocks noGrp="1"/>
          </p:cNvSpPr>
          <p:nvPr>
            <p:ph type="body" sz="quarter" idx="13" hasCustomPrompt="1"/>
          </p:nvPr>
        </p:nvSpPr>
        <p:spPr>
          <a:xfrm>
            <a:off x="662721" y="5360437"/>
            <a:ext cx="3185219" cy="840339"/>
          </a:xfrm>
        </p:spPr>
        <p:txBody>
          <a:bodyPr lIns="0" tIns="0" rIns="0" bIns="0">
            <a:noAutofit/>
          </a:bodyPr>
          <a:lstStyle>
            <a:lvl1pPr>
              <a:defRPr/>
            </a:lvl1pPr>
          </a:lstStyle>
          <a:p>
            <a:pPr lvl="0"/>
            <a:r>
              <a:rPr lang="de-DE" dirty="0"/>
              <a:t>Hier steht eine Bildunterschrift (max. dreizeilig)</a:t>
            </a:r>
          </a:p>
        </p:txBody>
      </p:sp>
      <p:sp>
        <p:nvSpPr>
          <p:cNvPr id="20" name="Textplatzhalter 2">
            <a:extLst>
              <a:ext uri="{FF2B5EF4-FFF2-40B4-BE49-F238E27FC236}">
                <a16:creationId xmlns:a16="http://schemas.microsoft.com/office/drawing/2014/main" id="{975E3609-0F9A-4BE6-A050-A022754A8212}"/>
              </a:ext>
            </a:extLst>
          </p:cNvPr>
          <p:cNvSpPr>
            <a:spLocks noGrp="1"/>
          </p:cNvSpPr>
          <p:nvPr>
            <p:ph type="body" sz="quarter" idx="20" hasCustomPrompt="1"/>
          </p:nvPr>
        </p:nvSpPr>
        <p:spPr>
          <a:xfrm>
            <a:off x="4497521" y="5360437"/>
            <a:ext cx="3185219" cy="840339"/>
          </a:xfrm>
        </p:spPr>
        <p:txBody>
          <a:bodyPr lIns="0" tIns="0" rIns="0" bIns="0">
            <a:noAutofit/>
          </a:bodyPr>
          <a:lstStyle>
            <a:lvl1pPr>
              <a:defRPr/>
            </a:lvl1pPr>
          </a:lstStyle>
          <a:p>
            <a:pPr lvl="0"/>
            <a:r>
              <a:rPr lang="de-DE" dirty="0"/>
              <a:t>Hier steht eine Bildunterschrift (max. dreizeilig)</a:t>
            </a:r>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8352153" y="5360437"/>
            <a:ext cx="3185219" cy="840339"/>
          </a:xfrm>
        </p:spPr>
        <p:txBody>
          <a:bodyPr lIns="0" tIns="0" rIns="0" bIns="0">
            <a:noAutofit/>
          </a:bodyPr>
          <a:lstStyle>
            <a:lvl1pPr>
              <a:defRPr/>
            </a:lvl1pPr>
          </a:lstStyle>
          <a:p>
            <a:pPr lvl="0"/>
            <a:r>
              <a:rPr lang="de-DE" dirty="0"/>
              <a:t>Hier steht eine Bildunterschrift (max. dreizeilig)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pPr defTabSz="914377">
              <a:defRPr/>
            </a:pPr>
            <a:r>
              <a:rPr lang="en-US">
                <a:solidFill>
                  <a:srgbClr val="004164"/>
                </a:solidFill>
              </a:rPr>
              <a:t>© 2023, DIN e. V.</a:t>
            </a:r>
            <a:endParaRPr lang="en-US" dirty="0">
              <a:solidFill>
                <a:srgbClr val="004164"/>
              </a:solidFill>
            </a:endParaRP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pPr defTabSz="914377">
              <a:defRPr/>
            </a:pPr>
            <a:fld id="{8B252499-9B54-4877-82BC-0DBF69578AC1}" type="slidenum">
              <a:rPr lang="en-US" smtClean="0">
                <a:solidFill>
                  <a:srgbClr val="004164"/>
                </a:solidFill>
              </a:rPr>
              <a:pPr defTabSz="914377">
                <a:defRPr/>
              </a:pPr>
              <a:t>‹Nr.›</a:t>
            </a:fld>
            <a:endParaRPr lang="en-US" dirty="0">
              <a:solidFill>
                <a:srgbClr val="004164"/>
              </a:solidFill>
            </a:endParaRPr>
          </a:p>
        </p:txBody>
      </p:sp>
      <p:sp>
        <p:nvSpPr>
          <p:cNvPr id="14" name="Textplatzhalter 4">
            <a:extLst>
              <a:ext uri="{FF2B5EF4-FFF2-40B4-BE49-F238E27FC236}">
                <a16:creationId xmlns:a16="http://schemas.microsoft.com/office/drawing/2014/main" id="{7D5C090C-8C84-441A-A53A-B0225B2A116A}"/>
              </a:ext>
            </a:extLst>
          </p:cNvPr>
          <p:cNvSpPr>
            <a:spLocks noGrp="1"/>
          </p:cNvSpPr>
          <p:nvPr>
            <p:ph type="body" sz="quarter" idx="24"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3056586066"/>
      </p:ext>
    </p:extLst>
  </p:cSld>
  <p:clrMapOvr>
    <a:masterClrMapping/>
  </p:clrMapOvr>
  <p:extLst>
    <p:ext uri="{DCECCB84-F9BA-43D5-87BE-67443E8EF086}">
      <p15:sldGuideLst xmlns:p15="http://schemas.microsoft.com/office/powerpoint/2012/main">
        <p15:guide id="1" pos="416">
          <p15:clr>
            <a:srgbClr val="FBAE40"/>
          </p15:clr>
        </p15:guide>
        <p15:guide id="2" pos="7265">
          <p15:clr>
            <a:srgbClr val="FBAE40"/>
          </p15:clr>
        </p15:guide>
        <p15:guide id="3" orient="horz" pos="3906">
          <p15:clr>
            <a:srgbClr val="FBAE40"/>
          </p15:clr>
        </p15:guide>
        <p15:guide id="4" orient="horz" pos="1502">
          <p15:clr>
            <a:srgbClr val="FBAE4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Nat_Interessenvertretu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567146-8707-4186-90B1-0F51ED9F7BB7}"/>
              </a:ext>
            </a:extLst>
          </p:cNvPr>
          <p:cNvSpPr>
            <a:spLocks noGrp="1"/>
          </p:cNvSpPr>
          <p:nvPr>
            <p:ph type="title" hasCustomPrompt="1"/>
          </p:nvPr>
        </p:nvSpPr>
        <p:spPr/>
        <p:txBody>
          <a:bodyPr/>
          <a:lstStyle>
            <a:lvl1pPr>
              <a:defRPr/>
            </a:lvl1pPr>
          </a:lstStyle>
          <a:p>
            <a:r>
              <a:rPr lang="de-DE" dirty="0"/>
              <a:t>Hier steht der einzeilige Folientitel</a:t>
            </a:r>
            <a:endParaRPr lang="en-US" dirty="0"/>
          </a:p>
        </p:txBody>
      </p:sp>
      <p:sp>
        <p:nvSpPr>
          <p:cNvPr id="3" name="Foliennummernplatzhalter 2">
            <a:extLst>
              <a:ext uri="{FF2B5EF4-FFF2-40B4-BE49-F238E27FC236}">
                <a16:creationId xmlns:a16="http://schemas.microsoft.com/office/drawing/2014/main" id="{0097D8F7-BAC5-423B-A57C-84EE3D13C363}"/>
              </a:ext>
            </a:extLst>
          </p:cNvPr>
          <p:cNvSpPr>
            <a:spLocks noGrp="1"/>
          </p:cNvSpPr>
          <p:nvPr>
            <p:ph type="sldNum" sz="quarter" idx="10"/>
          </p:nvPr>
        </p:nvSpPr>
        <p:spPr/>
        <p:txBody>
          <a:bodyPr/>
          <a:lstStyle/>
          <a:p>
            <a:pPr defTabSz="914377">
              <a:defRPr/>
            </a:pPr>
            <a:fld id="{8B252499-9B54-4877-82BC-0DBF69578AC1}" type="slidenum">
              <a:rPr lang="en-US" smtClean="0">
                <a:solidFill>
                  <a:srgbClr val="004164"/>
                </a:solidFill>
              </a:rPr>
              <a:pPr defTabSz="914377">
                <a:defRPr/>
              </a:pPr>
              <a:t>‹Nr.›</a:t>
            </a:fld>
            <a:endParaRPr lang="en-US" dirty="0">
              <a:solidFill>
                <a:srgbClr val="004164"/>
              </a:solidFill>
            </a:endParaRPr>
          </a:p>
        </p:txBody>
      </p:sp>
      <p:sp>
        <p:nvSpPr>
          <p:cNvPr id="8" name="Foliennummernplatzhalter 3">
            <a:extLst>
              <a:ext uri="{FF2B5EF4-FFF2-40B4-BE49-F238E27FC236}">
                <a16:creationId xmlns:a16="http://schemas.microsoft.com/office/drawing/2014/main" id="{76A30BB2-B0E2-453E-81D6-349EED39D70C}"/>
              </a:ext>
            </a:extLst>
          </p:cNvPr>
          <p:cNvSpPr txBox="1">
            <a:spLocks/>
          </p:cNvSpPr>
          <p:nvPr userDrawn="1"/>
        </p:nvSpPr>
        <p:spPr>
          <a:xfrm>
            <a:off x="10863263" y="6342965"/>
            <a:ext cx="393644" cy="212724"/>
          </a:xfrm>
          <a:prstGeom prst="rect">
            <a:avLst/>
          </a:prstGeom>
        </p:spPr>
        <p:txBody>
          <a:bodyPr vert="horz" lIns="0" tIns="0" rIns="0" bIns="0" rtlCol="0" anchor="t"/>
          <a:lstStyle>
            <a:defPPr>
              <a:defRPr lang="en-US"/>
            </a:defPPr>
            <a:lvl1pPr marL="0" algn="l" defTabSz="914400" rtl="0" eaLnBrk="1" latinLnBrk="0" hangingPunct="1">
              <a:defRPr sz="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0"/>
              </a:spcBef>
              <a:spcAft>
                <a:spcPts val="0"/>
              </a:spcAft>
              <a:buClrTx/>
              <a:buSzTx/>
              <a:buFontTx/>
              <a:buNone/>
              <a:tabLst/>
              <a:defRPr/>
            </a:pPr>
            <a:fld id="{8B252499-9B54-4877-82BC-0DBF69578AC1}" type="slidenum">
              <a:rPr kumimoji="0" lang="en-US" sz="800" b="1" i="0" u="none" strike="noStrike" kern="1200" cap="none" spc="0" normalizeH="0" baseline="0" noProof="0" smtClean="0">
                <a:ln>
                  <a:noFill/>
                </a:ln>
                <a:solidFill>
                  <a:srgbClr val="004164"/>
                </a:solidFill>
                <a:effectLst/>
                <a:uLnTx/>
                <a:uFillTx/>
                <a:latin typeface="Arial"/>
                <a:ea typeface="+mn-ea"/>
                <a:cs typeface="+mn-cs"/>
              </a:rPr>
              <a:pPr marL="0" marR="0" lvl="0" indent="0" algn="l" defTabSz="914377" rtl="0" eaLnBrk="1" fontAlgn="auto" latinLnBrk="0" hangingPunct="1">
                <a:lnSpc>
                  <a:spcPct val="100000"/>
                </a:lnSpc>
                <a:spcBef>
                  <a:spcPts val="0"/>
                </a:spcBef>
                <a:spcAft>
                  <a:spcPts val="0"/>
                </a:spcAft>
                <a:buClrTx/>
                <a:buSzTx/>
                <a:buFontTx/>
                <a:buNone/>
                <a:tabLst/>
                <a:defRPr/>
              </a:pPr>
              <a:t>‹Nr.›</a:t>
            </a:fld>
            <a:endParaRPr kumimoji="0" lang="en-US" sz="800" b="1" i="0" u="none" strike="noStrike" kern="1200" cap="none" spc="0" normalizeH="0" baseline="0" noProof="0" dirty="0">
              <a:ln>
                <a:noFill/>
              </a:ln>
              <a:solidFill>
                <a:srgbClr val="004164"/>
              </a:solidFill>
              <a:effectLst/>
              <a:uLnTx/>
              <a:uFillTx/>
              <a:latin typeface="Arial"/>
              <a:ea typeface="+mn-ea"/>
              <a:cs typeface="+mn-cs"/>
            </a:endParaRPr>
          </a:p>
        </p:txBody>
      </p:sp>
      <p:sp>
        <p:nvSpPr>
          <p:cNvPr id="9" name="Fußzeilenplatzhalter 4">
            <a:extLst>
              <a:ext uri="{FF2B5EF4-FFF2-40B4-BE49-F238E27FC236}">
                <a16:creationId xmlns:a16="http://schemas.microsoft.com/office/drawing/2014/main" id="{FF227408-2F11-4F4B-9FEC-697B5914AFFD}"/>
              </a:ext>
            </a:extLst>
          </p:cNvPr>
          <p:cNvSpPr txBox="1">
            <a:spLocks/>
          </p:cNvSpPr>
          <p:nvPr userDrawn="1"/>
        </p:nvSpPr>
        <p:spPr>
          <a:xfrm>
            <a:off x="10863265" y="6524626"/>
            <a:ext cx="714057" cy="212724"/>
          </a:xfrm>
          <a:prstGeom prst="rect">
            <a:avLst/>
          </a:prstGeom>
        </p:spPr>
        <p:txBody>
          <a:bodyPr vert="horz" lIns="0" tIns="0" rIns="0" bIns="0" rtlCol="0" anchor="t"/>
          <a:lstStyle>
            <a:defPPr>
              <a:defRPr lang="en-US"/>
            </a:defPPr>
            <a:lvl1pPr marL="0" algn="l" defTabSz="914400" rtl="0" eaLnBrk="1" latinLnBrk="0" hangingPunct="1">
              <a:defRPr sz="7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4164"/>
                </a:solidFill>
                <a:effectLst/>
                <a:uLnTx/>
                <a:uFillTx/>
                <a:latin typeface="Arial"/>
                <a:ea typeface="+mn-ea"/>
                <a:cs typeface="+mn-cs"/>
              </a:rPr>
              <a:t>© 2023, DIN e. V.</a:t>
            </a:r>
          </a:p>
        </p:txBody>
      </p:sp>
      <p:sp>
        <p:nvSpPr>
          <p:cNvPr id="55" name="Textplatzhalter 4">
            <a:extLst>
              <a:ext uri="{FF2B5EF4-FFF2-40B4-BE49-F238E27FC236}">
                <a16:creationId xmlns:a16="http://schemas.microsoft.com/office/drawing/2014/main" id="{DBD818AD-ECB7-4B35-AB54-6463D543BE2A}"/>
              </a:ext>
            </a:extLst>
          </p:cNvPr>
          <p:cNvSpPr>
            <a:spLocks noGrp="1"/>
          </p:cNvSpPr>
          <p:nvPr>
            <p:ph type="body" sz="quarter" idx="24"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grpSp>
        <p:nvGrpSpPr>
          <p:cNvPr id="4" name="Gruppieren 3"/>
          <p:cNvGrpSpPr/>
          <p:nvPr userDrawn="1"/>
        </p:nvGrpSpPr>
        <p:grpSpPr>
          <a:xfrm>
            <a:off x="664455" y="1883915"/>
            <a:ext cx="10845596" cy="4555026"/>
            <a:chOff x="664455" y="1883914"/>
            <a:chExt cx="10845596" cy="4555027"/>
          </a:xfrm>
        </p:grpSpPr>
        <p:grpSp>
          <p:nvGrpSpPr>
            <p:cNvPr id="10" name="Gruppieren 9">
              <a:extLst>
                <a:ext uri="{FF2B5EF4-FFF2-40B4-BE49-F238E27FC236}">
                  <a16:creationId xmlns:a16="http://schemas.microsoft.com/office/drawing/2014/main" id="{7EBAE603-2D87-4605-8355-171A0D454271}"/>
                </a:ext>
              </a:extLst>
            </p:cNvPr>
            <p:cNvGrpSpPr/>
            <p:nvPr userDrawn="1"/>
          </p:nvGrpSpPr>
          <p:grpSpPr>
            <a:xfrm>
              <a:off x="664455" y="1883914"/>
              <a:ext cx="10845596" cy="4555027"/>
              <a:chOff x="664455" y="1883914"/>
              <a:chExt cx="10845596" cy="4555027"/>
            </a:xfrm>
          </p:grpSpPr>
          <p:grpSp>
            <p:nvGrpSpPr>
              <p:cNvPr id="11" name="Gruppieren 10">
                <a:extLst>
                  <a:ext uri="{FF2B5EF4-FFF2-40B4-BE49-F238E27FC236}">
                    <a16:creationId xmlns:a16="http://schemas.microsoft.com/office/drawing/2014/main" id="{C588D4D5-C5CB-454C-9CF4-2000E72A3303}"/>
                  </a:ext>
                </a:extLst>
              </p:cNvPr>
              <p:cNvGrpSpPr/>
              <p:nvPr userDrawn="1"/>
            </p:nvGrpSpPr>
            <p:grpSpPr>
              <a:xfrm>
                <a:off x="8023625" y="2494258"/>
                <a:ext cx="3486426" cy="3304319"/>
                <a:chOff x="8023625" y="2494258"/>
                <a:chExt cx="3486426" cy="3304319"/>
              </a:xfrm>
            </p:grpSpPr>
            <p:sp>
              <p:nvSpPr>
                <p:cNvPr id="53" name="Rechteck 52">
                  <a:extLst>
                    <a:ext uri="{FF2B5EF4-FFF2-40B4-BE49-F238E27FC236}">
                      <a16:creationId xmlns:a16="http://schemas.microsoft.com/office/drawing/2014/main" id="{6C26078D-56CE-42FD-B144-AFD57B8DD4C6}"/>
                    </a:ext>
                  </a:extLst>
                </p:cNvPr>
                <p:cNvSpPr/>
                <p:nvPr/>
              </p:nvSpPr>
              <p:spPr bwMode="auto">
                <a:xfrm>
                  <a:off x="8023625" y="2494258"/>
                  <a:ext cx="3486426" cy="3304319"/>
                </a:xfrm>
                <a:prstGeom prst="rect">
                  <a:avLst/>
                </a:prstGeom>
                <a:solidFill>
                  <a:srgbClr val="00824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4164"/>
                    </a:solidFill>
                    <a:effectLst/>
                    <a:uLnTx/>
                    <a:uFillTx/>
                    <a:latin typeface="Times" charset="0"/>
                    <a:ea typeface="+mn-ea"/>
                    <a:cs typeface="+mn-cs"/>
                  </a:endParaRPr>
                </a:p>
              </p:txBody>
            </p:sp>
            <p:sp>
              <p:nvSpPr>
                <p:cNvPr id="54" name="Textfeld 53">
                  <a:extLst>
                    <a:ext uri="{FF2B5EF4-FFF2-40B4-BE49-F238E27FC236}">
                      <a16:creationId xmlns:a16="http://schemas.microsoft.com/office/drawing/2014/main" id="{8A0BB238-E3A1-480D-9A1A-BCE9C607ED58}"/>
                    </a:ext>
                  </a:extLst>
                </p:cNvPr>
                <p:cNvSpPr txBox="1"/>
                <p:nvPr userDrawn="1"/>
              </p:nvSpPr>
              <p:spPr>
                <a:xfrm>
                  <a:off x="8105916" y="2708941"/>
                  <a:ext cx="3404135" cy="3000822"/>
                </a:xfrm>
                <a:prstGeom prst="rect">
                  <a:avLst/>
                </a:prstGeom>
                <a:noFill/>
              </p:spPr>
              <p:txBody>
                <a:bodyPr wrap="square" rtlCol="0">
                  <a:spAutoFit/>
                </a:bodyPr>
                <a:lstStyle/>
                <a:p>
                  <a:pPr marL="0" marR="0" lvl="0" indent="0" algn="l" defTabSz="631810" rtl="0" eaLnBrk="1" fontAlgn="auto" latinLnBrk="0" hangingPunct="1">
                    <a:lnSpc>
                      <a:spcPct val="100000"/>
                    </a:lnSpc>
                    <a:spcBef>
                      <a:spcPts val="0"/>
                    </a:spcBef>
                    <a:spcAft>
                      <a:spcPts val="0"/>
                    </a:spcAft>
                    <a:buClr>
                      <a:srgbClr val="009BDC"/>
                    </a:buClr>
                    <a:buSzTx/>
                    <a:buFontTx/>
                    <a:buNone/>
                    <a:tabLst/>
                    <a:defRPr/>
                  </a:pPr>
                  <a:r>
                    <a:rPr kumimoji="0" lang="de-DE" sz="900" b="0" i="0" u="none" strike="noStrike" kern="1200" cap="none" spc="0" normalizeH="0" baseline="0" noProof="0" dirty="0">
                      <a:ln>
                        <a:noFill/>
                      </a:ln>
                      <a:solidFill>
                        <a:prstClr val="white"/>
                      </a:solidFill>
                      <a:effectLst/>
                      <a:uLnTx/>
                      <a:uFillTx/>
                      <a:latin typeface="Arial"/>
                      <a:ea typeface="+mn-ea"/>
                      <a:cs typeface="+mn-cs"/>
                    </a:rPr>
                    <a:t>ISO:	Internationale Organisation für Normung</a:t>
                  </a: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endParaRPr kumimoji="0" lang="de-DE" sz="9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r>
                    <a:rPr kumimoji="0" lang="de-DE" sz="900" b="0" i="0" u="none" strike="noStrike" kern="1200" cap="none" spc="0" normalizeH="0" baseline="0" noProof="0" dirty="0">
                      <a:ln>
                        <a:noFill/>
                      </a:ln>
                      <a:solidFill>
                        <a:prstClr val="white"/>
                      </a:solidFill>
                      <a:effectLst/>
                      <a:uLnTx/>
                      <a:uFillTx/>
                      <a:latin typeface="Arial"/>
                      <a:ea typeface="+mn-ea"/>
                      <a:cs typeface="+mn-cs"/>
                    </a:rPr>
                    <a:t>IEC:	Internationale Elektrotechnische Kommission</a:t>
                  </a: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endParaRPr kumimoji="0" lang="de-DE" sz="9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r>
                    <a:rPr kumimoji="0" lang="de-DE" sz="900" b="0" i="0" u="none" strike="noStrike" kern="1200" cap="none" spc="0" normalizeH="0" baseline="0" noProof="0" dirty="0">
                      <a:ln>
                        <a:noFill/>
                      </a:ln>
                      <a:solidFill>
                        <a:prstClr val="white"/>
                      </a:solidFill>
                      <a:effectLst/>
                      <a:uLnTx/>
                      <a:uFillTx/>
                      <a:latin typeface="Arial"/>
                      <a:ea typeface="+mn-ea"/>
                      <a:cs typeface="+mn-cs"/>
                    </a:rPr>
                    <a:t>ITU:	Internationale Fernmeldeunion</a:t>
                  </a: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endParaRPr kumimoji="0" lang="de-DE" sz="9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r>
                    <a:rPr kumimoji="0" lang="de-DE" sz="900" b="0" i="0" u="none" strike="noStrike" kern="1200" cap="none" spc="0" normalizeH="0" baseline="0" noProof="0" dirty="0">
                      <a:ln>
                        <a:noFill/>
                      </a:ln>
                      <a:solidFill>
                        <a:prstClr val="white"/>
                      </a:solidFill>
                      <a:effectLst/>
                      <a:uLnTx/>
                      <a:uFillTx/>
                      <a:latin typeface="Arial"/>
                      <a:ea typeface="+mn-ea"/>
                      <a:cs typeface="+mn-cs"/>
                    </a:rPr>
                    <a:t>CEN: 	Europäisches Komitee für Normung</a:t>
                  </a: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endParaRPr kumimoji="0" lang="de-DE" sz="9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r>
                    <a:rPr kumimoji="0" lang="de-DE" sz="900" b="0" i="0" u="none" strike="noStrike" kern="1200" cap="none" spc="0" normalizeH="0" baseline="0" noProof="0" dirty="0">
                      <a:ln>
                        <a:noFill/>
                      </a:ln>
                      <a:solidFill>
                        <a:prstClr val="white"/>
                      </a:solidFill>
                      <a:effectLst/>
                      <a:uLnTx/>
                      <a:uFillTx/>
                      <a:latin typeface="Arial"/>
                      <a:ea typeface="+mn-ea"/>
                      <a:cs typeface="+mn-cs"/>
                    </a:rPr>
                    <a:t>CENELEC:	Europäisches Komitee für</a:t>
                  </a: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r>
                    <a:rPr kumimoji="0" lang="de-DE" sz="900" b="0" i="0" u="none" strike="noStrike" kern="1200" cap="none" spc="0" normalizeH="0" baseline="0" noProof="0" dirty="0">
                      <a:ln>
                        <a:noFill/>
                      </a:ln>
                      <a:solidFill>
                        <a:prstClr val="white"/>
                      </a:solidFill>
                      <a:effectLst/>
                      <a:uLnTx/>
                      <a:uFillTx/>
                      <a:latin typeface="Arial"/>
                      <a:ea typeface="+mn-ea"/>
                      <a:cs typeface="+mn-cs"/>
                    </a:rPr>
                    <a:t>	Elektrotechnische Normung</a:t>
                  </a: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endParaRPr kumimoji="0" lang="de-DE" sz="9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r>
                    <a:rPr kumimoji="0" lang="de-DE" sz="900" b="0" i="0" u="none" strike="noStrike" kern="1200" cap="none" spc="0" normalizeH="0" baseline="0" noProof="0" dirty="0">
                      <a:ln>
                        <a:noFill/>
                      </a:ln>
                      <a:solidFill>
                        <a:prstClr val="white"/>
                      </a:solidFill>
                      <a:effectLst/>
                      <a:uLnTx/>
                      <a:uFillTx/>
                      <a:latin typeface="Arial"/>
                      <a:ea typeface="+mn-ea"/>
                      <a:cs typeface="+mn-cs"/>
                    </a:rPr>
                    <a:t>ETSI:	Europäisches Institut für 	Telekommunikationsnormen</a:t>
                  </a: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endParaRPr kumimoji="0" lang="de-DE" sz="9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r>
                    <a:rPr kumimoji="0" lang="de-DE" sz="900" b="0" i="0" u="none" strike="noStrike" kern="1200" cap="none" spc="0" normalizeH="0" baseline="0" noProof="0" dirty="0">
                      <a:ln>
                        <a:noFill/>
                      </a:ln>
                      <a:solidFill>
                        <a:prstClr val="white"/>
                      </a:solidFill>
                      <a:effectLst/>
                      <a:uLnTx/>
                      <a:uFillTx/>
                      <a:latin typeface="Arial"/>
                      <a:ea typeface="+mn-ea"/>
                      <a:cs typeface="+mn-cs"/>
                    </a:rPr>
                    <a:t>DIN:	Deutsches Institut für Normung e.V.</a:t>
                  </a: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endParaRPr kumimoji="0" lang="de-DE" sz="9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r>
                    <a:rPr kumimoji="0" lang="de-DE" sz="900" b="0" i="0" u="none" strike="noStrike" kern="1200" cap="none" spc="0" normalizeH="0" baseline="0" noProof="0" dirty="0">
                      <a:ln>
                        <a:noFill/>
                      </a:ln>
                      <a:solidFill>
                        <a:prstClr val="white"/>
                      </a:solidFill>
                      <a:effectLst/>
                      <a:uLnTx/>
                      <a:uFillTx/>
                      <a:latin typeface="Arial"/>
                      <a:ea typeface="+mn-ea"/>
                      <a:cs typeface="+mn-cs"/>
                    </a:rPr>
                    <a:t>DKE: 	Deutsche Kommission Elektrotechnik Elektronik 	Informationstechnik in DIN und VDE </a:t>
                  </a: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endParaRPr kumimoji="0" lang="de-DE" sz="9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l" defTabSz="631810" rtl="0" eaLnBrk="1" fontAlgn="auto" latinLnBrk="0" hangingPunct="1">
                    <a:lnSpc>
                      <a:spcPct val="100000"/>
                    </a:lnSpc>
                    <a:spcBef>
                      <a:spcPts val="0"/>
                    </a:spcBef>
                    <a:spcAft>
                      <a:spcPts val="0"/>
                    </a:spcAft>
                    <a:buClr>
                      <a:srgbClr val="009BDC"/>
                    </a:buClr>
                    <a:buSzTx/>
                    <a:buFontTx/>
                    <a:buNone/>
                    <a:tabLst/>
                    <a:defRPr/>
                  </a:pPr>
                  <a:r>
                    <a:rPr kumimoji="0" lang="de-DE" sz="900" b="0" i="0" u="none" strike="noStrike" kern="1200" cap="none" spc="0" normalizeH="0" baseline="0" noProof="0" dirty="0">
                      <a:ln>
                        <a:noFill/>
                      </a:ln>
                      <a:solidFill>
                        <a:prstClr val="white"/>
                      </a:solidFill>
                      <a:effectLst/>
                      <a:uLnTx/>
                      <a:uFillTx/>
                      <a:latin typeface="Arial"/>
                      <a:ea typeface="+mn-ea"/>
                      <a:cs typeface="+mn-cs"/>
                    </a:rPr>
                    <a:t>DIN und DKE vertreten die nationalen Interessen in der europäischen und internationalen Normung.</a:t>
                  </a:r>
                </a:p>
              </p:txBody>
            </p:sp>
          </p:grpSp>
          <p:grpSp>
            <p:nvGrpSpPr>
              <p:cNvPr id="12" name="Gruppieren 11">
                <a:extLst>
                  <a:ext uri="{FF2B5EF4-FFF2-40B4-BE49-F238E27FC236}">
                    <a16:creationId xmlns:a16="http://schemas.microsoft.com/office/drawing/2014/main" id="{310942D0-6B4B-4759-8916-69512B6D2F9E}"/>
                  </a:ext>
                </a:extLst>
              </p:cNvPr>
              <p:cNvGrpSpPr/>
              <p:nvPr/>
            </p:nvGrpSpPr>
            <p:grpSpPr>
              <a:xfrm>
                <a:off x="664455" y="1883914"/>
                <a:ext cx="7061913" cy="4555027"/>
                <a:chOff x="664455" y="1883914"/>
                <a:chExt cx="7061913" cy="4555027"/>
              </a:xfrm>
            </p:grpSpPr>
            <p:sp>
              <p:nvSpPr>
                <p:cNvPr id="13" name="Rechteck 12">
                  <a:extLst>
                    <a:ext uri="{FF2B5EF4-FFF2-40B4-BE49-F238E27FC236}">
                      <a16:creationId xmlns:a16="http://schemas.microsoft.com/office/drawing/2014/main" id="{122A2227-D6D0-4630-91C6-A5D0568A5125}"/>
                    </a:ext>
                  </a:extLst>
                </p:cNvPr>
                <p:cNvSpPr/>
                <p:nvPr/>
              </p:nvSpPr>
              <p:spPr bwMode="auto">
                <a:xfrm>
                  <a:off x="670376" y="4843959"/>
                  <a:ext cx="7055364" cy="159498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4164"/>
                    </a:solidFill>
                    <a:effectLst/>
                    <a:uLnTx/>
                    <a:uFillTx/>
                    <a:latin typeface="Times" charset="0"/>
                    <a:ea typeface="+mn-ea"/>
                    <a:cs typeface="+mn-cs"/>
                  </a:endParaRPr>
                </a:p>
              </p:txBody>
            </p:sp>
            <p:sp>
              <p:nvSpPr>
                <p:cNvPr id="14" name="Rechteck 13">
                  <a:extLst>
                    <a:ext uri="{FF2B5EF4-FFF2-40B4-BE49-F238E27FC236}">
                      <a16:creationId xmlns:a16="http://schemas.microsoft.com/office/drawing/2014/main" id="{4126575F-A201-4815-8078-38CA78A0E4A2}"/>
                    </a:ext>
                  </a:extLst>
                </p:cNvPr>
                <p:cNvSpPr/>
                <p:nvPr/>
              </p:nvSpPr>
              <p:spPr>
                <a:xfrm>
                  <a:off x="670370" y="4843959"/>
                  <a:ext cx="7055364" cy="180000"/>
                </a:xfrm>
                <a:prstGeom prst="rect">
                  <a:avLst/>
                </a:prstGeom>
                <a:solidFill>
                  <a:srgbClr val="008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NATIONAL</a:t>
                  </a:r>
                </a:p>
              </p:txBody>
            </p:sp>
            <p:sp>
              <p:nvSpPr>
                <p:cNvPr id="15" name="Rechteck 14">
                  <a:extLst>
                    <a:ext uri="{FF2B5EF4-FFF2-40B4-BE49-F238E27FC236}">
                      <a16:creationId xmlns:a16="http://schemas.microsoft.com/office/drawing/2014/main" id="{D3ED49B6-36A5-4FFC-81A4-FB346EF8B76F}"/>
                    </a:ext>
                  </a:extLst>
                </p:cNvPr>
                <p:cNvSpPr/>
                <p:nvPr/>
              </p:nvSpPr>
              <p:spPr bwMode="auto">
                <a:xfrm>
                  <a:off x="5869157" y="3373935"/>
                  <a:ext cx="1856583" cy="1260000"/>
                </a:xfrm>
                <a:prstGeom prst="rect">
                  <a:avLst/>
                </a:prstGeom>
                <a:pattFill prst="pct90">
                  <a:fgClr>
                    <a:srgbClr val="99B3C1"/>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4164"/>
                    </a:solidFill>
                    <a:effectLst/>
                    <a:uLnTx/>
                    <a:uFillTx/>
                    <a:latin typeface="Times" charset="0"/>
                    <a:ea typeface="+mn-ea"/>
                    <a:cs typeface="+mn-cs"/>
                  </a:endParaRPr>
                </a:p>
              </p:txBody>
            </p:sp>
            <p:sp>
              <p:nvSpPr>
                <p:cNvPr id="16" name="Rechteck 15">
                  <a:extLst>
                    <a:ext uri="{FF2B5EF4-FFF2-40B4-BE49-F238E27FC236}">
                      <a16:creationId xmlns:a16="http://schemas.microsoft.com/office/drawing/2014/main" id="{361B9F2A-187F-4790-B84C-28A998B200E6}"/>
                    </a:ext>
                  </a:extLst>
                </p:cNvPr>
                <p:cNvSpPr/>
                <p:nvPr/>
              </p:nvSpPr>
              <p:spPr bwMode="auto">
                <a:xfrm>
                  <a:off x="664456" y="3373935"/>
                  <a:ext cx="2268000" cy="1260000"/>
                </a:xfrm>
                <a:prstGeom prst="rect">
                  <a:avLst/>
                </a:prstGeom>
                <a:solidFill>
                  <a:srgbClr val="004164">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4164"/>
                    </a:solidFill>
                    <a:effectLst/>
                    <a:uLnTx/>
                    <a:uFillTx/>
                    <a:latin typeface="Times" charset="0"/>
                    <a:ea typeface="+mn-ea"/>
                    <a:cs typeface="+mn-cs"/>
                  </a:endParaRPr>
                </a:p>
              </p:txBody>
            </p:sp>
            <p:sp>
              <p:nvSpPr>
                <p:cNvPr id="17" name="Rechteck 16">
                  <a:extLst>
                    <a:ext uri="{FF2B5EF4-FFF2-40B4-BE49-F238E27FC236}">
                      <a16:creationId xmlns:a16="http://schemas.microsoft.com/office/drawing/2014/main" id="{74D838EA-A0D2-464C-9203-B9E58C06E34D}"/>
                    </a:ext>
                  </a:extLst>
                </p:cNvPr>
                <p:cNvSpPr/>
                <p:nvPr/>
              </p:nvSpPr>
              <p:spPr bwMode="auto">
                <a:xfrm>
                  <a:off x="3115017" y="3373935"/>
                  <a:ext cx="2268000" cy="1260000"/>
                </a:xfrm>
                <a:prstGeom prst="rect">
                  <a:avLst/>
                </a:prstGeom>
                <a:solidFill>
                  <a:srgbClr val="004164">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4164"/>
                    </a:solidFill>
                    <a:effectLst/>
                    <a:uLnTx/>
                    <a:uFillTx/>
                    <a:latin typeface="Times" charset="0"/>
                    <a:ea typeface="+mn-ea"/>
                    <a:cs typeface="+mn-cs"/>
                  </a:endParaRPr>
                </a:p>
              </p:txBody>
            </p:sp>
            <p:pic>
              <p:nvPicPr>
                <p:cNvPr id="18" name="Grafik 17">
                  <a:extLst>
                    <a:ext uri="{FF2B5EF4-FFF2-40B4-BE49-F238E27FC236}">
                      <a16:creationId xmlns:a16="http://schemas.microsoft.com/office/drawing/2014/main" id="{32B479CC-C742-4C15-9509-C8C195317FA5}"/>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3961989" y="3958397"/>
                  <a:ext cx="580883" cy="290160"/>
                </a:xfrm>
                <a:prstGeom prst="rect">
                  <a:avLst/>
                </a:prstGeom>
              </p:spPr>
            </p:pic>
            <p:pic>
              <p:nvPicPr>
                <p:cNvPr id="19" name="Grafik 18">
                  <a:extLst>
                    <a:ext uri="{FF2B5EF4-FFF2-40B4-BE49-F238E27FC236}">
                      <a16:creationId xmlns:a16="http://schemas.microsoft.com/office/drawing/2014/main" id="{7C4227E8-DBE7-403C-8F56-CB38F5AFA5EA}"/>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419810" y="3869938"/>
                  <a:ext cx="513517" cy="406474"/>
                </a:xfrm>
                <a:prstGeom prst="rect">
                  <a:avLst/>
                </a:prstGeom>
              </p:spPr>
            </p:pic>
            <p:sp>
              <p:nvSpPr>
                <p:cNvPr id="20" name="Rechteck 19">
                  <a:extLst>
                    <a:ext uri="{FF2B5EF4-FFF2-40B4-BE49-F238E27FC236}">
                      <a16:creationId xmlns:a16="http://schemas.microsoft.com/office/drawing/2014/main" id="{C54C5841-1588-4F54-B74D-735441FC611D}"/>
                    </a:ext>
                  </a:extLst>
                </p:cNvPr>
                <p:cNvSpPr/>
                <p:nvPr/>
              </p:nvSpPr>
              <p:spPr>
                <a:xfrm>
                  <a:off x="664456" y="3373935"/>
                  <a:ext cx="7061912" cy="180000"/>
                </a:xfrm>
                <a:prstGeom prst="rect">
                  <a:avLst/>
                </a:prstGeom>
                <a:solidFill>
                  <a:srgbClr val="008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EUROPÄISCH</a:t>
                  </a:r>
                </a:p>
              </p:txBody>
            </p:sp>
            <p:cxnSp>
              <p:nvCxnSpPr>
                <p:cNvPr id="21" name="Gerade Verbindung mit Pfeil 20">
                  <a:extLst>
                    <a:ext uri="{FF2B5EF4-FFF2-40B4-BE49-F238E27FC236}">
                      <a16:creationId xmlns:a16="http://schemas.microsoft.com/office/drawing/2014/main" id="{EB40E3E6-E907-4FAB-9A85-2DBB55CC73BF}"/>
                    </a:ext>
                  </a:extLst>
                </p:cNvPr>
                <p:cNvCxnSpPr>
                  <a:cxnSpLocks/>
                </p:cNvCxnSpPr>
                <p:nvPr/>
              </p:nvCxnSpPr>
              <p:spPr bwMode="auto">
                <a:xfrm flipV="1">
                  <a:off x="2662009" y="2929688"/>
                  <a:ext cx="0" cy="225115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sp>
              <p:nvSpPr>
                <p:cNvPr id="22" name="Rechteck 21">
                  <a:extLst>
                    <a:ext uri="{FF2B5EF4-FFF2-40B4-BE49-F238E27FC236}">
                      <a16:creationId xmlns:a16="http://schemas.microsoft.com/office/drawing/2014/main" id="{8AB19EAF-4A01-47EC-99AC-4E7B46DBA20D}"/>
                    </a:ext>
                  </a:extLst>
                </p:cNvPr>
                <p:cNvSpPr/>
                <p:nvPr/>
              </p:nvSpPr>
              <p:spPr bwMode="auto">
                <a:xfrm>
                  <a:off x="664456" y="1887579"/>
                  <a:ext cx="2268000" cy="1260000"/>
                </a:xfrm>
                <a:prstGeom prst="rect">
                  <a:avLst/>
                </a:prstGeom>
                <a:solidFill>
                  <a:srgbClr val="014164">
                    <a:alpha val="2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4164"/>
                    </a:solidFill>
                    <a:effectLst/>
                    <a:uLnTx/>
                    <a:uFillTx/>
                    <a:latin typeface="Times" charset="0"/>
                    <a:ea typeface="+mn-ea"/>
                    <a:cs typeface="+mn-cs"/>
                  </a:endParaRPr>
                </a:p>
              </p:txBody>
            </p:sp>
            <p:sp>
              <p:nvSpPr>
                <p:cNvPr id="23" name="Rechteck 22">
                  <a:extLst>
                    <a:ext uri="{FF2B5EF4-FFF2-40B4-BE49-F238E27FC236}">
                      <a16:creationId xmlns:a16="http://schemas.microsoft.com/office/drawing/2014/main" id="{A96BCB5A-1F00-4442-9413-221F33AEA767}"/>
                    </a:ext>
                  </a:extLst>
                </p:cNvPr>
                <p:cNvSpPr/>
                <p:nvPr/>
              </p:nvSpPr>
              <p:spPr bwMode="auto">
                <a:xfrm>
                  <a:off x="3118446" y="1887579"/>
                  <a:ext cx="2268000" cy="1260000"/>
                </a:xfrm>
                <a:prstGeom prst="rect">
                  <a:avLst/>
                </a:prstGeom>
                <a:solidFill>
                  <a:srgbClr val="014164">
                    <a:alpha val="2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4164"/>
                    </a:solidFill>
                    <a:effectLst/>
                    <a:uLnTx/>
                    <a:uFillTx/>
                    <a:latin typeface="Times" charset="0"/>
                    <a:ea typeface="+mn-ea"/>
                    <a:cs typeface="+mn-cs"/>
                  </a:endParaRPr>
                </a:p>
              </p:txBody>
            </p:sp>
            <p:sp>
              <p:nvSpPr>
                <p:cNvPr id="24" name="Rechteck 23">
                  <a:extLst>
                    <a:ext uri="{FF2B5EF4-FFF2-40B4-BE49-F238E27FC236}">
                      <a16:creationId xmlns:a16="http://schemas.microsoft.com/office/drawing/2014/main" id="{8D12FCEA-E930-4429-97D9-A30CEB38DB54}"/>
                    </a:ext>
                  </a:extLst>
                </p:cNvPr>
                <p:cNvSpPr/>
                <p:nvPr/>
              </p:nvSpPr>
              <p:spPr bwMode="auto">
                <a:xfrm>
                  <a:off x="2130474" y="2329967"/>
                  <a:ext cx="1783732" cy="584775"/>
                </a:xfrm>
                <a:prstGeom prst="rect">
                  <a:avLst/>
                </a:prstGeom>
                <a:solidFill>
                  <a:srgbClr val="00824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377" rtl="0" eaLnBrk="0" fontAlgn="base" latinLnBrk="0" hangingPunct="0">
                    <a:lnSpc>
                      <a:spcPts val="1200"/>
                    </a:lnSpc>
                    <a:spcBef>
                      <a:spcPct val="0"/>
                    </a:spcBef>
                    <a:spcAft>
                      <a:spcPct val="0"/>
                    </a:spcAft>
                    <a:buClrTx/>
                    <a:buSzTx/>
                    <a:buFontTx/>
                    <a:buNone/>
                    <a:tabLst/>
                    <a:defRPr/>
                  </a:pPr>
                  <a:r>
                    <a:rPr kumimoji="0" lang="de-DE" sz="1051" b="0" i="0" u="none" strike="noStrike" kern="1200" cap="none" spc="0" normalizeH="0" baseline="0" noProof="0" dirty="0">
                      <a:ln>
                        <a:noFill/>
                      </a:ln>
                      <a:solidFill>
                        <a:prstClr val="white"/>
                      </a:solidFill>
                      <a:effectLst/>
                      <a:uLnTx/>
                      <a:uFillTx/>
                      <a:latin typeface="Arial"/>
                      <a:ea typeface="+mn-ea"/>
                      <a:cs typeface="+mn-cs"/>
                    </a:rPr>
                    <a:t>Joint Technical </a:t>
                  </a:r>
                  <a:br>
                    <a:rPr kumimoji="0" lang="de-DE" sz="1051" b="0" i="0" u="none" strike="noStrike" kern="1200" cap="none" spc="0" normalizeH="0" baseline="0" noProof="0" dirty="0">
                      <a:ln>
                        <a:noFill/>
                      </a:ln>
                      <a:solidFill>
                        <a:prstClr val="white"/>
                      </a:solidFill>
                      <a:effectLst/>
                      <a:uLnTx/>
                      <a:uFillTx/>
                      <a:latin typeface="Arial"/>
                      <a:ea typeface="+mn-ea"/>
                      <a:cs typeface="+mn-cs"/>
                    </a:rPr>
                  </a:br>
                  <a:r>
                    <a:rPr kumimoji="0" lang="de-DE" sz="1051" b="0" i="0" u="none" strike="noStrike" kern="1200" cap="none" spc="0" normalizeH="0" baseline="0" noProof="0" dirty="0" err="1">
                      <a:ln>
                        <a:noFill/>
                      </a:ln>
                      <a:solidFill>
                        <a:prstClr val="white"/>
                      </a:solidFill>
                      <a:effectLst/>
                      <a:uLnTx/>
                      <a:uFillTx/>
                      <a:latin typeface="Arial"/>
                      <a:ea typeface="+mn-ea"/>
                      <a:cs typeface="+mn-cs"/>
                    </a:rPr>
                    <a:t>Commitee</a:t>
                  </a:r>
                  <a:r>
                    <a:rPr kumimoji="0" lang="de-DE" sz="1051" b="0" i="0" u="none" strike="noStrike" kern="1200" cap="none" spc="0" normalizeH="0" baseline="0" noProof="0" dirty="0">
                      <a:ln>
                        <a:noFill/>
                      </a:ln>
                      <a:solidFill>
                        <a:prstClr val="white"/>
                      </a:solidFill>
                      <a:effectLst/>
                      <a:uLnTx/>
                      <a:uFillTx/>
                      <a:latin typeface="Arial"/>
                      <a:ea typeface="+mn-ea"/>
                      <a:cs typeface="+mn-cs"/>
                    </a:rPr>
                    <a:t> 1</a:t>
                  </a:r>
                  <a:br>
                    <a:rPr kumimoji="0" lang="de-DE" sz="1051" b="0" i="0" u="none" strike="noStrike" kern="1200" cap="none" spc="0" normalizeH="0" baseline="0" noProof="0" dirty="0">
                      <a:ln>
                        <a:noFill/>
                      </a:ln>
                      <a:solidFill>
                        <a:prstClr val="white"/>
                      </a:solidFill>
                      <a:effectLst/>
                      <a:uLnTx/>
                      <a:uFillTx/>
                      <a:latin typeface="Arial"/>
                      <a:ea typeface="+mn-ea"/>
                      <a:cs typeface="+mn-cs"/>
                    </a:rPr>
                  </a:br>
                  <a:r>
                    <a:rPr kumimoji="0" lang="de-DE" sz="1051" b="0" i="0" u="none" strike="noStrike" kern="1200" cap="none" spc="0" normalizeH="0" baseline="0" noProof="0" dirty="0">
                      <a:ln>
                        <a:noFill/>
                      </a:ln>
                      <a:solidFill>
                        <a:prstClr val="white"/>
                      </a:solidFill>
                      <a:effectLst/>
                      <a:uLnTx/>
                      <a:uFillTx/>
                      <a:latin typeface="Arial"/>
                      <a:ea typeface="+mn-ea"/>
                      <a:cs typeface="+mn-cs"/>
                    </a:rPr>
                    <a:t> Information Technology</a:t>
                  </a:r>
                </a:p>
              </p:txBody>
            </p:sp>
            <p:sp>
              <p:nvSpPr>
                <p:cNvPr id="25" name="Ellipse 24">
                  <a:extLst>
                    <a:ext uri="{FF2B5EF4-FFF2-40B4-BE49-F238E27FC236}">
                      <a16:creationId xmlns:a16="http://schemas.microsoft.com/office/drawing/2014/main" id="{AADF31EE-5CB3-4544-8C6F-5B98CC3FA687}"/>
                    </a:ext>
                  </a:extLst>
                </p:cNvPr>
                <p:cNvSpPr/>
                <p:nvPr/>
              </p:nvSpPr>
              <p:spPr bwMode="auto">
                <a:xfrm>
                  <a:off x="6292484" y="3867465"/>
                  <a:ext cx="1064457" cy="411420"/>
                </a:xfrm>
                <a:prstGeom prst="ellipse">
                  <a:avLst/>
                </a:prstGeom>
                <a:solidFill>
                  <a:srgbClr val="014164">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4164"/>
                    </a:solidFill>
                    <a:effectLst/>
                    <a:uLnTx/>
                    <a:uFillTx/>
                    <a:latin typeface="Times" charset="0"/>
                    <a:ea typeface="+mn-ea"/>
                    <a:cs typeface="+mn-cs"/>
                  </a:endParaRPr>
                </a:p>
              </p:txBody>
            </p:sp>
            <p:sp>
              <p:nvSpPr>
                <p:cNvPr id="26" name="Rechteck 25">
                  <a:extLst>
                    <a:ext uri="{FF2B5EF4-FFF2-40B4-BE49-F238E27FC236}">
                      <a16:creationId xmlns:a16="http://schemas.microsoft.com/office/drawing/2014/main" id="{224A266C-7097-400C-B201-B8DCF2B76831}"/>
                    </a:ext>
                  </a:extLst>
                </p:cNvPr>
                <p:cNvSpPr/>
                <p:nvPr/>
              </p:nvSpPr>
              <p:spPr bwMode="auto">
                <a:xfrm>
                  <a:off x="5869157" y="1887579"/>
                  <a:ext cx="1856583" cy="1260000"/>
                </a:xfrm>
                <a:prstGeom prst="rect">
                  <a:avLst/>
                </a:prstGeom>
                <a:pattFill prst="pct80">
                  <a:fgClr>
                    <a:srgbClr val="CCD9E0"/>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4164"/>
                    </a:solidFill>
                    <a:effectLst/>
                    <a:uLnTx/>
                    <a:uFillTx/>
                    <a:latin typeface="Times" charset="0"/>
                    <a:ea typeface="+mn-ea"/>
                    <a:cs typeface="+mn-cs"/>
                  </a:endParaRPr>
                </a:p>
              </p:txBody>
            </p:sp>
            <p:sp>
              <p:nvSpPr>
                <p:cNvPr id="27" name="Ellipse 26">
                  <a:extLst>
                    <a:ext uri="{FF2B5EF4-FFF2-40B4-BE49-F238E27FC236}">
                      <a16:creationId xmlns:a16="http://schemas.microsoft.com/office/drawing/2014/main" id="{742E40FF-07F5-4F69-9606-CC823F06CA5C}"/>
                    </a:ext>
                  </a:extLst>
                </p:cNvPr>
                <p:cNvSpPr/>
                <p:nvPr/>
              </p:nvSpPr>
              <p:spPr bwMode="auto">
                <a:xfrm>
                  <a:off x="6506046" y="2347425"/>
                  <a:ext cx="578160" cy="578160"/>
                </a:xfrm>
                <a:prstGeom prst="ellipse">
                  <a:avLst/>
                </a:prstGeom>
                <a:solidFill>
                  <a:srgbClr val="014164">
                    <a:alpha val="2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4164"/>
                    </a:solidFill>
                    <a:effectLst/>
                    <a:uLnTx/>
                    <a:uFillTx/>
                    <a:latin typeface="Times" charset="0"/>
                    <a:ea typeface="+mn-ea"/>
                    <a:cs typeface="+mn-cs"/>
                  </a:endParaRPr>
                </a:p>
              </p:txBody>
            </p:sp>
            <p:sp>
              <p:nvSpPr>
                <p:cNvPr id="28" name="Rechteck 27">
                  <a:extLst>
                    <a:ext uri="{FF2B5EF4-FFF2-40B4-BE49-F238E27FC236}">
                      <a16:creationId xmlns:a16="http://schemas.microsoft.com/office/drawing/2014/main" id="{13234E1D-0733-48BF-A2F8-55166B78A399}"/>
                    </a:ext>
                  </a:extLst>
                </p:cNvPr>
                <p:cNvSpPr/>
                <p:nvPr/>
              </p:nvSpPr>
              <p:spPr>
                <a:xfrm>
                  <a:off x="848541" y="5498177"/>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Maschinenbau</a:t>
                  </a:r>
                </a:p>
              </p:txBody>
            </p:sp>
            <p:sp>
              <p:nvSpPr>
                <p:cNvPr id="29" name="Rechteck 28">
                  <a:extLst>
                    <a:ext uri="{FF2B5EF4-FFF2-40B4-BE49-F238E27FC236}">
                      <a16:creationId xmlns:a16="http://schemas.microsoft.com/office/drawing/2014/main" id="{B4A1863C-6858-4044-A3A2-2FBDDC0A2044}"/>
                    </a:ext>
                  </a:extLst>
                </p:cNvPr>
                <p:cNvSpPr/>
                <p:nvPr/>
              </p:nvSpPr>
              <p:spPr>
                <a:xfrm>
                  <a:off x="848541" y="5724451"/>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Bauwesen</a:t>
                  </a:r>
                </a:p>
              </p:txBody>
            </p:sp>
            <p:sp>
              <p:nvSpPr>
                <p:cNvPr id="30" name="Rechteck 29">
                  <a:extLst>
                    <a:ext uri="{FF2B5EF4-FFF2-40B4-BE49-F238E27FC236}">
                      <a16:creationId xmlns:a16="http://schemas.microsoft.com/office/drawing/2014/main" id="{F4834659-5763-4A37-9CF0-705A521F8824}"/>
                    </a:ext>
                  </a:extLst>
                </p:cNvPr>
                <p:cNvSpPr/>
                <p:nvPr/>
              </p:nvSpPr>
              <p:spPr>
                <a:xfrm>
                  <a:off x="848541" y="5950725"/>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Dienstleistungen</a:t>
                  </a:r>
                </a:p>
              </p:txBody>
            </p:sp>
            <p:sp>
              <p:nvSpPr>
                <p:cNvPr id="31" name="Rechteck 30">
                  <a:extLst>
                    <a:ext uri="{FF2B5EF4-FFF2-40B4-BE49-F238E27FC236}">
                      <a16:creationId xmlns:a16="http://schemas.microsoft.com/office/drawing/2014/main" id="{089C53FB-FC6F-4884-8B95-32CE4667ED02}"/>
                    </a:ext>
                  </a:extLst>
                </p:cNvPr>
                <p:cNvSpPr/>
                <p:nvPr/>
              </p:nvSpPr>
              <p:spPr>
                <a:xfrm>
                  <a:off x="848541" y="6177000"/>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Informationstechnik</a:t>
                  </a:r>
                </a:p>
              </p:txBody>
            </p:sp>
            <p:sp>
              <p:nvSpPr>
                <p:cNvPr id="32" name="Rechteck 31">
                  <a:extLst>
                    <a:ext uri="{FF2B5EF4-FFF2-40B4-BE49-F238E27FC236}">
                      <a16:creationId xmlns:a16="http://schemas.microsoft.com/office/drawing/2014/main" id="{7A9DE917-5B0C-4246-AC7C-44062A21429F}"/>
                    </a:ext>
                  </a:extLst>
                </p:cNvPr>
                <p:cNvSpPr/>
                <p:nvPr/>
              </p:nvSpPr>
              <p:spPr>
                <a:xfrm>
                  <a:off x="2343465" y="5498177"/>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Luft- und Raumfahrt</a:t>
                  </a:r>
                </a:p>
              </p:txBody>
            </p:sp>
            <p:sp>
              <p:nvSpPr>
                <p:cNvPr id="33" name="Rechteck 32">
                  <a:extLst>
                    <a:ext uri="{FF2B5EF4-FFF2-40B4-BE49-F238E27FC236}">
                      <a16:creationId xmlns:a16="http://schemas.microsoft.com/office/drawing/2014/main" id="{2B32DBBC-9353-4390-B239-C3063FD84588}"/>
                    </a:ext>
                  </a:extLst>
                </p:cNvPr>
                <p:cNvSpPr/>
                <p:nvPr/>
              </p:nvSpPr>
              <p:spPr>
                <a:xfrm>
                  <a:off x="2343465" y="5724451"/>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Medizintechnik</a:t>
                  </a:r>
                </a:p>
              </p:txBody>
            </p:sp>
            <p:sp>
              <p:nvSpPr>
                <p:cNvPr id="34" name="Rechteck 33">
                  <a:extLst>
                    <a:ext uri="{FF2B5EF4-FFF2-40B4-BE49-F238E27FC236}">
                      <a16:creationId xmlns:a16="http://schemas.microsoft.com/office/drawing/2014/main" id="{051DA255-85D6-487F-BB51-160F7D9C5BF9}"/>
                    </a:ext>
                  </a:extLst>
                </p:cNvPr>
                <p:cNvSpPr/>
                <p:nvPr/>
              </p:nvSpPr>
              <p:spPr>
                <a:xfrm>
                  <a:off x="2343465" y="5950725"/>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Feinmechanik</a:t>
                  </a:r>
                </a:p>
              </p:txBody>
            </p:sp>
            <p:sp>
              <p:nvSpPr>
                <p:cNvPr id="35" name="Rechteck 34">
                  <a:extLst>
                    <a:ext uri="{FF2B5EF4-FFF2-40B4-BE49-F238E27FC236}">
                      <a16:creationId xmlns:a16="http://schemas.microsoft.com/office/drawing/2014/main" id="{D0D6ACA8-BD03-4533-95BA-91E33C414CD1}"/>
                    </a:ext>
                  </a:extLst>
                </p:cNvPr>
                <p:cNvSpPr/>
                <p:nvPr/>
              </p:nvSpPr>
              <p:spPr>
                <a:xfrm>
                  <a:off x="2343465" y="6177000"/>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und mehr als 70 weitere Themen</a:t>
                  </a:r>
                </a:p>
              </p:txBody>
            </p:sp>
            <p:pic>
              <p:nvPicPr>
                <p:cNvPr id="36" name="Grafik 35">
                  <a:extLst>
                    <a:ext uri="{FF2B5EF4-FFF2-40B4-BE49-F238E27FC236}">
                      <a16:creationId xmlns:a16="http://schemas.microsoft.com/office/drawing/2014/main" id="{A31F2F92-0446-494F-B6E8-56BF20A3989A}"/>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6351977" y="3864992"/>
                  <a:ext cx="945471" cy="416366"/>
                </a:xfrm>
                <a:prstGeom prst="rect">
                  <a:avLst/>
                </a:prstGeom>
              </p:spPr>
            </p:pic>
            <p:pic>
              <p:nvPicPr>
                <p:cNvPr id="37" name="Grafik 36">
                  <a:extLst>
                    <a:ext uri="{FF2B5EF4-FFF2-40B4-BE49-F238E27FC236}">
                      <a16:creationId xmlns:a16="http://schemas.microsoft.com/office/drawing/2014/main" id="{262D3BE7-4F27-4479-8D43-56FE95D1479D}"/>
                    </a:ext>
                  </a:extLst>
                </p:cNvPr>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1462443" y="2425613"/>
                  <a:ext cx="428250" cy="393483"/>
                </a:xfrm>
                <a:prstGeom prst="rect">
                  <a:avLst/>
                </a:prstGeom>
              </p:spPr>
            </p:pic>
            <p:pic>
              <p:nvPicPr>
                <p:cNvPr id="38" name="Grafik 37">
                  <a:extLst>
                    <a:ext uri="{FF2B5EF4-FFF2-40B4-BE49-F238E27FC236}">
                      <a16:creationId xmlns:a16="http://schemas.microsoft.com/office/drawing/2014/main" id="{999A6328-7D62-4A33-A4A9-6AA88DEDBCAF}"/>
                    </a:ext>
                  </a:extLst>
                </p:cNvPr>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6608244" y="2432050"/>
                  <a:ext cx="373765" cy="408910"/>
                </a:xfrm>
                <a:prstGeom prst="rect">
                  <a:avLst/>
                </a:prstGeom>
              </p:spPr>
            </p:pic>
            <p:pic>
              <p:nvPicPr>
                <p:cNvPr id="39" name="Grafik 38">
                  <a:extLst>
                    <a:ext uri="{FF2B5EF4-FFF2-40B4-BE49-F238E27FC236}">
                      <a16:creationId xmlns:a16="http://schemas.microsoft.com/office/drawing/2014/main" id="{063E70D6-E953-48E1-8F37-2B06868C1365}"/>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4046406" y="2416330"/>
                  <a:ext cx="412049" cy="412049"/>
                </a:xfrm>
                <a:prstGeom prst="rect">
                  <a:avLst/>
                </a:prstGeom>
              </p:spPr>
            </p:pic>
            <p:pic>
              <p:nvPicPr>
                <p:cNvPr id="40" name="Grafik 39">
                  <a:extLst>
                    <a:ext uri="{FF2B5EF4-FFF2-40B4-BE49-F238E27FC236}">
                      <a16:creationId xmlns:a16="http://schemas.microsoft.com/office/drawing/2014/main" id="{164BAA55-A3D2-49A1-A57A-50B4A97D231A}"/>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2117025" y="5096369"/>
                  <a:ext cx="381402" cy="295570"/>
                </a:xfrm>
                <a:prstGeom prst="rect">
                  <a:avLst/>
                </a:prstGeom>
              </p:spPr>
            </p:pic>
            <p:sp>
              <p:nvSpPr>
                <p:cNvPr id="41" name="Rechteck 40">
                  <a:extLst>
                    <a:ext uri="{FF2B5EF4-FFF2-40B4-BE49-F238E27FC236}">
                      <a16:creationId xmlns:a16="http://schemas.microsoft.com/office/drawing/2014/main" id="{51D8BC90-AEC1-4FEA-BF41-9403E61E6726}"/>
                    </a:ext>
                  </a:extLst>
                </p:cNvPr>
                <p:cNvSpPr/>
                <p:nvPr/>
              </p:nvSpPr>
              <p:spPr>
                <a:xfrm>
                  <a:off x="664455" y="1883914"/>
                  <a:ext cx="7061913" cy="180000"/>
                </a:xfrm>
                <a:prstGeom prst="rect">
                  <a:avLst/>
                </a:prstGeom>
                <a:solidFill>
                  <a:srgbClr val="008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INTERNATIONAL</a:t>
                  </a:r>
                </a:p>
              </p:txBody>
            </p:sp>
            <p:cxnSp>
              <p:nvCxnSpPr>
                <p:cNvPr id="42" name="Gerade Verbindung mit Pfeil 41">
                  <a:extLst>
                    <a:ext uri="{FF2B5EF4-FFF2-40B4-BE49-F238E27FC236}">
                      <a16:creationId xmlns:a16="http://schemas.microsoft.com/office/drawing/2014/main" id="{E0FF73AA-5425-41E0-9B80-D930DD80FFA5}"/>
                    </a:ext>
                  </a:extLst>
                </p:cNvPr>
                <p:cNvCxnSpPr>
                  <a:cxnSpLocks/>
                </p:cNvCxnSpPr>
                <p:nvPr/>
              </p:nvCxnSpPr>
              <p:spPr bwMode="auto">
                <a:xfrm flipV="1">
                  <a:off x="5081359" y="2929688"/>
                  <a:ext cx="0" cy="225115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cxnSp>
              <p:nvCxnSpPr>
                <p:cNvPr id="43" name="Gerade Verbindung mit Pfeil 42">
                  <a:extLst>
                    <a:ext uri="{FF2B5EF4-FFF2-40B4-BE49-F238E27FC236}">
                      <a16:creationId xmlns:a16="http://schemas.microsoft.com/office/drawing/2014/main" id="{64F1B6E3-82F3-4BBC-8AF3-04F5292DFD1F}"/>
                    </a:ext>
                  </a:extLst>
                </p:cNvPr>
                <p:cNvCxnSpPr>
                  <a:cxnSpLocks/>
                </p:cNvCxnSpPr>
                <p:nvPr/>
              </p:nvCxnSpPr>
              <p:spPr bwMode="auto">
                <a:xfrm flipV="1">
                  <a:off x="1656981" y="4371975"/>
                  <a:ext cx="0" cy="823811"/>
                </a:xfrm>
                <a:prstGeom prst="straightConnector1">
                  <a:avLst/>
                </a:prstGeom>
                <a:solidFill>
                  <a:schemeClr val="accent1"/>
                </a:solidFill>
                <a:ln w="63500" cap="flat" cmpd="sng" algn="ctr">
                  <a:solidFill>
                    <a:srgbClr val="004164">
                      <a:alpha val="60000"/>
                    </a:srgbClr>
                  </a:solidFill>
                  <a:prstDash val="sysDot"/>
                  <a:round/>
                  <a:headEnd type="none" w="med" len="med"/>
                  <a:tailEnd type="triangle"/>
                </a:ln>
                <a:effectLst/>
              </p:spPr>
            </p:cxnSp>
            <p:sp>
              <p:nvSpPr>
                <p:cNvPr id="44" name="Rechteck 43">
                  <a:extLst>
                    <a:ext uri="{FF2B5EF4-FFF2-40B4-BE49-F238E27FC236}">
                      <a16:creationId xmlns:a16="http://schemas.microsoft.com/office/drawing/2014/main" id="{AB7B8823-8FB2-4B78-90F3-48B6C7AF7329}"/>
                    </a:ext>
                  </a:extLst>
                </p:cNvPr>
                <p:cNvSpPr/>
                <p:nvPr/>
              </p:nvSpPr>
              <p:spPr bwMode="auto">
                <a:xfrm>
                  <a:off x="2343763" y="3845036"/>
                  <a:ext cx="1370968" cy="584775"/>
                </a:xfrm>
                <a:prstGeom prst="rect">
                  <a:avLst/>
                </a:prstGeom>
                <a:solidFill>
                  <a:srgbClr val="00824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377" rtl="0" eaLnBrk="0" fontAlgn="base" latinLnBrk="0" hangingPunct="0">
                    <a:lnSpc>
                      <a:spcPts val="1200"/>
                    </a:lnSpc>
                    <a:spcBef>
                      <a:spcPct val="0"/>
                    </a:spcBef>
                    <a:spcAft>
                      <a:spcPct val="0"/>
                    </a:spcAft>
                    <a:buClrTx/>
                    <a:buSzTx/>
                    <a:buFontTx/>
                    <a:buNone/>
                    <a:tabLst/>
                    <a:defRPr/>
                  </a:pPr>
                  <a:r>
                    <a:rPr kumimoji="0" lang="en-US" sz="1051" b="0" i="0" u="none" strike="noStrike" kern="1200" cap="none" spc="0" normalizeH="0" baseline="0" noProof="0" dirty="0" err="1">
                      <a:ln>
                        <a:noFill/>
                      </a:ln>
                      <a:solidFill>
                        <a:prstClr val="white"/>
                      </a:solidFill>
                      <a:effectLst/>
                      <a:uLnTx/>
                      <a:uFillTx/>
                      <a:latin typeface="Arial"/>
                      <a:ea typeface="+mn-ea"/>
                      <a:cs typeface="+mn-cs"/>
                    </a:rPr>
                    <a:t>z.B</a:t>
                  </a:r>
                  <a:r>
                    <a:rPr kumimoji="0" lang="en-US" sz="1051" b="0" i="0" u="none" strike="noStrike" kern="1200" cap="none" spc="0" normalizeH="0" baseline="0" noProof="0" dirty="0">
                      <a:ln>
                        <a:noFill/>
                      </a:ln>
                      <a:solidFill>
                        <a:prstClr val="white"/>
                      </a:solidFill>
                      <a:effectLst/>
                      <a:uLnTx/>
                      <a:uFillTx/>
                      <a:latin typeface="Arial"/>
                      <a:ea typeface="+mn-ea"/>
                      <a:cs typeface="+mn-cs"/>
                    </a:rPr>
                    <a:t>. JTC 13 Cybersecurity and Data Protection</a:t>
                  </a:r>
                  <a:endParaRPr kumimoji="0" lang="de-DE" sz="1051" b="0" i="0" u="none" strike="noStrike" kern="1200" cap="none" spc="0" normalizeH="0" baseline="0" noProof="0" dirty="0">
                    <a:ln>
                      <a:noFill/>
                    </a:ln>
                    <a:solidFill>
                      <a:prstClr val="white"/>
                    </a:solidFill>
                    <a:effectLst/>
                    <a:uLnTx/>
                    <a:uFillTx/>
                    <a:latin typeface="Arial"/>
                    <a:ea typeface="+mn-ea"/>
                    <a:cs typeface="+mn-cs"/>
                  </a:endParaRPr>
                </a:p>
              </p:txBody>
            </p:sp>
            <p:cxnSp>
              <p:nvCxnSpPr>
                <p:cNvPr id="45" name="Gerade Verbindung mit Pfeil 44">
                  <a:extLst>
                    <a:ext uri="{FF2B5EF4-FFF2-40B4-BE49-F238E27FC236}">
                      <a16:creationId xmlns:a16="http://schemas.microsoft.com/office/drawing/2014/main" id="{097A4236-30C9-41C9-8771-342A52AC7C21}"/>
                    </a:ext>
                  </a:extLst>
                </p:cNvPr>
                <p:cNvCxnSpPr>
                  <a:cxnSpLocks/>
                </p:cNvCxnSpPr>
                <p:nvPr/>
              </p:nvCxnSpPr>
              <p:spPr bwMode="auto">
                <a:xfrm>
                  <a:off x="3029247" y="2843724"/>
                  <a:ext cx="0" cy="102036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cxnSp>
              <p:nvCxnSpPr>
                <p:cNvPr id="46" name="Gerade Verbindung mit Pfeil 45">
                  <a:extLst>
                    <a:ext uri="{FF2B5EF4-FFF2-40B4-BE49-F238E27FC236}">
                      <a16:creationId xmlns:a16="http://schemas.microsoft.com/office/drawing/2014/main" id="{75B7A7BF-8367-440F-8B77-03CEDBDAC1BF}"/>
                    </a:ext>
                  </a:extLst>
                </p:cNvPr>
                <p:cNvCxnSpPr>
                  <a:cxnSpLocks/>
                </p:cNvCxnSpPr>
                <p:nvPr/>
              </p:nvCxnSpPr>
              <p:spPr bwMode="auto">
                <a:xfrm flipV="1">
                  <a:off x="1061809" y="2929688"/>
                  <a:ext cx="0" cy="225115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cxnSp>
              <p:nvCxnSpPr>
                <p:cNvPr id="47" name="Gerade Verbindung mit Pfeil 46">
                  <a:extLst>
                    <a:ext uri="{FF2B5EF4-FFF2-40B4-BE49-F238E27FC236}">
                      <a16:creationId xmlns:a16="http://schemas.microsoft.com/office/drawing/2014/main" id="{CA2D3A9B-E26D-431C-BD97-791855D0DEA4}"/>
                    </a:ext>
                  </a:extLst>
                </p:cNvPr>
                <p:cNvCxnSpPr>
                  <a:cxnSpLocks/>
                </p:cNvCxnSpPr>
                <p:nvPr/>
              </p:nvCxnSpPr>
              <p:spPr bwMode="auto">
                <a:xfrm flipV="1">
                  <a:off x="4733556" y="4371975"/>
                  <a:ext cx="0" cy="823811"/>
                </a:xfrm>
                <a:prstGeom prst="straightConnector1">
                  <a:avLst/>
                </a:prstGeom>
                <a:solidFill>
                  <a:schemeClr val="accent1"/>
                </a:solidFill>
                <a:ln w="63500" cap="flat" cmpd="sng" algn="ctr">
                  <a:solidFill>
                    <a:srgbClr val="004164">
                      <a:alpha val="60000"/>
                    </a:srgbClr>
                  </a:solidFill>
                  <a:prstDash val="sysDot"/>
                  <a:round/>
                  <a:headEnd type="none" w="med" len="med"/>
                  <a:tailEnd type="triangle"/>
                </a:ln>
                <a:effectLst/>
              </p:spPr>
            </p:cxnSp>
            <p:cxnSp>
              <p:nvCxnSpPr>
                <p:cNvPr id="48" name="Gerade Verbindung mit Pfeil 47">
                  <a:extLst>
                    <a:ext uri="{FF2B5EF4-FFF2-40B4-BE49-F238E27FC236}">
                      <a16:creationId xmlns:a16="http://schemas.microsoft.com/office/drawing/2014/main" id="{7FBD0612-794B-40B2-8900-8FCAE60E9326}"/>
                    </a:ext>
                  </a:extLst>
                </p:cNvPr>
                <p:cNvCxnSpPr>
                  <a:cxnSpLocks/>
                </p:cNvCxnSpPr>
                <p:nvPr/>
              </p:nvCxnSpPr>
              <p:spPr bwMode="auto">
                <a:xfrm flipV="1">
                  <a:off x="6838581" y="4371975"/>
                  <a:ext cx="0" cy="823811"/>
                </a:xfrm>
                <a:prstGeom prst="straightConnector1">
                  <a:avLst/>
                </a:prstGeom>
                <a:solidFill>
                  <a:schemeClr val="accent1"/>
                </a:solidFill>
                <a:ln w="63500" cap="flat" cmpd="sng" algn="ctr">
                  <a:solidFill>
                    <a:srgbClr val="004164">
                      <a:alpha val="60000"/>
                    </a:srgbClr>
                  </a:solidFill>
                  <a:prstDash val="sysDot"/>
                  <a:round/>
                  <a:headEnd type="none" w="med" len="med"/>
                  <a:tailEnd type="triangle"/>
                </a:ln>
                <a:effectLst/>
              </p:spPr>
            </p:cxnSp>
            <p:sp>
              <p:nvSpPr>
                <p:cNvPr id="49" name="Rechteck 48">
                  <a:extLst>
                    <a:ext uri="{FF2B5EF4-FFF2-40B4-BE49-F238E27FC236}">
                      <a16:creationId xmlns:a16="http://schemas.microsoft.com/office/drawing/2014/main" id="{FC468A50-0D70-47D8-BA61-068C7EB55B1C}"/>
                    </a:ext>
                  </a:extLst>
                </p:cNvPr>
                <p:cNvSpPr/>
                <p:nvPr/>
              </p:nvSpPr>
              <p:spPr bwMode="auto">
                <a:xfrm>
                  <a:off x="4544478" y="5132842"/>
                  <a:ext cx="2833977" cy="1224000"/>
                </a:xfrm>
                <a:prstGeom prst="rect">
                  <a:avLst/>
                </a:prstGeom>
                <a:solidFill>
                  <a:schemeClr val="bg1">
                    <a:alpha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4164"/>
                    </a:solidFill>
                    <a:effectLst/>
                    <a:uLnTx/>
                    <a:uFillTx/>
                    <a:latin typeface="Arial"/>
                    <a:ea typeface="+mn-ea"/>
                    <a:cs typeface="+mn-cs"/>
                  </a:endParaRPr>
                </a:p>
              </p:txBody>
            </p:sp>
            <p:sp>
              <p:nvSpPr>
                <p:cNvPr id="50" name="Rechteck 49">
                  <a:extLst>
                    <a:ext uri="{FF2B5EF4-FFF2-40B4-BE49-F238E27FC236}">
                      <a16:creationId xmlns:a16="http://schemas.microsoft.com/office/drawing/2014/main" id="{917E0279-FD3F-4C03-AFA3-5AE5935E855C}"/>
                    </a:ext>
                  </a:extLst>
                </p:cNvPr>
                <p:cNvSpPr/>
                <p:nvPr/>
              </p:nvSpPr>
              <p:spPr>
                <a:xfrm>
                  <a:off x="4701466" y="5734628"/>
                  <a:ext cx="2520000" cy="180000"/>
                </a:xfrm>
                <a:prstGeom prst="rect">
                  <a:avLst/>
                </a:prstGeom>
                <a:solidFill>
                  <a:srgbClr val="00416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Elektrotechnik</a:t>
                  </a:r>
                </a:p>
              </p:txBody>
            </p:sp>
            <p:sp>
              <p:nvSpPr>
                <p:cNvPr id="51" name="Rechteck 50">
                  <a:extLst>
                    <a:ext uri="{FF2B5EF4-FFF2-40B4-BE49-F238E27FC236}">
                      <a16:creationId xmlns:a16="http://schemas.microsoft.com/office/drawing/2014/main" id="{6D4CF8A9-0A55-4A6F-B223-AAB5A9FCB423}"/>
                    </a:ext>
                  </a:extLst>
                </p:cNvPr>
                <p:cNvSpPr/>
                <p:nvPr/>
              </p:nvSpPr>
              <p:spPr>
                <a:xfrm>
                  <a:off x="4701466" y="5963023"/>
                  <a:ext cx="2520000" cy="180000"/>
                </a:xfrm>
                <a:prstGeom prst="rect">
                  <a:avLst/>
                </a:prstGeom>
                <a:solidFill>
                  <a:srgbClr val="00416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white"/>
                      </a:solidFill>
                      <a:effectLst/>
                      <a:uLnTx/>
                      <a:uFillTx/>
                      <a:latin typeface="Arial"/>
                      <a:ea typeface="+mn-ea"/>
                      <a:cs typeface="+mn-cs"/>
                    </a:rPr>
                    <a:t>Telekommunikation</a:t>
                  </a:r>
                </a:p>
              </p:txBody>
            </p:sp>
            <p:pic>
              <p:nvPicPr>
                <p:cNvPr id="52" name="Grafik 51">
                  <a:extLst>
                    <a:ext uri="{FF2B5EF4-FFF2-40B4-BE49-F238E27FC236}">
                      <a16:creationId xmlns:a16="http://schemas.microsoft.com/office/drawing/2014/main" id="{E9D9F79F-AB7D-4485-A52C-032DBBF9C401}"/>
                    </a:ext>
                  </a:extLst>
                </p:cNvPr>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a:off x="5576315" y="5295038"/>
                  <a:ext cx="770303" cy="294163"/>
                </a:xfrm>
                <a:prstGeom prst="rect">
                  <a:avLst/>
                </a:prstGeom>
              </p:spPr>
            </p:pic>
          </p:grpSp>
        </p:grpSp>
        <p:pic>
          <p:nvPicPr>
            <p:cNvPr id="56" name="Picture 3"/>
            <p:cNvPicPr>
              <a:picLocks noChangeAspect="1" noChangeArrowheads="1"/>
            </p:cNvPicPr>
            <p:nvPr userDrawn="1"/>
          </p:nvPicPr>
          <p:blipFill rotWithShape="1">
            <a:blip r:embed="rId10" cstate="screen">
              <a:extLst>
                <a:ext uri="{28A0092B-C50C-407E-A947-70E740481C1C}">
                  <a14:useLocalDpi xmlns:a14="http://schemas.microsoft.com/office/drawing/2010/main" val="0"/>
                </a:ext>
              </a:extLst>
            </a:blip>
            <a:srcRect l="21563" t="72388" r="72656" b="20647"/>
            <a:stretch/>
          </p:blipFill>
          <p:spPr bwMode="auto">
            <a:xfrm>
              <a:off x="5510891" y="5265965"/>
              <a:ext cx="947058" cy="3583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916053322"/>
      </p:ext>
    </p:extLst>
  </p:cSld>
  <p:clrMapOvr>
    <a:masterClrMapping/>
  </p:clrMapOvr>
  <p:hf hdr="0" dt="0"/>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DIN_Schlussfolie">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54EA57D7-662C-47D2-815E-088826781E6A}"/>
              </a:ext>
            </a:extLst>
          </p:cNvPr>
          <p:cNvSpPr/>
          <p:nvPr userDrawn="1"/>
        </p:nvSpPr>
        <p:spPr>
          <a:xfrm>
            <a:off x="0" y="0"/>
            <a:ext cx="12192000" cy="68580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Arial"/>
              <a:ea typeface="+mn-ea"/>
              <a:cs typeface="+mn-cs"/>
            </a:endParaRPr>
          </a:p>
        </p:txBody>
      </p:sp>
      <p:pic>
        <p:nvPicPr>
          <p:cNvPr id="22" name="Grafik 21">
            <a:extLst>
              <a:ext uri="{FF2B5EF4-FFF2-40B4-BE49-F238E27FC236}">
                <a16:creationId xmlns:a16="http://schemas.microsoft.com/office/drawing/2014/main" id="{3FA76EEC-B03F-46B4-9F48-96B26AEF94C1}"/>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7339585" y="1"/>
            <a:ext cx="4852416" cy="6859743"/>
          </a:xfrm>
          <a:prstGeom prst="rect">
            <a:avLst/>
          </a:prstGeom>
        </p:spPr>
      </p:pic>
      <p:grpSp>
        <p:nvGrpSpPr>
          <p:cNvPr id="10" name="Gruppieren 9">
            <a:extLst>
              <a:ext uri="{FF2B5EF4-FFF2-40B4-BE49-F238E27FC236}">
                <a16:creationId xmlns:a16="http://schemas.microsoft.com/office/drawing/2014/main" id="{D4559BAF-0BAD-4842-BB2E-2D6FDE5578E5}"/>
              </a:ext>
            </a:extLst>
          </p:cNvPr>
          <p:cNvGrpSpPr/>
          <p:nvPr userDrawn="1"/>
        </p:nvGrpSpPr>
        <p:grpSpPr>
          <a:xfrm>
            <a:off x="8337556" y="2277173"/>
            <a:ext cx="3055749" cy="655321"/>
            <a:chOff x="7740395" y="2697796"/>
            <a:chExt cx="3055749" cy="655321"/>
          </a:xfrm>
        </p:grpSpPr>
        <p:pic>
          <p:nvPicPr>
            <p:cNvPr id="11" name="Grafik 10">
              <a:extLst>
                <a:ext uri="{FF2B5EF4-FFF2-40B4-BE49-F238E27FC236}">
                  <a16:creationId xmlns:a16="http://schemas.microsoft.com/office/drawing/2014/main" id="{39C8A294-2022-4E9A-A8CB-24269CCB3211}"/>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740395" y="2697796"/>
              <a:ext cx="612649" cy="612649"/>
            </a:xfrm>
            <a:prstGeom prst="rect">
              <a:avLst/>
            </a:prstGeom>
          </p:spPr>
        </p:pic>
        <p:pic>
          <p:nvPicPr>
            <p:cNvPr id="13" name="Grafik 12">
              <a:extLst>
                <a:ext uri="{FF2B5EF4-FFF2-40B4-BE49-F238E27FC236}">
                  <a16:creationId xmlns:a16="http://schemas.microsoft.com/office/drawing/2014/main" id="{8B6F2DAE-9F07-46AF-8E9F-755BC7C75B7F}"/>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8351170" y="2708464"/>
              <a:ext cx="612649" cy="612649"/>
            </a:xfrm>
            <a:prstGeom prst="rect">
              <a:avLst/>
            </a:prstGeom>
          </p:spPr>
        </p:pic>
        <p:pic>
          <p:nvPicPr>
            <p:cNvPr id="14" name="Grafik 13">
              <a:extLst>
                <a:ext uri="{FF2B5EF4-FFF2-40B4-BE49-F238E27FC236}">
                  <a16:creationId xmlns:a16="http://schemas.microsoft.com/office/drawing/2014/main" id="{7DA676A9-1F39-4FDA-AE3B-82A423DE95EA}"/>
                </a:ext>
              </a:extLst>
            </p:cNvPr>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8961945" y="2719132"/>
              <a:ext cx="612649" cy="612649"/>
            </a:xfrm>
            <a:prstGeom prst="rect">
              <a:avLst/>
            </a:prstGeom>
          </p:spPr>
        </p:pic>
        <p:pic>
          <p:nvPicPr>
            <p:cNvPr id="16" name="Grafik 15">
              <a:extLst>
                <a:ext uri="{FF2B5EF4-FFF2-40B4-BE49-F238E27FC236}">
                  <a16:creationId xmlns:a16="http://schemas.microsoft.com/office/drawing/2014/main" id="{74514A63-8761-49FF-A1AF-98542F61655E}"/>
                </a:ext>
              </a:extLst>
            </p:cNvPr>
            <p:cNvPicPr>
              <a:picLocks noChangeAspect="1"/>
            </p:cNvPicPr>
            <p:nvPr userDrawn="1"/>
          </p:nvPicPr>
          <p:blipFill>
            <a:blip r:embed="rId6" cstate="screen">
              <a:extLst>
                <a:ext uri="{28A0092B-C50C-407E-A947-70E740481C1C}">
                  <a14:useLocalDpi xmlns:a14="http://schemas.microsoft.com/office/drawing/2010/main" val="0"/>
                </a:ext>
              </a:extLst>
            </a:blip>
            <a:stretch>
              <a:fillRect/>
            </a:stretch>
          </p:blipFill>
          <p:spPr>
            <a:xfrm>
              <a:off x="9572720" y="2740468"/>
              <a:ext cx="612649" cy="612649"/>
            </a:xfrm>
            <a:prstGeom prst="rect">
              <a:avLst/>
            </a:prstGeom>
          </p:spPr>
        </p:pic>
        <p:pic>
          <p:nvPicPr>
            <p:cNvPr id="17" name="Grafik 16">
              <a:extLst>
                <a:ext uri="{FF2B5EF4-FFF2-40B4-BE49-F238E27FC236}">
                  <a16:creationId xmlns:a16="http://schemas.microsoft.com/office/drawing/2014/main" id="{E62552DC-B497-46AF-9AF4-13A4327E001F}"/>
                </a:ext>
              </a:extLst>
            </p:cNvPr>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10183495" y="2729800"/>
              <a:ext cx="612649" cy="612649"/>
            </a:xfrm>
            <a:prstGeom prst="rect">
              <a:avLst/>
            </a:prstGeom>
          </p:spPr>
        </p:pic>
      </p:grpSp>
      <p:sp>
        <p:nvSpPr>
          <p:cNvPr id="18" name="Textplatzhalter 4">
            <a:extLst>
              <a:ext uri="{FF2B5EF4-FFF2-40B4-BE49-F238E27FC236}">
                <a16:creationId xmlns:a16="http://schemas.microsoft.com/office/drawing/2014/main" id="{2E3E3301-C940-47EF-8F72-09884951723D}"/>
              </a:ext>
            </a:extLst>
          </p:cNvPr>
          <p:cNvSpPr>
            <a:spLocks noGrp="1"/>
          </p:cNvSpPr>
          <p:nvPr>
            <p:ph type="body" sz="quarter" idx="12" hasCustomPrompt="1"/>
          </p:nvPr>
        </p:nvSpPr>
        <p:spPr>
          <a:xfrm>
            <a:off x="662721" y="4325419"/>
            <a:ext cx="6056947" cy="635388"/>
          </a:xfrm>
          <a:prstGeom prst="rect">
            <a:avLst/>
          </a:prstGeom>
        </p:spPr>
        <p:txBody>
          <a:bodyPr wrap="square" lIns="0" tIns="0" rIns="0" bIns="0">
            <a:spAutoFit/>
          </a:bodyPr>
          <a:lstStyle>
            <a:lvl1pPr>
              <a:defRPr sz="1800" b="0">
                <a:solidFill>
                  <a:schemeClr val="bg1"/>
                </a:solidFill>
              </a:defRPr>
            </a:lvl1pPr>
            <a:lvl2pPr marL="0" indent="0">
              <a:buNone/>
              <a:defRPr>
                <a:solidFill>
                  <a:schemeClr val="bg1"/>
                </a:solidFill>
              </a:defRPr>
            </a:lvl2pPr>
            <a:lvl3pPr marL="0" indent="0">
              <a:buNone/>
              <a:defRPr>
                <a:solidFill>
                  <a:schemeClr val="bg1"/>
                </a:solidFill>
              </a:defRPr>
            </a:lvl3pPr>
            <a:lvl4pPr>
              <a:defRPr>
                <a:solidFill>
                  <a:schemeClr val="bg1"/>
                </a:solidFill>
              </a:defRPr>
            </a:lvl4pPr>
            <a:lvl5pPr>
              <a:defRPr>
                <a:solidFill>
                  <a:schemeClr val="bg1"/>
                </a:solidFill>
              </a:defRPr>
            </a:lvl5pPr>
          </a:lstStyle>
          <a:p>
            <a:r>
              <a:rPr lang="de-DE" dirty="0"/>
              <a:t>vorname.nachname@din.de</a:t>
            </a:r>
          </a:p>
          <a:p>
            <a:r>
              <a:rPr lang="de-DE" dirty="0"/>
              <a:t>+49 (0) 30 2601-xxxx</a:t>
            </a:r>
          </a:p>
        </p:txBody>
      </p:sp>
      <p:sp>
        <p:nvSpPr>
          <p:cNvPr id="19" name="Textplatzhalter 7">
            <a:extLst>
              <a:ext uri="{FF2B5EF4-FFF2-40B4-BE49-F238E27FC236}">
                <a16:creationId xmlns:a16="http://schemas.microsoft.com/office/drawing/2014/main" id="{C0E4EA4F-0E9C-4CDC-A9D0-8F61DE59EB4C}"/>
              </a:ext>
            </a:extLst>
          </p:cNvPr>
          <p:cNvSpPr>
            <a:spLocks noGrp="1"/>
          </p:cNvSpPr>
          <p:nvPr>
            <p:ph type="body" sz="quarter" idx="13" hasCustomPrompt="1"/>
          </p:nvPr>
        </p:nvSpPr>
        <p:spPr>
          <a:xfrm>
            <a:off x="662721" y="3441701"/>
            <a:ext cx="6056947" cy="626839"/>
          </a:xfrm>
          <a:prstGeom prst="rect">
            <a:avLst/>
          </a:prstGeom>
        </p:spPr>
        <p:txBody>
          <a:bodyPr wrap="square" lIns="0" tIns="0" rIns="0" bIns="0">
            <a:spAutoFit/>
          </a:bodyPr>
          <a:lstStyle>
            <a:lvl1pPr>
              <a:lnSpc>
                <a:spcPts val="2160"/>
              </a:lnSpc>
              <a:spcBef>
                <a:spcPts val="600"/>
              </a:spcBef>
              <a:defRPr b="1">
                <a:solidFill>
                  <a:schemeClr val="bg1"/>
                </a:solidFill>
              </a:defRPr>
            </a:lvl1pPr>
            <a:lvl2pPr marL="0" indent="0">
              <a:buNone/>
              <a:defRPr>
                <a:solidFill>
                  <a:schemeClr val="bg1"/>
                </a:solidFill>
              </a:defRPr>
            </a:lvl2pPr>
          </a:lstStyle>
          <a:p>
            <a:r>
              <a:rPr lang="de-DE"/>
              <a:t>Name des/der Vortragenden</a:t>
            </a:r>
          </a:p>
          <a:p>
            <a:r>
              <a:rPr lang="de-DE"/>
              <a:t>Jobtitel</a:t>
            </a:r>
          </a:p>
        </p:txBody>
      </p:sp>
      <p:sp>
        <p:nvSpPr>
          <p:cNvPr id="3" name="Textfeld 2">
            <a:extLst>
              <a:ext uri="{FF2B5EF4-FFF2-40B4-BE49-F238E27FC236}">
                <a16:creationId xmlns:a16="http://schemas.microsoft.com/office/drawing/2014/main" id="{099C8694-60BE-42A5-A685-B5C164EBF815}"/>
              </a:ext>
            </a:extLst>
          </p:cNvPr>
          <p:cNvSpPr txBox="1"/>
          <p:nvPr userDrawn="1"/>
        </p:nvSpPr>
        <p:spPr>
          <a:xfrm>
            <a:off x="8569991" y="700210"/>
            <a:ext cx="2703444" cy="1309269"/>
          </a:xfrm>
          <a:prstGeom prst="rect">
            <a:avLst/>
          </a:prstGeom>
          <a:noFill/>
        </p:spPr>
        <p:txBody>
          <a:bodyPr wrap="square" lIns="0" tIns="0" rIns="0" bIns="0" rtlCol="0">
            <a:spAutoFit/>
          </a:bodyPr>
          <a:lstStyle/>
          <a:p>
            <a:pPr marL="0" marR="0" lvl="0" indent="0" algn="l" defTabSz="914377" rtl="0" eaLnBrk="1" fontAlgn="auto" latinLnBrk="0" hangingPunct="1">
              <a:lnSpc>
                <a:spcPct val="12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white"/>
                </a:solidFill>
                <a:effectLst/>
                <a:uLnTx/>
                <a:uFillTx/>
                <a:latin typeface="Arial"/>
                <a:ea typeface="+mn-ea"/>
                <a:cs typeface="+mn-cs"/>
              </a:rPr>
              <a:t>DIN </a:t>
            </a:r>
          </a:p>
          <a:p>
            <a:pPr marL="0" marR="0" lvl="0" indent="0" algn="l" defTabSz="914377" rtl="0" eaLnBrk="1" fontAlgn="auto" latinLnBrk="0" hangingPunct="1">
              <a:lnSpc>
                <a:spcPct val="12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white"/>
                </a:solidFill>
                <a:effectLst/>
                <a:uLnTx/>
                <a:uFillTx/>
                <a:latin typeface="Arial"/>
                <a:ea typeface="+mn-ea"/>
                <a:cs typeface="+mn-cs"/>
              </a:rPr>
              <a:t>Deutsches Institut für Normung e. V.</a:t>
            </a:r>
          </a:p>
          <a:p>
            <a:pPr marL="0" marR="0" lvl="0" indent="0" algn="l" defTabSz="914377" rtl="0" eaLnBrk="1" fontAlgn="auto" latinLnBrk="0" hangingPunct="1">
              <a:lnSpc>
                <a:spcPct val="12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white"/>
                </a:solidFill>
                <a:effectLst/>
                <a:uLnTx/>
                <a:uFillTx/>
                <a:latin typeface="Arial"/>
                <a:ea typeface="+mn-ea"/>
                <a:cs typeface="+mn-cs"/>
              </a:rPr>
              <a:t>Saatwinkler Damm 42/43</a:t>
            </a:r>
          </a:p>
          <a:p>
            <a:pPr marL="0" marR="0" lvl="0" indent="0" algn="l" defTabSz="914377" rtl="0" eaLnBrk="1" fontAlgn="auto" latinLnBrk="0" hangingPunct="1">
              <a:lnSpc>
                <a:spcPct val="12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white"/>
                </a:solidFill>
                <a:effectLst/>
                <a:uLnTx/>
                <a:uFillTx/>
                <a:latin typeface="Arial"/>
                <a:ea typeface="+mn-ea"/>
                <a:cs typeface="+mn-cs"/>
              </a:rPr>
              <a:t>13627 Berlin</a:t>
            </a:r>
          </a:p>
          <a:p>
            <a:pPr marL="0" marR="0" lvl="0" indent="0" algn="l" defTabSz="914377" rtl="0" eaLnBrk="1" fontAlgn="auto" latinLnBrk="0" hangingPunct="1">
              <a:lnSpc>
                <a:spcPct val="12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l" defTabSz="914377" rtl="0" eaLnBrk="1" fontAlgn="auto" latinLnBrk="0" hangingPunct="1">
              <a:lnSpc>
                <a:spcPct val="12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white"/>
                </a:solidFill>
                <a:effectLst/>
                <a:uLnTx/>
                <a:uFillTx/>
                <a:latin typeface="Arial"/>
                <a:ea typeface="+mn-ea"/>
                <a:cs typeface="+mn-cs"/>
              </a:rPr>
              <a:t>www.din.de</a:t>
            </a:r>
            <a:endParaRPr kumimoji="0" lang="en-US" sz="1200" b="0" i="0" u="none" strike="noStrike" kern="1200" cap="none" spc="0" normalizeH="0" baseline="0" noProof="0" dirty="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1886023006"/>
      </p:ext>
    </p:extLst>
  </p:cSld>
  <p:clrMapOvr>
    <a:masterClrMapping/>
  </p:clrMapOvr>
  <p:extLst>
    <p:ext uri="{DCECCB84-F9BA-43D5-87BE-67443E8EF086}">
      <p15:sldGuideLst xmlns:p15="http://schemas.microsoft.com/office/powerpoint/2012/main">
        <p15:guide id="1" pos="416">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QI-Digital Inhalt: Standard">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TITELMASTERFORMAT DURCH KLICKEN BEARBEITEN</a:t>
            </a:r>
          </a:p>
        </p:txBody>
      </p:sp>
      <p:sp>
        <p:nvSpPr>
          <p:cNvPr id="3" name="Datumsplatzhalter 2"/>
          <p:cNvSpPr>
            <a:spLocks noGrp="1"/>
          </p:cNvSpPr>
          <p:nvPr>
            <p:ph type="dt" sz="half" idx="10"/>
          </p:nvPr>
        </p:nvSpPr>
        <p:spPr/>
        <p:txBody>
          <a:bodyPr/>
          <a:lstStyle/>
          <a:p>
            <a:r>
              <a:rPr lang="de-DE"/>
              <a:t>6.7.2022</a:t>
            </a:r>
            <a:endParaRPr lang="de-DE" dirty="0"/>
          </a:p>
        </p:txBody>
      </p:sp>
      <p:sp>
        <p:nvSpPr>
          <p:cNvPr id="4" name="Fußzeilenplatzhalter 3"/>
          <p:cNvSpPr>
            <a:spLocks noGrp="1"/>
          </p:cNvSpPr>
          <p:nvPr>
            <p:ph type="ftr" sz="quarter" idx="11"/>
          </p:nvPr>
        </p:nvSpPr>
        <p:spPr/>
        <p:txBody>
          <a:bodyPr/>
          <a:lstStyle/>
          <a:p>
            <a:r>
              <a:rPr lang="de-DE"/>
              <a:t>QI-Digital Lenkungskreis</a:t>
            </a:r>
            <a:endParaRPr lang="de-DE" dirty="0"/>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7" name="Inhaltsplatzhalter 6"/>
          <p:cNvSpPr>
            <a:spLocks noGrp="1"/>
          </p:cNvSpPr>
          <p:nvPr>
            <p:ph sz="quarter" idx="13"/>
          </p:nvPr>
        </p:nvSpPr>
        <p:spPr/>
        <p:txBody>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615467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elfolie_Variation 1">
    <p:spTree>
      <p:nvGrpSpPr>
        <p:cNvPr id="1" name=""/>
        <p:cNvGrpSpPr/>
        <p:nvPr/>
      </p:nvGrpSpPr>
      <p:grpSpPr>
        <a:xfrm>
          <a:off x="0" y="0"/>
          <a:ext cx="0" cy="0"/>
          <a:chOff x="0" y="0"/>
          <a:chExt cx="0" cy="0"/>
        </a:xfrm>
      </p:grpSpPr>
      <p:sp>
        <p:nvSpPr>
          <p:cNvPr id="2" name="Rechteck 1"/>
          <p:cNvSpPr/>
          <p:nvPr userDrawn="1"/>
        </p:nvSpPr>
        <p:spPr bwMode="gray">
          <a:xfrm>
            <a:off x="0" y="740834"/>
            <a:ext cx="5926667" cy="5549900"/>
          </a:xfrm>
          <a:prstGeom prst="rect">
            <a:avLst/>
          </a:prstGeom>
          <a:gradFill>
            <a:gsLst>
              <a:gs pos="0">
                <a:schemeClr val="accent2">
                  <a:alpha val="33000"/>
                </a:schemeClr>
              </a:gs>
              <a:gs pos="100000">
                <a:schemeClr val="bg1">
                  <a:alpha val="0"/>
                </a:schemeClr>
              </a:gs>
            </a:gsLst>
            <a:lin ang="0" scaled="0"/>
          </a:gradFill>
          <a:ln w="9525" algn="ctr">
            <a:noFill/>
            <a:miter lim="800000"/>
            <a:headEnd/>
            <a:tailEnd/>
          </a:ln>
          <a:effectLst/>
        </p:spPr>
        <p:txBody>
          <a:bodyPr lIns="192000" tIns="48000" rIns="192000" bIns="48000"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de-DE" sz="1467" b="1"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3" name="Untertitel 2"/>
          <p:cNvSpPr>
            <a:spLocks noGrp="1"/>
          </p:cNvSpPr>
          <p:nvPr>
            <p:ph type="subTitle" idx="1"/>
          </p:nvPr>
        </p:nvSpPr>
        <p:spPr bwMode="gray">
          <a:xfrm>
            <a:off x="402168" y="4482987"/>
            <a:ext cx="2505571" cy="1632063"/>
          </a:xfrm>
          <a:solidFill>
            <a:schemeClr val="accent5"/>
          </a:solidFill>
        </p:spPr>
        <p:txBody>
          <a:bodyPr lIns="144000" tIns="108000" rIns="144000" bIns="144000"/>
          <a:lstStyle>
            <a:lvl1pPr marL="0" indent="0" algn="l">
              <a:buNone/>
              <a:defRPr sz="2133">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de-DE" noProof="0" dirty="0"/>
              <a:t>Formatvorlage des Untertitelmasters durch Klicken bearbeiten</a:t>
            </a:r>
          </a:p>
        </p:txBody>
      </p:sp>
      <p:sp>
        <p:nvSpPr>
          <p:cNvPr id="23" name="Titel 22"/>
          <p:cNvSpPr>
            <a:spLocks noGrp="1"/>
          </p:cNvSpPr>
          <p:nvPr>
            <p:ph type="title"/>
          </p:nvPr>
        </p:nvSpPr>
        <p:spPr>
          <a:xfrm>
            <a:off x="402167" y="2180167"/>
            <a:ext cx="6689219" cy="1275698"/>
          </a:xfrm>
          <a:solidFill>
            <a:schemeClr val="bg1"/>
          </a:solidFill>
        </p:spPr>
        <p:txBody>
          <a:bodyPr lIns="144000" tIns="144000" rIns="144000" bIns="144000">
            <a:spAutoFit/>
          </a:bodyPr>
          <a:lstStyle>
            <a:lvl1pPr>
              <a:defRPr sz="3200" b="0">
                <a:solidFill>
                  <a:schemeClr val="tx1"/>
                </a:solidFill>
              </a:defRPr>
            </a:lvl1pPr>
          </a:lstStyle>
          <a:p>
            <a:r>
              <a:rPr lang="de-DE" noProof="0" dirty="0"/>
              <a:t>Titelmasterformat durch Klicken bearbeiten</a:t>
            </a:r>
          </a:p>
        </p:txBody>
      </p:sp>
      <p:sp>
        <p:nvSpPr>
          <p:cNvPr id="4" name="Datumsplatzhalter 3"/>
          <p:cNvSpPr>
            <a:spLocks noGrp="1"/>
          </p:cNvSpPr>
          <p:nvPr>
            <p:ph type="dt" sz="half" idx="10"/>
          </p:nvPr>
        </p:nvSpPr>
        <p:spPr>
          <a:xfrm>
            <a:off x="402168" y="6497381"/>
            <a:ext cx="1200000" cy="184665"/>
          </a:xfrm>
          <a:prstGeom prst="rect">
            <a:avLst/>
          </a:prstGeom>
        </p:spPr>
        <p:txBody>
          <a:bodyPr/>
          <a:lstStyle/>
          <a:p>
            <a:pPr defTabSz="1219170">
              <a:defRPr/>
            </a:pPr>
            <a:fld id="{7C6B7116-5562-45AD-981C-71F58BC1F502}" type="datetime1">
              <a:rPr lang="de-DE" sz="2400" smtClean="0">
                <a:solidFill>
                  <a:srgbClr val="5F5F5F"/>
                </a:solidFill>
              </a:rPr>
              <a:pPr defTabSz="1219170">
                <a:defRPr/>
              </a:pPr>
              <a:t>21.11.2024</a:t>
            </a:fld>
            <a:endParaRPr lang="de-DE" sz="2400" dirty="0">
              <a:solidFill>
                <a:srgbClr val="5F5F5F"/>
              </a:solidFill>
            </a:endParaRPr>
          </a:p>
        </p:txBody>
      </p:sp>
      <p:sp>
        <p:nvSpPr>
          <p:cNvPr id="5" name="Fußzeilenplatzhalter 4"/>
          <p:cNvSpPr>
            <a:spLocks noGrp="1"/>
          </p:cNvSpPr>
          <p:nvPr>
            <p:ph type="ftr" sz="quarter" idx="11"/>
          </p:nvPr>
        </p:nvSpPr>
        <p:spPr>
          <a:xfrm>
            <a:off x="1788160" y="6497381"/>
            <a:ext cx="5760000" cy="184665"/>
          </a:xfrm>
          <a:prstGeom prst="rect">
            <a:avLst/>
          </a:prstGeom>
        </p:spPr>
        <p:txBody>
          <a:bodyPr/>
          <a:lstStyle/>
          <a:p>
            <a:pPr defTabSz="1219170">
              <a:defRPr/>
            </a:pPr>
            <a:r>
              <a:rPr lang="de-DE" sz="2400">
                <a:solidFill>
                  <a:srgbClr val="5F5F5F"/>
                </a:solidFill>
              </a:rPr>
              <a:t>© DIN DKE Fußzeilentext</a:t>
            </a:r>
            <a:endParaRPr lang="de-DE" sz="2400" dirty="0">
              <a:solidFill>
                <a:srgbClr val="5F5F5F"/>
              </a:solidFill>
            </a:endParaRPr>
          </a:p>
        </p:txBody>
      </p:sp>
      <p:sp>
        <p:nvSpPr>
          <p:cNvPr id="6" name="Foliennummernplatzhalter 5"/>
          <p:cNvSpPr>
            <a:spLocks noGrp="1"/>
          </p:cNvSpPr>
          <p:nvPr>
            <p:ph type="sldNum" sz="quarter" idx="12"/>
          </p:nvPr>
        </p:nvSpPr>
        <p:spPr/>
        <p:txBody>
          <a:body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spTree>
    <p:extLst>
      <p:ext uri="{BB962C8B-B14F-4D97-AF65-F5344CB8AC3E}">
        <p14:creationId xmlns:p14="http://schemas.microsoft.com/office/powerpoint/2010/main" val="2904260049"/>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QI-Digital Inhalt: Standard, Auflistun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TITELMASTERFORMAT DURCH KLICKEN BEARBEITEN</a:t>
            </a:r>
          </a:p>
        </p:txBody>
      </p:sp>
      <p:sp>
        <p:nvSpPr>
          <p:cNvPr id="3" name="Datumsplatzhalter 2"/>
          <p:cNvSpPr>
            <a:spLocks noGrp="1"/>
          </p:cNvSpPr>
          <p:nvPr>
            <p:ph type="dt" sz="half" idx="10"/>
          </p:nvPr>
        </p:nvSpPr>
        <p:spPr/>
        <p:txBody>
          <a:bodyPr/>
          <a:lstStyle/>
          <a:p>
            <a:r>
              <a:rPr lang="de-DE"/>
              <a:t>6.7.2022</a:t>
            </a:r>
            <a:endParaRPr lang="de-DE" dirty="0"/>
          </a:p>
        </p:txBody>
      </p:sp>
      <p:sp>
        <p:nvSpPr>
          <p:cNvPr id="4" name="Fußzeilenplatzhalter 3"/>
          <p:cNvSpPr>
            <a:spLocks noGrp="1"/>
          </p:cNvSpPr>
          <p:nvPr>
            <p:ph type="ftr" sz="quarter" idx="11"/>
          </p:nvPr>
        </p:nvSpPr>
        <p:spPr/>
        <p:txBody>
          <a:bodyPr/>
          <a:lstStyle/>
          <a:p>
            <a:r>
              <a:rPr lang="de-DE"/>
              <a:t>QI-Digital Lenkungskreis</a:t>
            </a:r>
            <a:endParaRPr lang="de-DE" dirty="0"/>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7" name="Inhaltsplatzhalter 6"/>
          <p:cNvSpPr>
            <a:spLocks noGrp="1"/>
          </p:cNvSpPr>
          <p:nvPr>
            <p:ph sz="quarter" idx="13"/>
          </p:nvPr>
        </p:nvSpPr>
        <p:spPr/>
        <p:txBody>
          <a:bodyPr/>
          <a:lstStyle>
            <a:lvl1pPr marL="335992" indent="-335992">
              <a:buFont typeface="+mj-lt"/>
              <a:buAutoNum type="arabicPeriod"/>
              <a:defRPr/>
            </a:lvl1pPr>
            <a:lvl2pPr marL="671983" indent="-335992">
              <a:buFont typeface="+mj-lt"/>
              <a:buAutoNum type="arabicPeriod"/>
              <a:defRPr/>
            </a:lvl2pPr>
            <a:lvl3pPr marL="1007975" indent="-335992">
              <a:buFont typeface="+mj-lt"/>
              <a:buAutoNum type="arabicPeriod"/>
              <a:defRPr/>
            </a:lvl3pPr>
            <a:lvl4pPr marL="1343966" indent="-335992">
              <a:buFont typeface="+mj-lt"/>
              <a:buAutoNum type="arabicPeriod"/>
              <a:defRPr/>
            </a:lvl4pPr>
            <a:lvl5pPr marL="1679958" indent="-335992">
              <a:buFont typeface="+mj-lt"/>
              <a:buAutoNum type="arabicPeriod"/>
              <a:defRPr/>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3043674972"/>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QI-Digital Inhalt: Standard, Fliesstext mit List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TITELMASTERFORMAT DURCH KLICKEN BEARBEITEN</a:t>
            </a:r>
          </a:p>
        </p:txBody>
      </p:sp>
      <p:sp>
        <p:nvSpPr>
          <p:cNvPr id="3" name="Datumsplatzhalter 2"/>
          <p:cNvSpPr>
            <a:spLocks noGrp="1"/>
          </p:cNvSpPr>
          <p:nvPr>
            <p:ph type="dt" sz="half" idx="10"/>
          </p:nvPr>
        </p:nvSpPr>
        <p:spPr/>
        <p:txBody>
          <a:bodyPr/>
          <a:lstStyle/>
          <a:p>
            <a:r>
              <a:rPr lang="de-DE"/>
              <a:t>6.7.2022</a:t>
            </a:r>
            <a:endParaRPr lang="de-DE" dirty="0"/>
          </a:p>
        </p:txBody>
      </p:sp>
      <p:sp>
        <p:nvSpPr>
          <p:cNvPr id="4" name="Fußzeilenplatzhalter 3"/>
          <p:cNvSpPr>
            <a:spLocks noGrp="1"/>
          </p:cNvSpPr>
          <p:nvPr>
            <p:ph type="ftr" sz="quarter" idx="11"/>
          </p:nvPr>
        </p:nvSpPr>
        <p:spPr/>
        <p:txBody>
          <a:bodyPr/>
          <a:lstStyle/>
          <a:p>
            <a:r>
              <a:rPr lang="de-DE"/>
              <a:t>QI-Digital Lenkungskreis</a:t>
            </a:r>
            <a:endParaRPr lang="de-DE" dirty="0"/>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7" name="Inhaltsplatzhalter 6"/>
          <p:cNvSpPr>
            <a:spLocks noGrp="1"/>
          </p:cNvSpPr>
          <p:nvPr>
            <p:ph sz="quarter" idx="13"/>
          </p:nvPr>
        </p:nvSpPr>
        <p:spPr/>
        <p:txBody>
          <a:bodyPr/>
          <a:lstStyle>
            <a:lvl1pPr marL="0" indent="0">
              <a:spcBef>
                <a:spcPts val="0"/>
              </a:spcBef>
              <a:buNone/>
              <a:defRPr/>
            </a:lvl1pPr>
            <a:lvl2pPr marL="335992">
              <a:spcBef>
                <a:spcPts val="0"/>
              </a:spcBef>
              <a:defRPr/>
            </a:lvl2pPr>
            <a:lvl3pPr marL="671983">
              <a:defRPr/>
            </a:lvl3pPr>
            <a:lvl4pPr marL="1007975">
              <a:defRPr/>
            </a:lvl4pPr>
            <a:lvl5pPr marL="1343966">
              <a:defRPr/>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1465876460"/>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QI-Digital Inhalt: zweispaltig, Fliesstex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TITELMASTERFORMAT DURCH KLICKEN BEARBEITEN</a:t>
            </a:r>
          </a:p>
        </p:txBody>
      </p:sp>
      <p:sp>
        <p:nvSpPr>
          <p:cNvPr id="3" name="Datumsplatzhalter 2"/>
          <p:cNvSpPr>
            <a:spLocks noGrp="1"/>
          </p:cNvSpPr>
          <p:nvPr>
            <p:ph type="dt" sz="half" idx="10"/>
          </p:nvPr>
        </p:nvSpPr>
        <p:spPr/>
        <p:txBody>
          <a:bodyPr/>
          <a:lstStyle/>
          <a:p>
            <a:r>
              <a:rPr lang="de-DE"/>
              <a:t>6.7.2022</a:t>
            </a:r>
            <a:endParaRPr lang="de-DE" dirty="0"/>
          </a:p>
        </p:txBody>
      </p:sp>
      <p:sp>
        <p:nvSpPr>
          <p:cNvPr id="4" name="Fußzeilenplatzhalter 3"/>
          <p:cNvSpPr>
            <a:spLocks noGrp="1"/>
          </p:cNvSpPr>
          <p:nvPr>
            <p:ph type="ftr" sz="quarter" idx="11"/>
          </p:nvPr>
        </p:nvSpPr>
        <p:spPr/>
        <p:txBody>
          <a:bodyPr/>
          <a:lstStyle/>
          <a:p>
            <a:r>
              <a:rPr lang="de-DE"/>
              <a:t>QI-Digital Lenkungskreis</a:t>
            </a:r>
            <a:endParaRPr lang="de-DE" dirty="0"/>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8" name="Inhaltsplatzhalter 7"/>
          <p:cNvSpPr>
            <a:spLocks noGrp="1"/>
          </p:cNvSpPr>
          <p:nvPr>
            <p:ph sz="quarter" idx="13"/>
          </p:nvPr>
        </p:nvSpPr>
        <p:spPr>
          <a:xfrm>
            <a:off x="600000" y="1892828"/>
            <a:ext cx="5337376" cy="3744000"/>
          </a:xfrm>
        </p:spPr>
        <p:txBody>
          <a:bodyPr/>
          <a:lstStyle>
            <a:lvl1pPr marL="0" indent="0">
              <a:buNone/>
              <a:defRPr/>
            </a:lvl1pPr>
            <a:lvl2pPr marL="335992">
              <a:defRPr/>
            </a:lvl2pPr>
            <a:lvl3pPr marL="671983">
              <a:defRPr/>
            </a:lvl3pPr>
            <a:lvl4pPr marL="1007975">
              <a:defRPr/>
            </a:lvl4pPr>
            <a:lvl5pPr marL="1343966">
              <a:defRPr/>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Inhaltsplatzhalter 7"/>
          <p:cNvSpPr>
            <a:spLocks noGrp="1"/>
          </p:cNvSpPr>
          <p:nvPr>
            <p:ph sz="quarter" idx="14"/>
          </p:nvPr>
        </p:nvSpPr>
        <p:spPr>
          <a:xfrm>
            <a:off x="6288021" y="1892828"/>
            <a:ext cx="5337376" cy="3744000"/>
          </a:xfrm>
        </p:spPr>
        <p:txBody>
          <a:bodyPr/>
          <a:lstStyle>
            <a:lvl1pPr marL="0" indent="0">
              <a:buNone/>
              <a:defRPr/>
            </a:lvl1pPr>
            <a:lvl2pPr marL="335992">
              <a:defRPr/>
            </a:lvl2pPr>
            <a:lvl3pPr marL="671983">
              <a:defRPr/>
            </a:lvl3pPr>
            <a:lvl4pPr marL="1007975">
              <a:defRPr/>
            </a:lvl4pPr>
            <a:lvl5pPr marL="1343966">
              <a:defRPr/>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1585852199"/>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QI-Digital Inhalt: zweispaltig, Bulle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TITELMASTERFORMAT DURCH KLICKEN BEARBEITEN</a:t>
            </a:r>
          </a:p>
        </p:txBody>
      </p:sp>
      <p:sp>
        <p:nvSpPr>
          <p:cNvPr id="3" name="Datumsplatzhalter 2"/>
          <p:cNvSpPr>
            <a:spLocks noGrp="1"/>
          </p:cNvSpPr>
          <p:nvPr>
            <p:ph type="dt" sz="half" idx="10"/>
          </p:nvPr>
        </p:nvSpPr>
        <p:spPr/>
        <p:txBody>
          <a:bodyPr/>
          <a:lstStyle/>
          <a:p>
            <a:r>
              <a:rPr lang="de-DE"/>
              <a:t>6.7.2022</a:t>
            </a:r>
            <a:endParaRPr lang="de-DE" dirty="0"/>
          </a:p>
        </p:txBody>
      </p:sp>
      <p:sp>
        <p:nvSpPr>
          <p:cNvPr id="4" name="Fußzeilenplatzhalter 3"/>
          <p:cNvSpPr>
            <a:spLocks noGrp="1"/>
          </p:cNvSpPr>
          <p:nvPr>
            <p:ph type="ftr" sz="quarter" idx="11"/>
          </p:nvPr>
        </p:nvSpPr>
        <p:spPr/>
        <p:txBody>
          <a:bodyPr/>
          <a:lstStyle/>
          <a:p>
            <a:r>
              <a:rPr lang="de-DE"/>
              <a:t>QI-Digital Lenkungskreis</a:t>
            </a:r>
            <a:endParaRPr lang="de-DE" dirty="0"/>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7" name="Inhaltsplatzhalter 6"/>
          <p:cNvSpPr>
            <a:spLocks noGrp="1"/>
          </p:cNvSpPr>
          <p:nvPr>
            <p:ph sz="quarter" idx="15"/>
          </p:nvPr>
        </p:nvSpPr>
        <p:spPr>
          <a:xfrm>
            <a:off x="600000" y="1891200"/>
            <a:ext cx="5337599" cy="3744000"/>
          </a:xfrm>
        </p:spPr>
        <p:txBody>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1" name="Inhaltsplatzhalter 10"/>
          <p:cNvSpPr>
            <a:spLocks noGrp="1"/>
          </p:cNvSpPr>
          <p:nvPr>
            <p:ph sz="quarter" idx="16"/>
          </p:nvPr>
        </p:nvSpPr>
        <p:spPr>
          <a:xfrm>
            <a:off x="6279554" y="1891200"/>
            <a:ext cx="5337599" cy="374400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4214920038"/>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QI-Digital Inhalt: Bild vollflächi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00000" y="644692"/>
            <a:ext cx="9169400" cy="578109"/>
          </a:xfrm>
        </p:spPr>
        <p:txBody>
          <a:bodyPr/>
          <a:lstStyle/>
          <a:p>
            <a:r>
              <a:rPr lang="de-DE" dirty="0"/>
              <a:t>TITELMASTERFORMAT DURCH KLICKEN BEARBEITEN</a:t>
            </a:r>
          </a:p>
        </p:txBody>
      </p:sp>
      <p:sp>
        <p:nvSpPr>
          <p:cNvPr id="3" name="Datumsplatzhalter 2"/>
          <p:cNvSpPr>
            <a:spLocks noGrp="1"/>
          </p:cNvSpPr>
          <p:nvPr>
            <p:ph type="dt" sz="half" idx="10"/>
          </p:nvPr>
        </p:nvSpPr>
        <p:spPr/>
        <p:txBody>
          <a:bodyPr/>
          <a:lstStyle/>
          <a:p>
            <a:r>
              <a:rPr lang="de-DE"/>
              <a:t>6.7.2022</a:t>
            </a:r>
            <a:endParaRPr lang="de-DE" dirty="0"/>
          </a:p>
        </p:txBody>
      </p:sp>
      <p:sp>
        <p:nvSpPr>
          <p:cNvPr id="4" name="Fußzeilenplatzhalter 3"/>
          <p:cNvSpPr>
            <a:spLocks noGrp="1"/>
          </p:cNvSpPr>
          <p:nvPr>
            <p:ph type="ftr" sz="quarter" idx="11"/>
          </p:nvPr>
        </p:nvSpPr>
        <p:spPr/>
        <p:txBody>
          <a:bodyPr/>
          <a:lstStyle/>
          <a:p>
            <a:r>
              <a:rPr lang="de-DE"/>
              <a:t>QI-Digital Lenkungskreis</a:t>
            </a:r>
            <a:endParaRPr lang="de-DE" dirty="0"/>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7" name="Inhaltsplatzhalter 6"/>
          <p:cNvSpPr>
            <a:spLocks noGrp="1"/>
          </p:cNvSpPr>
          <p:nvPr>
            <p:ph sz="quarter" idx="13" hasCustomPrompt="1"/>
          </p:nvPr>
        </p:nvSpPr>
        <p:spPr>
          <a:xfrm>
            <a:off x="600001" y="1267731"/>
            <a:ext cx="11017152" cy="4367469"/>
          </a:xfrm>
        </p:spPr>
        <p:txBody>
          <a:bodyPr/>
          <a:lstStyle>
            <a:lvl1pPr marL="0" indent="0">
              <a:buNone/>
              <a:defRPr/>
            </a:lvl1pPr>
          </a:lstStyle>
          <a:p>
            <a:pPr lvl="0"/>
            <a:r>
              <a:rPr lang="de-DE" dirty="0"/>
              <a:t>Bild</a:t>
            </a:r>
          </a:p>
        </p:txBody>
      </p:sp>
      <p:sp>
        <p:nvSpPr>
          <p:cNvPr id="8" name="Textplatzhalter 7"/>
          <p:cNvSpPr>
            <a:spLocks noGrp="1"/>
          </p:cNvSpPr>
          <p:nvPr>
            <p:ph type="body" sz="quarter" idx="14" hasCustomPrompt="1"/>
          </p:nvPr>
        </p:nvSpPr>
        <p:spPr>
          <a:xfrm>
            <a:off x="768192" y="4389107"/>
            <a:ext cx="7056000" cy="1017589"/>
          </a:xfrm>
        </p:spPr>
        <p:txBody>
          <a:bodyPr anchor="b" anchorCtr="0">
            <a:noAutofit/>
          </a:bodyPr>
          <a:lstStyle>
            <a:lvl1pPr marL="0" marR="0" indent="0" algn="l" defTabSz="1219170" rtl="0" eaLnBrk="1" fontAlgn="auto" latinLnBrk="0" hangingPunct="1">
              <a:lnSpc>
                <a:spcPts val="1867"/>
              </a:lnSpc>
              <a:spcBef>
                <a:spcPts val="0"/>
              </a:spcBef>
              <a:spcAft>
                <a:spcPts val="0"/>
              </a:spcAft>
              <a:buClr>
                <a:schemeClr val="accent2"/>
              </a:buClr>
              <a:buSzTx/>
              <a:buFont typeface="Open Sans" panose="020B0606030504020204" pitchFamily="34" charset="0"/>
              <a:buNone/>
              <a:tabLst/>
              <a:defRPr sz="1333">
                <a:solidFill>
                  <a:schemeClr val="bg1"/>
                </a:solidFill>
              </a:defRPr>
            </a:lvl1pPr>
            <a:lvl2pPr marL="335992" indent="0">
              <a:buNone/>
              <a:defRPr/>
            </a:lvl2pPr>
            <a:lvl3pPr marL="671983" indent="0">
              <a:buNone/>
              <a:defRPr/>
            </a:lvl3pPr>
            <a:lvl4pPr marL="1007975" indent="0">
              <a:buNone/>
              <a:defRPr/>
            </a:lvl4pPr>
            <a:lvl5pPr marL="1343966" indent="0">
              <a:buNone/>
              <a:defRPr/>
            </a:lvl5pPr>
          </a:lstStyle>
          <a:p>
            <a:pPr marL="0" marR="0" lvl="0" indent="0" algn="l" defTabSz="1219170" rtl="0" eaLnBrk="1" fontAlgn="auto" latinLnBrk="0" hangingPunct="1">
              <a:lnSpc>
                <a:spcPts val="1867"/>
              </a:lnSpc>
              <a:spcBef>
                <a:spcPts val="0"/>
              </a:spcBef>
              <a:spcAft>
                <a:spcPts val="0"/>
              </a:spcAft>
              <a:buClr>
                <a:schemeClr val="accent2"/>
              </a:buClr>
              <a:buSzTx/>
              <a:buFont typeface="Open Sans" panose="020B0606030504020204" pitchFamily="34" charset="0"/>
              <a:buNone/>
              <a:tabLst/>
              <a:defRPr/>
            </a:pPr>
            <a:r>
              <a:rPr lang="de-DE" dirty="0"/>
              <a:t>© Bildrecht Name Fotograf</a:t>
            </a:r>
          </a:p>
        </p:txBody>
      </p:sp>
    </p:spTree>
    <p:extLst>
      <p:ext uri="{BB962C8B-B14F-4D97-AF65-F5344CB8AC3E}">
        <p14:creationId xmlns:p14="http://schemas.microsoft.com/office/powerpoint/2010/main" val="2355500276"/>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QI-Digital: Inhalt: Zwei Bilder">
    <p:spTree>
      <p:nvGrpSpPr>
        <p:cNvPr id="1" name=""/>
        <p:cNvGrpSpPr/>
        <p:nvPr/>
      </p:nvGrpSpPr>
      <p:grpSpPr>
        <a:xfrm>
          <a:off x="0" y="0"/>
          <a:ext cx="0" cy="0"/>
          <a:chOff x="0" y="0"/>
          <a:chExt cx="0" cy="0"/>
        </a:xfrm>
      </p:grpSpPr>
      <p:sp>
        <p:nvSpPr>
          <p:cNvPr id="8" name="Inhaltsplatzhalter 6"/>
          <p:cNvSpPr>
            <a:spLocks noGrp="1"/>
          </p:cNvSpPr>
          <p:nvPr>
            <p:ph sz="quarter" idx="14" hasCustomPrompt="1"/>
          </p:nvPr>
        </p:nvSpPr>
        <p:spPr>
          <a:xfrm>
            <a:off x="6298901" y="1891200"/>
            <a:ext cx="5337599" cy="3744000"/>
          </a:xfrm>
        </p:spPr>
        <p:txBody>
          <a:bodyPr/>
          <a:lstStyle>
            <a:lvl1pPr marL="0" indent="0">
              <a:spcBef>
                <a:spcPts val="0"/>
              </a:spcBef>
              <a:buNone/>
              <a:defRPr/>
            </a:lvl1pPr>
            <a:lvl2pPr>
              <a:spcBef>
                <a:spcPts val="2533"/>
              </a:spcBef>
              <a:defRPr/>
            </a:lvl2pPr>
          </a:lstStyle>
          <a:p>
            <a:pPr lvl="0"/>
            <a:r>
              <a:rPr lang="de-DE" dirty="0"/>
              <a:t>Bild</a:t>
            </a:r>
          </a:p>
        </p:txBody>
      </p:sp>
      <p:sp>
        <p:nvSpPr>
          <p:cNvPr id="9" name="Inhaltsplatzhalter 6">
            <a:extLst>
              <a:ext uri="{FF2B5EF4-FFF2-40B4-BE49-F238E27FC236}">
                <a16:creationId xmlns:a16="http://schemas.microsoft.com/office/drawing/2014/main" id="{D62851A1-FFE3-10CF-7954-6AB1EAF5F2B9}"/>
              </a:ext>
            </a:extLst>
          </p:cNvPr>
          <p:cNvSpPr>
            <a:spLocks noGrp="1"/>
          </p:cNvSpPr>
          <p:nvPr>
            <p:ph sz="quarter" idx="16" hasCustomPrompt="1"/>
          </p:nvPr>
        </p:nvSpPr>
        <p:spPr>
          <a:xfrm>
            <a:off x="599849" y="1896893"/>
            <a:ext cx="5337599" cy="3738307"/>
          </a:xfrm>
        </p:spPr>
        <p:txBody>
          <a:bodyPr/>
          <a:lstStyle>
            <a:lvl1pPr marL="0" indent="0">
              <a:spcBef>
                <a:spcPts val="0"/>
              </a:spcBef>
              <a:buNone/>
              <a:defRPr/>
            </a:lvl1pPr>
            <a:lvl2pPr>
              <a:spcBef>
                <a:spcPts val="2533"/>
              </a:spcBef>
              <a:defRPr/>
            </a:lvl2pPr>
          </a:lstStyle>
          <a:p>
            <a:pPr lvl="0"/>
            <a:r>
              <a:rPr lang="de-DE" dirty="0"/>
              <a:t>Bild</a:t>
            </a:r>
          </a:p>
        </p:txBody>
      </p:sp>
      <p:sp>
        <p:nvSpPr>
          <p:cNvPr id="2" name="Titel 1"/>
          <p:cNvSpPr>
            <a:spLocks noGrp="1"/>
          </p:cNvSpPr>
          <p:nvPr>
            <p:ph type="title" hasCustomPrompt="1"/>
          </p:nvPr>
        </p:nvSpPr>
        <p:spPr/>
        <p:txBody>
          <a:bodyPr/>
          <a:lstStyle/>
          <a:p>
            <a:r>
              <a:rPr lang="de-DE" dirty="0"/>
              <a:t>TITELMASTERFORMAT DURCH KLICKEN BEARBEITEN</a:t>
            </a:r>
          </a:p>
        </p:txBody>
      </p:sp>
      <p:sp>
        <p:nvSpPr>
          <p:cNvPr id="3" name="Datumsplatzhalter 2"/>
          <p:cNvSpPr>
            <a:spLocks noGrp="1"/>
          </p:cNvSpPr>
          <p:nvPr>
            <p:ph type="dt" sz="half" idx="10"/>
          </p:nvPr>
        </p:nvSpPr>
        <p:spPr/>
        <p:txBody>
          <a:bodyPr/>
          <a:lstStyle/>
          <a:p>
            <a:r>
              <a:rPr lang="de-DE"/>
              <a:t>6.7.2022</a:t>
            </a:r>
            <a:endParaRPr lang="de-DE" dirty="0"/>
          </a:p>
        </p:txBody>
      </p:sp>
      <p:sp>
        <p:nvSpPr>
          <p:cNvPr id="4" name="Fußzeilenplatzhalter 3"/>
          <p:cNvSpPr>
            <a:spLocks noGrp="1"/>
          </p:cNvSpPr>
          <p:nvPr>
            <p:ph type="ftr" sz="quarter" idx="11"/>
          </p:nvPr>
        </p:nvSpPr>
        <p:spPr/>
        <p:txBody>
          <a:bodyPr/>
          <a:lstStyle/>
          <a:p>
            <a:r>
              <a:rPr lang="de-DE"/>
              <a:t>QI-Digital Lenkungskreis</a:t>
            </a:r>
            <a:endParaRPr lang="de-DE" dirty="0"/>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10" name="Textplatzhalter 9"/>
          <p:cNvSpPr>
            <a:spLocks noGrp="1"/>
          </p:cNvSpPr>
          <p:nvPr>
            <p:ph type="body" sz="quarter" idx="15" hasCustomPrompt="1"/>
          </p:nvPr>
        </p:nvSpPr>
        <p:spPr>
          <a:xfrm>
            <a:off x="763104" y="4965171"/>
            <a:ext cx="4468800" cy="537600"/>
          </a:xfrm>
        </p:spPr>
        <p:txBody>
          <a:bodyPr anchor="b" anchorCtr="0">
            <a:noAutofit/>
          </a:bodyPr>
          <a:lstStyle>
            <a:lvl1pPr marL="0" indent="0">
              <a:lnSpc>
                <a:spcPts val="1867"/>
              </a:lnSpc>
              <a:buNone/>
              <a:defRPr sz="1333"/>
            </a:lvl1pPr>
          </a:lstStyle>
          <a:p>
            <a:pPr lvl="0"/>
            <a:r>
              <a:rPr lang="de-DE" dirty="0"/>
              <a:t>© Bildrechte, Bildunterschrift, zwei Zeilen, </a:t>
            </a:r>
          </a:p>
          <a:p>
            <a:pPr lvl="0"/>
            <a:r>
              <a:rPr lang="de-DE" dirty="0"/>
              <a:t>Rambla Regular, 10pt, ZAB 14pt</a:t>
            </a:r>
          </a:p>
        </p:txBody>
      </p:sp>
      <p:sp>
        <p:nvSpPr>
          <p:cNvPr id="11" name="Textplatzhalter 9">
            <a:extLst>
              <a:ext uri="{FF2B5EF4-FFF2-40B4-BE49-F238E27FC236}">
                <a16:creationId xmlns:a16="http://schemas.microsoft.com/office/drawing/2014/main" id="{179C3A4E-7659-F842-B4FD-3CE45624AD60}"/>
              </a:ext>
            </a:extLst>
          </p:cNvPr>
          <p:cNvSpPr>
            <a:spLocks noGrp="1"/>
          </p:cNvSpPr>
          <p:nvPr>
            <p:ph type="body" sz="quarter" idx="17" hasCustomPrompt="1"/>
          </p:nvPr>
        </p:nvSpPr>
        <p:spPr>
          <a:xfrm>
            <a:off x="6427733" y="4965171"/>
            <a:ext cx="4468800" cy="537600"/>
          </a:xfrm>
        </p:spPr>
        <p:txBody>
          <a:bodyPr anchor="b" anchorCtr="0">
            <a:noAutofit/>
          </a:bodyPr>
          <a:lstStyle>
            <a:lvl1pPr marL="0" indent="0">
              <a:lnSpc>
                <a:spcPts val="1867"/>
              </a:lnSpc>
              <a:buNone/>
              <a:defRPr sz="1333"/>
            </a:lvl1pPr>
          </a:lstStyle>
          <a:p>
            <a:pPr lvl="0"/>
            <a:r>
              <a:rPr lang="de-DE" dirty="0"/>
              <a:t>© Bildrechte, Bildunterschrift, zwei Zeilen, </a:t>
            </a:r>
          </a:p>
          <a:p>
            <a:pPr lvl="0"/>
            <a:r>
              <a:rPr lang="de-DE" dirty="0"/>
              <a:t>Rambla Regular, 10pt, ZAB 14pt</a:t>
            </a:r>
          </a:p>
        </p:txBody>
      </p:sp>
    </p:spTree>
    <p:extLst>
      <p:ext uri="{BB962C8B-B14F-4D97-AF65-F5344CB8AC3E}">
        <p14:creationId xmlns:p14="http://schemas.microsoft.com/office/powerpoint/2010/main" val="1000984374"/>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QI-Digital Inhalt: zweispaltig, Bild rech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TITELMASTERFORMAT DURCH KLICKEN BEARBEITEN</a:t>
            </a:r>
          </a:p>
        </p:txBody>
      </p:sp>
      <p:sp>
        <p:nvSpPr>
          <p:cNvPr id="3" name="Datumsplatzhalter 2"/>
          <p:cNvSpPr>
            <a:spLocks noGrp="1"/>
          </p:cNvSpPr>
          <p:nvPr>
            <p:ph type="dt" sz="half" idx="10"/>
          </p:nvPr>
        </p:nvSpPr>
        <p:spPr/>
        <p:txBody>
          <a:bodyPr/>
          <a:lstStyle/>
          <a:p>
            <a:r>
              <a:rPr lang="de-DE"/>
              <a:t>6.7.2022</a:t>
            </a:r>
            <a:endParaRPr lang="de-DE" dirty="0"/>
          </a:p>
        </p:txBody>
      </p:sp>
      <p:sp>
        <p:nvSpPr>
          <p:cNvPr id="4" name="Fußzeilenplatzhalter 3"/>
          <p:cNvSpPr>
            <a:spLocks noGrp="1"/>
          </p:cNvSpPr>
          <p:nvPr>
            <p:ph type="ftr" sz="quarter" idx="11"/>
          </p:nvPr>
        </p:nvSpPr>
        <p:spPr/>
        <p:txBody>
          <a:bodyPr/>
          <a:lstStyle/>
          <a:p>
            <a:r>
              <a:rPr lang="de-DE"/>
              <a:t>QI-Digital Lenkungskreis</a:t>
            </a:r>
            <a:endParaRPr lang="de-DE" dirty="0"/>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7" name="Inhaltsplatzhalter 6"/>
          <p:cNvSpPr>
            <a:spLocks noGrp="1"/>
          </p:cNvSpPr>
          <p:nvPr>
            <p:ph sz="quarter" idx="13"/>
          </p:nvPr>
        </p:nvSpPr>
        <p:spPr>
          <a:xfrm>
            <a:off x="599999" y="1891200"/>
            <a:ext cx="5337599" cy="3744000"/>
          </a:xfrm>
        </p:spPr>
        <p:txBody>
          <a:bodyPr/>
          <a:lstStyle>
            <a:lvl1pPr marL="0" indent="0">
              <a:spcBef>
                <a:spcPts val="0"/>
              </a:spcBef>
              <a:buNone/>
              <a:defRPr/>
            </a:lvl1pPr>
            <a:lvl2pPr>
              <a:spcBef>
                <a:spcPts val="0"/>
              </a:spcBef>
              <a:defRPr/>
            </a:lvl2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Inhaltsplatzhalter 6"/>
          <p:cNvSpPr>
            <a:spLocks noGrp="1"/>
          </p:cNvSpPr>
          <p:nvPr>
            <p:ph sz="quarter" idx="14" hasCustomPrompt="1"/>
          </p:nvPr>
        </p:nvSpPr>
        <p:spPr>
          <a:xfrm>
            <a:off x="6298901" y="1891200"/>
            <a:ext cx="5893100" cy="3744000"/>
          </a:xfrm>
        </p:spPr>
        <p:txBody>
          <a:bodyPr/>
          <a:lstStyle>
            <a:lvl1pPr marL="0" indent="0">
              <a:spcBef>
                <a:spcPts val="0"/>
              </a:spcBef>
              <a:buNone/>
              <a:defRPr/>
            </a:lvl1pPr>
            <a:lvl2pPr>
              <a:spcBef>
                <a:spcPts val="2533"/>
              </a:spcBef>
              <a:defRPr/>
            </a:lvl2pPr>
          </a:lstStyle>
          <a:p>
            <a:pPr lvl="0"/>
            <a:r>
              <a:rPr lang="de-DE" dirty="0"/>
              <a:t>Bild</a:t>
            </a:r>
          </a:p>
        </p:txBody>
      </p:sp>
      <p:sp>
        <p:nvSpPr>
          <p:cNvPr id="10" name="Textplatzhalter 9"/>
          <p:cNvSpPr>
            <a:spLocks noGrp="1"/>
          </p:cNvSpPr>
          <p:nvPr>
            <p:ph type="body" sz="quarter" idx="15" hasCustomPrompt="1"/>
          </p:nvPr>
        </p:nvSpPr>
        <p:spPr>
          <a:xfrm>
            <a:off x="599997" y="5099645"/>
            <a:ext cx="4468800" cy="537600"/>
          </a:xfrm>
        </p:spPr>
        <p:txBody>
          <a:bodyPr anchor="b" anchorCtr="0">
            <a:noAutofit/>
          </a:bodyPr>
          <a:lstStyle>
            <a:lvl1pPr marL="0" indent="0">
              <a:lnSpc>
                <a:spcPts val="1867"/>
              </a:lnSpc>
              <a:buNone/>
              <a:defRPr sz="1333"/>
            </a:lvl1pPr>
          </a:lstStyle>
          <a:p>
            <a:pPr lvl="0"/>
            <a:r>
              <a:rPr lang="de-DE" dirty="0"/>
              <a:t>© Bildrechte, Bildunterschrift, zwei Zeilen, </a:t>
            </a:r>
          </a:p>
          <a:p>
            <a:pPr lvl="0"/>
            <a:r>
              <a:rPr lang="de-DE" dirty="0"/>
              <a:t>Rambla Regular, 10pt, ZAB 14pt</a:t>
            </a:r>
          </a:p>
        </p:txBody>
      </p:sp>
    </p:spTree>
    <p:extLst>
      <p:ext uri="{BB962C8B-B14F-4D97-AF65-F5344CB8AC3E}">
        <p14:creationId xmlns:p14="http://schemas.microsoft.com/office/powerpoint/2010/main" val="4078955819"/>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QI-Digital Inhalt: zweispaltig, Bild link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TITELMASTERFORMAT DURCH KLICKEN BEARBEITEN</a:t>
            </a:r>
          </a:p>
        </p:txBody>
      </p:sp>
      <p:sp>
        <p:nvSpPr>
          <p:cNvPr id="3" name="Datumsplatzhalter 2"/>
          <p:cNvSpPr>
            <a:spLocks noGrp="1"/>
          </p:cNvSpPr>
          <p:nvPr>
            <p:ph type="dt" sz="half" idx="10"/>
          </p:nvPr>
        </p:nvSpPr>
        <p:spPr/>
        <p:txBody>
          <a:bodyPr/>
          <a:lstStyle/>
          <a:p>
            <a:r>
              <a:rPr lang="de-DE"/>
              <a:t>6.7.2022</a:t>
            </a:r>
            <a:endParaRPr lang="de-DE" dirty="0"/>
          </a:p>
        </p:txBody>
      </p:sp>
      <p:sp>
        <p:nvSpPr>
          <p:cNvPr id="4" name="Fußzeilenplatzhalter 3"/>
          <p:cNvSpPr>
            <a:spLocks noGrp="1"/>
          </p:cNvSpPr>
          <p:nvPr>
            <p:ph type="ftr" sz="quarter" idx="11"/>
          </p:nvPr>
        </p:nvSpPr>
        <p:spPr/>
        <p:txBody>
          <a:bodyPr/>
          <a:lstStyle/>
          <a:p>
            <a:r>
              <a:rPr lang="de-DE"/>
              <a:t>QI-Digital Lenkungskreis</a:t>
            </a:r>
            <a:endParaRPr lang="de-DE" dirty="0"/>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7" name="Inhaltsplatzhalter 6"/>
          <p:cNvSpPr>
            <a:spLocks noGrp="1"/>
          </p:cNvSpPr>
          <p:nvPr>
            <p:ph sz="quarter" idx="13"/>
          </p:nvPr>
        </p:nvSpPr>
        <p:spPr>
          <a:xfrm>
            <a:off x="6279554" y="1891200"/>
            <a:ext cx="5337599" cy="3744000"/>
          </a:xfrm>
        </p:spPr>
        <p:txBody>
          <a:bodyPr/>
          <a:lstStyle>
            <a:lvl1pPr marL="0" indent="0">
              <a:spcBef>
                <a:spcPts val="0"/>
              </a:spcBef>
              <a:buNone/>
              <a:defRPr/>
            </a:lvl1pPr>
            <a:lvl2pPr>
              <a:spcBef>
                <a:spcPts val="2533"/>
              </a:spcBef>
              <a:defRPr/>
            </a:lvl2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Inhaltsplatzhalter 6"/>
          <p:cNvSpPr>
            <a:spLocks noGrp="1"/>
          </p:cNvSpPr>
          <p:nvPr>
            <p:ph sz="quarter" idx="14" hasCustomPrompt="1"/>
          </p:nvPr>
        </p:nvSpPr>
        <p:spPr>
          <a:xfrm>
            <a:off x="13931" y="1891200"/>
            <a:ext cx="5898517" cy="3744000"/>
          </a:xfrm>
        </p:spPr>
        <p:txBody>
          <a:bodyPr/>
          <a:lstStyle>
            <a:lvl1pPr marL="0" indent="0">
              <a:spcBef>
                <a:spcPts val="0"/>
              </a:spcBef>
              <a:buNone/>
              <a:defRPr/>
            </a:lvl1pPr>
            <a:lvl2pPr>
              <a:spcBef>
                <a:spcPts val="2533"/>
              </a:spcBef>
              <a:defRPr/>
            </a:lvl2pPr>
          </a:lstStyle>
          <a:p>
            <a:pPr lvl="0"/>
            <a:r>
              <a:rPr lang="de-DE" dirty="0"/>
              <a:t>Bild</a:t>
            </a:r>
          </a:p>
        </p:txBody>
      </p:sp>
      <p:sp>
        <p:nvSpPr>
          <p:cNvPr id="10" name="Textplatzhalter 9"/>
          <p:cNvSpPr>
            <a:spLocks noGrp="1"/>
          </p:cNvSpPr>
          <p:nvPr>
            <p:ph type="body" sz="quarter" idx="15" hasCustomPrompt="1"/>
          </p:nvPr>
        </p:nvSpPr>
        <p:spPr>
          <a:xfrm>
            <a:off x="6288021" y="5097600"/>
            <a:ext cx="4468800" cy="537600"/>
          </a:xfrm>
        </p:spPr>
        <p:txBody>
          <a:bodyPr anchor="b" anchorCtr="0">
            <a:noAutofit/>
          </a:bodyPr>
          <a:lstStyle>
            <a:lvl1pPr marL="0" indent="0">
              <a:lnSpc>
                <a:spcPts val="1867"/>
              </a:lnSpc>
              <a:buNone/>
              <a:defRPr sz="1333"/>
            </a:lvl1pPr>
          </a:lstStyle>
          <a:p>
            <a:pPr lvl="0"/>
            <a:r>
              <a:rPr lang="de-DE" dirty="0"/>
              <a:t>© Bildrechte, Bildunterschrift, zwei Zeilen, </a:t>
            </a:r>
          </a:p>
          <a:p>
            <a:pPr lvl="0"/>
            <a:r>
              <a:rPr lang="de-DE" dirty="0"/>
              <a:t>Rambla Regular, 10pt, ZAB 14pt</a:t>
            </a:r>
          </a:p>
        </p:txBody>
      </p:sp>
    </p:spTree>
    <p:extLst>
      <p:ext uri="{BB962C8B-B14F-4D97-AF65-F5344CB8AC3E}">
        <p14:creationId xmlns:p14="http://schemas.microsoft.com/office/powerpoint/2010/main" val="1841474514"/>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QI-Digital Inhalt: Standard">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de-DE"/>
              <a:t>20.01.2023</a:t>
            </a:r>
          </a:p>
        </p:txBody>
      </p:sp>
      <p:sp>
        <p:nvSpPr>
          <p:cNvPr id="4" name="Fußzeilenplatzhalter 3"/>
          <p:cNvSpPr>
            <a:spLocks noGrp="1"/>
          </p:cNvSpPr>
          <p:nvPr>
            <p:ph type="ftr" sz="quarter" idx="11"/>
          </p:nvPr>
        </p:nvSpPr>
        <p:spPr/>
        <p:txBody>
          <a:bodyPr/>
          <a:lstStyle/>
          <a:p>
            <a:r>
              <a:rPr lang="de-DE"/>
              <a:t>QI-Digital - Eine moderne Qualitätsinfrastruktur</a:t>
            </a:r>
          </a:p>
        </p:txBody>
      </p:sp>
      <p:sp>
        <p:nvSpPr>
          <p:cNvPr id="5" name="Foliennummernplatzhalter 4"/>
          <p:cNvSpPr>
            <a:spLocks noGrp="1"/>
          </p:cNvSpPr>
          <p:nvPr>
            <p:ph type="sldNum" sz="quarter" idx="12"/>
          </p:nvPr>
        </p:nvSpPr>
        <p:spPr/>
        <p:txBody>
          <a:bodyPr/>
          <a:lstStyle>
            <a:lvl1pPr>
              <a:lnSpc>
                <a:spcPts val="1867"/>
              </a:lnSpc>
              <a:defRPr sz="1600"/>
            </a:lvl1pPr>
          </a:lstStyle>
          <a:p>
            <a:fld id="{0287387A-42D8-40DE-80E5-2AD5D41DE7C3}" type="slidenum">
              <a:rPr lang="de-DE" smtClean="0"/>
              <a:pPr/>
              <a:t>‹Nr.›</a:t>
            </a:fld>
            <a:endParaRPr lang="de-DE"/>
          </a:p>
        </p:txBody>
      </p:sp>
      <p:sp>
        <p:nvSpPr>
          <p:cNvPr id="7" name="Inhaltsplatzhalter 6"/>
          <p:cNvSpPr>
            <a:spLocks noGrp="1"/>
          </p:cNvSpPr>
          <p:nvPr>
            <p:ph sz="quarter" idx="13"/>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5192906"/>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QI-Digital Inhalt: Standard, Auflistun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de-DE"/>
              <a:t>20.01.2023</a:t>
            </a:r>
          </a:p>
        </p:txBody>
      </p:sp>
      <p:sp>
        <p:nvSpPr>
          <p:cNvPr id="4" name="Fußzeilenplatzhalter 3"/>
          <p:cNvSpPr>
            <a:spLocks noGrp="1"/>
          </p:cNvSpPr>
          <p:nvPr>
            <p:ph type="ftr" sz="quarter" idx="11"/>
          </p:nvPr>
        </p:nvSpPr>
        <p:spPr/>
        <p:txBody>
          <a:bodyPr/>
          <a:lstStyle/>
          <a:p>
            <a:r>
              <a:rPr lang="de-DE"/>
              <a:t>QI-Digital - Eine moderne Qualitätsinfrastruktur</a:t>
            </a:r>
          </a:p>
        </p:txBody>
      </p:sp>
      <p:sp>
        <p:nvSpPr>
          <p:cNvPr id="5" name="Foliennummernplatzhalter 4"/>
          <p:cNvSpPr>
            <a:spLocks noGrp="1"/>
          </p:cNvSpPr>
          <p:nvPr>
            <p:ph type="sldNum" sz="quarter" idx="12"/>
          </p:nvPr>
        </p:nvSpPr>
        <p:spPr/>
        <p:txBody>
          <a:bodyPr/>
          <a:lstStyle>
            <a:lvl1pPr>
              <a:lnSpc>
                <a:spcPts val="1867"/>
              </a:lnSpc>
              <a:defRPr sz="1600"/>
            </a:lvl1pPr>
          </a:lstStyle>
          <a:p>
            <a:fld id="{0287387A-42D8-40DE-80E5-2AD5D41DE7C3}" type="slidenum">
              <a:rPr lang="de-DE" smtClean="0"/>
              <a:pPr/>
              <a:t>‹Nr.›</a:t>
            </a:fld>
            <a:endParaRPr lang="de-DE"/>
          </a:p>
        </p:txBody>
      </p:sp>
      <p:sp>
        <p:nvSpPr>
          <p:cNvPr id="7" name="Inhaltsplatzhalter 6"/>
          <p:cNvSpPr>
            <a:spLocks noGrp="1"/>
          </p:cNvSpPr>
          <p:nvPr>
            <p:ph sz="quarter" idx="13"/>
          </p:nvPr>
        </p:nvSpPr>
        <p:spPr/>
        <p:txBody>
          <a:bodyPr/>
          <a:lstStyle>
            <a:lvl1pPr marL="335992" indent="-335992">
              <a:buFont typeface="+mj-lt"/>
              <a:buAutoNum type="arabicPeriod"/>
              <a:defRPr/>
            </a:lvl1pPr>
            <a:lvl2pPr marL="671983" indent="-335992">
              <a:buFont typeface="+mj-lt"/>
              <a:buAutoNum type="arabicPeriod"/>
              <a:defRPr/>
            </a:lvl2pPr>
            <a:lvl3pPr marL="1007975" indent="-335992">
              <a:buFont typeface="+mj-lt"/>
              <a:buAutoNum type="arabicPeriod"/>
              <a:defRPr/>
            </a:lvl3pPr>
            <a:lvl4pPr marL="1343966" indent="-335992">
              <a:buFont typeface="+mj-lt"/>
              <a:buAutoNum type="arabicPeriod"/>
              <a:defRPr/>
            </a:lvl4pPr>
            <a:lvl5pPr marL="1679958" indent="-335992">
              <a:buFont typeface="+mj-lt"/>
              <a:buAutoNum type="arabicPeriod"/>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089267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Bild_2">
    <p:bg>
      <p:bgPr>
        <a:solidFill>
          <a:srgbClr val="000000"/>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86C8D3A2-18B3-41DE-A12B-B847B0DBF9FE}"/>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t="10568" b="6993"/>
          <a:stretch/>
        </p:blipFill>
        <p:spPr>
          <a:xfrm>
            <a:off x="0" y="0"/>
            <a:ext cx="12204630" cy="6870106"/>
          </a:xfrm>
          <a:prstGeom prst="rect">
            <a:avLst/>
          </a:prstGeom>
        </p:spPr>
      </p:pic>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8" y="1800697"/>
            <a:ext cx="7704772" cy="249299"/>
          </a:xfrm>
          <a:prstGeom prst="rect">
            <a:avLst/>
          </a:prstGeom>
        </p:spPr>
        <p:txBody>
          <a:bodyPr wrap="square" lIns="0" tIns="0" rIns="0" bIns="0">
            <a:noAutofit/>
          </a:bodyPr>
          <a:lstStyle>
            <a:lvl1pPr marL="0" indent="0">
              <a:buFontTx/>
              <a:buNone/>
              <a:defRPr>
                <a:solidFill>
                  <a:schemeClr val="tx1"/>
                </a:solidFill>
              </a:defRPr>
            </a:lvl1pPr>
            <a:lvl2pPr marL="0" indent="0">
              <a:buNone/>
              <a:defRPr/>
            </a:lvl2pPr>
            <a:lvl3pPr marL="0" indent="0">
              <a:buNone/>
              <a:defRPr/>
            </a:lvl3pPr>
            <a:lvl4pPr marL="0" indent="0">
              <a:buNone/>
              <a:defRPr/>
            </a:lvl4pPr>
            <a:lvl5pPr marL="0" indent="0">
              <a:buNone/>
              <a:defRPr/>
            </a:lvl5pPr>
          </a:lstStyle>
          <a:p>
            <a:pPr lvl="0"/>
            <a:r>
              <a:rPr lang="de-DE"/>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8" y="2308477"/>
            <a:ext cx="7720012" cy="1218795"/>
          </a:xfrm>
          <a:prstGeom prst="rect">
            <a:avLst/>
          </a:prstGeom>
        </p:spPr>
        <p:txBody>
          <a:bodyPr wrap="square" lIns="0" tIns="0" rIns="0" bIns="0">
            <a:spAutoFit/>
          </a:bodyPr>
          <a:lstStyle>
            <a:lvl1pPr marL="0" indent="0">
              <a:buFontTx/>
              <a:buNone/>
              <a:defRPr sz="4400" b="1">
                <a:solidFill>
                  <a:schemeClr val="tx1"/>
                </a:solidFill>
              </a:defRPr>
            </a:lvl1pPr>
            <a:lvl2pPr marL="0" indent="0">
              <a:buNone/>
              <a:defRPr/>
            </a:lvl2pPr>
            <a:lvl3pPr marL="0" indent="0">
              <a:buNone/>
              <a:defRPr/>
            </a:lvl3pPr>
            <a:lvl4pPr marL="0" indent="0">
              <a:buNone/>
              <a:defRPr/>
            </a:lvl4pPr>
            <a:lvl5pPr marL="0" indent="0">
              <a:buNone/>
              <a:defRPr/>
            </a:lvl5pPr>
          </a:lstStyle>
          <a:p>
            <a:pPr lvl="0"/>
            <a:r>
              <a:rPr lang="de-DE"/>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8" y="3759740"/>
            <a:ext cx="7694612" cy="249299"/>
          </a:xfrm>
        </p:spPr>
        <p:txBody>
          <a:bodyPr wrap="square">
            <a:spAutoFit/>
          </a:bodyPr>
          <a:lstStyle>
            <a:lvl1pPr>
              <a:defRPr>
                <a:solidFill>
                  <a:schemeClr val="tx1"/>
                </a:solidFill>
              </a:defRPr>
            </a:lvl1pPr>
          </a:lstStyle>
          <a:p>
            <a:pPr lvl="0"/>
            <a:r>
              <a:rPr lang="de-DE"/>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2" y="6142038"/>
            <a:ext cx="1457311" cy="321970"/>
          </a:xfrm>
        </p:spPr>
        <p:txBody>
          <a:bodyPr/>
          <a:lstStyle>
            <a:lvl1pPr algn="r">
              <a:defRPr>
                <a:solidFill>
                  <a:schemeClr val="bg1"/>
                </a:solidFill>
              </a:defRPr>
            </a:lvl1pPr>
            <a:lvl2pPr marL="23813" indent="0">
              <a:buNone/>
              <a:defRPr/>
            </a:lvl2pPr>
            <a:lvl3pPr marL="0" indent="0">
              <a:buNone/>
              <a:defRPr/>
            </a:lvl3pPr>
          </a:lstStyle>
          <a:p>
            <a:pPr lvl="0"/>
            <a:r>
              <a:rPr lang="de-DE"/>
              <a:t>xx.xx.2023</a:t>
            </a:r>
          </a:p>
        </p:txBody>
      </p:sp>
      <p:pic>
        <p:nvPicPr>
          <p:cNvPr id="12" name="Grafik 11">
            <a:extLst>
              <a:ext uri="{FF2B5EF4-FFF2-40B4-BE49-F238E27FC236}">
                <a16:creationId xmlns:a16="http://schemas.microsoft.com/office/drawing/2014/main" id="{9536FB0E-1812-42FF-86C4-ACC695D574DC}"/>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l="529" r="-1"/>
          <a:stretch/>
        </p:blipFill>
        <p:spPr>
          <a:xfrm>
            <a:off x="0" y="759721"/>
            <a:ext cx="2273350" cy="3226645"/>
          </a:xfrm>
          <a:prstGeom prst="rect">
            <a:avLst/>
          </a:prstGeom>
          <a:ln>
            <a:noFill/>
          </a:ln>
        </p:spPr>
      </p:pic>
    </p:spTree>
    <p:extLst>
      <p:ext uri="{BB962C8B-B14F-4D97-AF65-F5344CB8AC3E}">
        <p14:creationId xmlns:p14="http://schemas.microsoft.com/office/powerpoint/2010/main" val="1376891464"/>
      </p:ext>
    </p:extLst>
  </p:cSld>
  <p:clrMapOvr>
    <a:masterClrMapping/>
  </p:clrMapOvr>
  <p:extLst>
    <p:ext uri="{DCECCB84-F9BA-43D5-87BE-67443E8EF086}">
      <p15:sldGuideLst xmlns:p15="http://schemas.microsoft.com/office/powerpoint/2012/main">
        <p15:guide id="1" pos="1777"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elfolie_Variation 1">
    <p:spTree>
      <p:nvGrpSpPr>
        <p:cNvPr id="1" name=""/>
        <p:cNvGrpSpPr/>
        <p:nvPr/>
      </p:nvGrpSpPr>
      <p:grpSpPr>
        <a:xfrm>
          <a:off x="0" y="0"/>
          <a:ext cx="0" cy="0"/>
          <a:chOff x="0" y="0"/>
          <a:chExt cx="0" cy="0"/>
        </a:xfrm>
      </p:grpSpPr>
      <p:sp>
        <p:nvSpPr>
          <p:cNvPr id="3" name="Untertitel 2"/>
          <p:cNvSpPr>
            <a:spLocks noGrp="1"/>
          </p:cNvSpPr>
          <p:nvPr>
            <p:ph type="subTitle" idx="1"/>
          </p:nvPr>
        </p:nvSpPr>
        <p:spPr bwMode="gray">
          <a:xfrm>
            <a:off x="402168" y="3657600"/>
            <a:ext cx="9245600" cy="2457451"/>
          </a:xfrm>
        </p:spPr>
        <p:txBody>
          <a:bodyPr/>
          <a:lstStyle>
            <a:lvl1pPr marL="0" indent="0" algn="l">
              <a:buNone/>
              <a:defRPr sz="2400">
                <a:solidFill>
                  <a:schemeClr val="tx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de-DE" noProof="0" dirty="0"/>
              <a:t>Formatvorlage des Untertitelmasters durch Klicken bearbeiten</a:t>
            </a:r>
          </a:p>
        </p:txBody>
      </p:sp>
      <p:sp>
        <p:nvSpPr>
          <p:cNvPr id="23" name="Titel 22"/>
          <p:cNvSpPr>
            <a:spLocks noGrp="1"/>
          </p:cNvSpPr>
          <p:nvPr>
            <p:ph type="title"/>
          </p:nvPr>
        </p:nvSpPr>
        <p:spPr>
          <a:xfrm>
            <a:off x="402167" y="2180168"/>
            <a:ext cx="9245600" cy="1248833"/>
          </a:xfrm>
        </p:spPr>
        <p:txBody>
          <a:bodyPr/>
          <a:lstStyle>
            <a:lvl1pPr>
              <a:defRPr sz="3733" b="0">
                <a:solidFill>
                  <a:schemeClr val="tx1"/>
                </a:solidFill>
              </a:defRPr>
            </a:lvl1pPr>
          </a:lstStyle>
          <a:p>
            <a:r>
              <a:rPr lang="de-DE" noProof="0" dirty="0"/>
              <a:t>Titelmasterformat durch Klicken bearbeiten</a:t>
            </a:r>
          </a:p>
        </p:txBody>
      </p:sp>
    </p:spTree>
    <p:extLst>
      <p:ext uri="{BB962C8B-B14F-4D97-AF65-F5344CB8AC3E}">
        <p14:creationId xmlns:p14="http://schemas.microsoft.com/office/powerpoint/2010/main" val="4210304053"/>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QI-Digital Inhalt: Standard, Fliesstext mit List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de-DE"/>
              <a:t>20.01.2023</a:t>
            </a:r>
          </a:p>
        </p:txBody>
      </p:sp>
      <p:sp>
        <p:nvSpPr>
          <p:cNvPr id="4" name="Fußzeilenplatzhalter 3"/>
          <p:cNvSpPr>
            <a:spLocks noGrp="1"/>
          </p:cNvSpPr>
          <p:nvPr>
            <p:ph type="ftr" sz="quarter" idx="11"/>
          </p:nvPr>
        </p:nvSpPr>
        <p:spPr/>
        <p:txBody>
          <a:bodyPr/>
          <a:lstStyle/>
          <a:p>
            <a:r>
              <a:rPr lang="de-DE"/>
              <a:t>QI-Digital - Eine moderne Qualitätsinfrastruktur</a:t>
            </a:r>
          </a:p>
        </p:txBody>
      </p:sp>
      <p:sp>
        <p:nvSpPr>
          <p:cNvPr id="7" name="Inhaltsplatzhalter 6"/>
          <p:cNvSpPr>
            <a:spLocks noGrp="1"/>
          </p:cNvSpPr>
          <p:nvPr>
            <p:ph sz="quarter" idx="13"/>
          </p:nvPr>
        </p:nvSpPr>
        <p:spPr/>
        <p:txBody>
          <a:bodyPr/>
          <a:lstStyle>
            <a:lvl1pPr marL="0" indent="0">
              <a:spcBef>
                <a:spcPts val="0"/>
              </a:spcBef>
              <a:buNone/>
              <a:defRPr/>
            </a:lvl1pPr>
            <a:lvl2pPr marL="335992">
              <a:spcBef>
                <a:spcPts val="0"/>
              </a:spcBef>
              <a:defRPr/>
            </a:lvl2pPr>
            <a:lvl3pPr marL="671983">
              <a:defRPr/>
            </a:lvl3pPr>
            <a:lvl4pPr marL="1007975">
              <a:defRPr/>
            </a:lvl4pPr>
            <a:lvl5pPr marL="1343966">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9" name="Foliennummernplatzhalter 4">
            <a:extLst>
              <a:ext uri="{FF2B5EF4-FFF2-40B4-BE49-F238E27FC236}">
                <a16:creationId xmlns:a16="http://schemas.microsoft.com/office/drawing/2014/main" id="{5088D0B2-FFCA-E0B8-BEAE-C615D65BEB43}"/>
              </a:ext>
            </a:extLst>
          </p:cNvPr>
          <p:cNvSpPr>
            <a:spLocks noGrp="1"/>
          </p:cNvSpPr>
          <p:nvPr>
            <p:ph type="sldNum" sz="quarter" idx="12"/>
          </p:nvPr>
        </p:nvSpPr>
        <p:spPr>
          <a:xfrm>
            <a:off x="10320000" y="371898"/>
            <a:ext cx="1297152" cy="464815"/>
          </a:xfrm>
        </p:spPr>
        <p:txBody>
          <a:bodyPr/>
          <a:lstStyle>
            <a:lvl1pPr>
              <a:lnSpc>
                <a:spcPts val="1867"/>
              </a:lnSpc>
              <a:defRPr sz="1600"/>
            </a:lvl1pPr>
          </a:lstStyle>
          <a:p>
            <a:fld id="{0287387A-42D8-40DE-80E5-2AD5D41DE7C3}" type="slidenum">
              <a:rPr lang="de-DE" smtClean="0"/>
              <a:pPr/>
              <a:t>‹Nr.›</a:t>
            </a:fld>
            <a:endParaRPr lang="de-DE"/>
          </a:p>
        </p:txBody>
      </p:sp>
    </p:spTree>
    <p:extLst>
      <p:ext uri="{BB962C8B-B14F-4D97-AF65-F5344CB8AC3E}">
        <p14:creationId xmlns:p14="http://schemas.microsoft.com/office/powerpoint/2010/main" val="3680787042"/>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QI-Digital Inhalt: zweispaltig, Fliesstex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de-DE"/>
              <a:t>20.01.2023</a:t>
            </a:r>
          </a:p>
        </p:txBody>
      </p:sp>
      <p:sp>
        <p:nvSpPr>
          <p:cNvPr id="4" name="Fußzeilenplatzhalter 3"/>
          <p:cNvSpPr>
            <a:spLocks noGrp="1"/>
          </p:cNvSpPr>
          <p:nvPr>
            <p:ph type="ftr" sz="quarter" idx="11"/>
          </p:nvPr>
        </p:nvSpPr>
        <p:spPr/>
        <p:txBody>
          <a:bodyPr/>
          <a:lstStyle/>
          <a:p>
            <a:r>
              <a:rPr lang="de-DE"/>
              <a:t>QI-Digital - Eine moderne Qualitätsinfrastruktur</a:t>
            </a:r>
          </a:p>
        </p:txBody>
      </p:sp>
      <p:sp>
        <p:nvSpPr>
          <p:cNvPr id="5" name="Foliennummernplatzhalter 4"/>
          <p:cNvSpPr>
            <a:spLocks noGrp="1"/>
          </p:cNvSpPr>
          <p:nvPr>
            <p:ph type="sldNum" sz="quarter" idx="12"/>
          </p:nvPr>
        </p:nvSpPr>
        <p:spPr/>
        <p:txBody>
          <a:bodyPr/>
          <a:lstStyle>
            <a:lvl1pPr>
              <a:lnSpc>
                <a:spcPts val="1867"/>
              </a:lnSpc>
              <a:defRPr sz="1600"/>
            </a:lvl1pPr>
          </a:lstStyle>
          <a:p>
            <a:fld id="{0287387A-42D8-40DE-80E5-2AD5D41DE7C3}" type="slidenum">
              <a:rPr lang="de-DE" smtClean="0"/>
              <a:pPr/>
              <a:t>‹Nr.›</a:t>
            </a:fld>
            <a:endParaRPr lang="de-DE"/>
          </a:p>
        </p:txBody>
      </p:sp>
      <p:sp>
        <p:nvSpPr>
          <p:cNvPr id="8" name="Inhaltsplatzhalter 7"/>
          <p:cNvSpPr>
            <a:spLocks noGrp="1"/>
          </p:cNvSpPr>
          <p:nvPr>
            <p:ph sz="quarter" idx="13"/>
          </p:nvPr>
        </p:nvSpPr>
        <p:spPr>
          <a:xfrm>
            <a:off x="600000" y="1892828"/>
            <a:ext cx="5337376" cy="3744000"/>
          </a:xfrm>
        </p:spPr>
        <p:txBody>
          <a:bodyPr/>
          <a:lstStyle>
            <a:lvl1pPr marL="0" indent="0">
              <a:buNone/>
              <a:defRPr/>
            </a:lvl1pPr>
            <a:lvl2pPr marL="335992">
              <a:defRPr/>
            </a:lvl2pPr>
            <a:lvl3pPr marL="671983">
              <a:defRPr/>
            </a:lvl3pPr>
            <a:lvl4pPr marL="1007975">
              <a:defRPr/>
            </a:lvl4pPr>
            <a:lvl5pPr marL="1343966">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9" name="Inhaltsplatzhalter 7"/>
          <p:cNvSpPr>
            <a:spLocks noGrp="1"/>
          </p:cNvSpPr>
          <p:nvPr>
            <p:ph sz="quarter" idx="14"/>
          </p:nvPr>
        </p:nvSpPr>
        <p:spPr>
          <a:xfrm>
            <a:off x="6288021" y="1892828"/>
            <a:ext cx="5337376" cy="3744000"/>
          </a:xfrm>
        </p:spPr>
        <p:txBody>
          <a:bodyPr/>
          <a:lstStyle>
            <a:lvl1pPr marL="0" indent="0">
              <a:buNone/>
              <a:defRPr/>
            </a:lvl1pPr>
            <a:lvl2pPr marL="335992">
              <a:defRPr/>
            </a:lvl2pPr>
            <a:lvl3pPr marL="671983">
              <a:defRPr/>
            </a:lvl3pPr>
            <a:lvl4pPr marL="1007975">
              <a:defRPr/>
            </a:lvl4pPr>
            <a:lvl5pPr marL="1343966">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387050512"/>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QI-Digital Inhalt: zweispaltig, Bulle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de-DE"/>
              <a:t>20.01.2023</a:t>
            </a:r>
          </a:p>
        </p:txBody>
      </p:sp>
      <p:sp>
        <p:nvSpPr>
          <p:cNvPr id="4" name="Fußzeilenplatzhalter 3"/>
          <p:cNvSpPr>
            <a:spLocks noGrp="1"/>
          </p:cNvSpPr>
          <p:nvPr>
            <p:ph type="ftr" sz="quarter" idx="11"/>
          </p:nvPr>
        </p:nvSpPr>
        <p:spPr/>
        <p:txBody>
          <a:bodyPr/>
          <a:lstStyle/>
          <a:p>
            <a:r>
              <a:rPr lang="de-DE"/>
              <a:t>QI-Digital - Eine moderne Qualitätsinfrastruktur</a:t>
            </a:r>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7" name="Inhaltsplatzhalter 6"/>
          <p:cNvSpPr>
            <a:spLocks noGrp="1"/>
          </p:cNvSpPr>
          <p:nvPr>
            <p:ph sz="quarter" idx="15"/>
          </p:nvPr>
        </p:nvSpPr>
        <p:spPr>
          <a:xfrm>
            <a:off x="600000" y="1891200"/>
            <a:ext cx="5337599" cy="374400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10"/>
          <p:cNvSpPr>
            <a:spLocks noGrp="1"/>
          </p:cNvSpPr>
          <p:nvPr>
            <p:ph sz="quarter" idx="16"/>
          </p:nvPr>
        </p:nvSpPr>
        <p:spPr>
          <a:xfrm>
            <a:off x="6279554" y="1891200"/>
            <a:ext cx="5337599" cy="374400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4028044234"/>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QI-Digital Inhalt: Bild vollflächi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00000" y="609600"/>
            <a:ext cx="9169400" cy="578109"/>
          </a:xfrm>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de-DE"/>
              <a:t>20.01.2023</a:t>
            </a:r>
          </a:p>
        </p:txBody>
      </p:sp>
      <p:sp>
        <p:nvSpPr>
          <p:cNvPr id="4" name="Fußzeilenplatzhalter 3"/>
          <p:cNvSpPr>
            <a:spLocks noGrp="1"/>
          </p:cNvSpPr>
          <p:nvPr>
            <p:ph type="ftr" sz="quarter" idx="11"/>
          </p:nvPr>
        </p:nvSpPr>
        <p:spPr/>
        <p:txBody>
          <a:bodyPr/>
          <a:lstStyle/>
          <a:p>
            <a:r>
              <a:rPr lang="de-DE"/>
              <a:t>QI-Digital - Eine moderne Qualitätsinfrastruktur</a:t>
            </a:r>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7" name="Inhaltsplatzhalter 6"/>
          <p:cNvSpPr>
            <a:spLocks noGrp="1"/>
          </p:cNvSpPr>
          <p:nvPr>
            <p:ph sz="quarter" idx="13" hasCustomPrompt="1"/>
          </p:nvPr>
        </p:nvSpPr>
        <p:spPr>
          <a:xfrm>
            <a:off x="600001" y="1267731"/>
            <a:ext cx="11017152" cy="4367469"/>
          </a:xfrm>
        </p:spPr>
        <p:txBody>
          <a:bodyPr/>
          <a:lstStyle>
            <a:lvl1pPr marL="0" indent="0">
              <a:buNone/>
              <a:defRPr/>
            </a:lvl1pPr>
          </a:lstStyle>
          <a:p>
            <a:pPr lvl="0"/>
            <a:r>
              <a:rPr lang="de-DE"/>
              <a:t>Bild</a:t>
            </a:r>
          </a:p>
        </p:txBody>
      </p:sp>
      <p:sp>
        <p:nvSpPr>
          <p:cNvPr id="8" name="Textplatzhalter 7"/>
          <p:cNvSpPr>
            <a:spLocks noGrp="1"/>
          </p:cNvSpPr>
          <p:nvPr>
            <p:ph type="body" sz="quarter" idx="14" hasCustomPrompt="1"/>
          </p:nvPr>
        </p:nvSpPr>
        <p:spPr>
          <a:xfrm>
            <a:off x="768192" y="4389107"/>
            <a:ext cx="7056000" cy="1017589"/>
          </a:xfrm>
        </p:spPr>
        <p:txBody>
          <a:bodyPr anchor="b" anchorCtr="0">
            <a:noAutofit/>
          </a:bodyPr>
          <a:lstStyle>
            <a:lvl1pPr marL="0" marR="0" indent="0" algn="l" defTabSz="1219170" rtl="0" eaLnBrk="1" fontAlgn="auto" latinLnBrk="0" hangingPunct="1">
              <a:lnSpc>
                <a:spcPts val="1867"/>
              </a:lnSpc>
              <a:spcBef>
                <a:spcPts val="0"/>
              </a:spcBef>
              <a:spcAft>
                <a:spcPts val="0"/>
              </a:spcAft>
              <a:buClr>
                <a:schemeClr val="accent2"/>
              </a:buClr>
              <a:buSzTx/>
              <a:buFont typeface="Open Sans" panose="020B0606030504020204" pitchFamily="34" charset="0"/>
              <a:buNone/>
              <a:tabLst/>
              <a:defRPr sz="1333">
                <a:solidFill>
                  <a:schemeClr val="bg1"/>
                </a:solidFill>
              </a:defRPr>
            </a:lvl1pPr>
            <a:lvl2pPr marL="335992" indent="0">
              <a:buNone/>
              <a:defRPr/>
            </a:lvl2pPr>
            <a:lvl3pPr marL="671983" indent="0">
              <a:buNone/>
              <a:defRPr/>
            </a:lvl3pPr>
            <a:lvl4pPr marL="1007975" indent="0">
              <a:buNone/>
              <a:defRPr/>
            </a:lvl4pPr>
            <a:lvl5pPr marL="1343966" indent="0">
              <a:buNone/>
              <a:defRPr/>
            </a:lvl5pPr>
          </a:lstStyle>
          <a:p>
            <a:pPr marL="0" marR="0" lvl="0" indent="0" algn="l" defTabSz="1219170" rtl="0" eaLnBrk="1" fontAlgn="auto" latinLnBrk="0" hangingPunct="1">
              <a:lnSpc>
                <a:spcPts val="1867"/>
              </a:lnSpc>
              <a:spcBef>
                <a:spcPts val="0"/>
              </a:spcBef>
              <a:spcAft>
                <a:spcPts val="0"/>
              </a:spcAft>
              <a:buClr>
                <a:schemeClr val="accent2"/>
              </a:buClr>
              <a:buSzTx/>
              <a:buFont typeface="Open Sans" panose="020B0606030504020204" pitchFamily="34" charset="0"/>
              <a:buNone/>
              <a:tabLst/>
              <a:defRPr/>
            </a:pPr>
            <a:r>
              <a:rPr lang="de-DE"/>
              <a:t>© Bildrecht Name Fotograf</a:t>
            </a:r>
          </a:p>
        </p:txBody>
      </p:sp>
    </p:spTree>
    <p:extLst>
      <p:ext uri="{BB962C8B-B14F-4D97-AF65-F5344CB8AC3E}">
        <p14:creationId xmlns:p14="http://schemas.microsoft.com/office/powerpoint/2010/main" val="229051921"/>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QI-Digital: Inhalt: Zwei Bilder">
    <p:spTree>
      <p:nvGrpSpPr>
        <p:cNvPr id="1" name=""/>
        <p:cNvGrpSpPr/>
        <p:nvPr/>
      </p:nvGrpSpPr>
      <p:grpSpPr>
        <a:xfrm>
          <a:off x="0" y="0"/>
          <a:ext cx="0" cy="0"/>
          <a:chOff x="0" y="0"/>
          <a:chExt cx="0" cy="0"/>
        </a:xfrm>
      </p:grpSpPr>
      <p:sp>
        <p:nvSpPr>
          <p:cNvPr id="8" name="Inhaltsplatzhalter 6"/>
          <p:cNvSpPr>
            <a:spLocks noGrp="1"/>
          </p:cNvSpPr>
          <p:nvPr>
            <p:ph sz="quarter" idx="14" hasCustomPrompt="1"/>
          </p:nvPr>
        </p:nvSpPr>
        <p:spPr>
          <a:xfrm>
            <a:off x="6298901" y="1891200"/>
            <a:ext cx="5337599" cy="3744000"/>
          </a:xfrm>
        </p:spPr>
        <p:txBody>
          <a:bodyPr/>
          <a:lstStyle>
            <a:lvl1pPr marL="0" indent="0">
              <a:spcBef>
                <a:spcPts val="0"/>
              </a:spcBef>
              <a:buNone/>
              <a:defRPr/>
            </a:lvl1pPr>
            <a:lvl2pPr>
              <a:spcBef>
                <a:spcPts val="2533"/>
              </a:spcBef>
              <a:defRPr/>
            </a:lvl2pPr>
          </a:lstStyle>
          <a:p>
            <a:pPr lvl="0"/>
            <a:r>
              <a:rPr lang="de-DE"/>
              <a:t>Bild</a:t>
            </a:r>
          </a:p>
        </p:txBody>
      </p:sp>
      <p:sp>
        <p:nvSpPr>
          <p:cNvPr id="9" name="Inhaltsplatzhalter 6">
            <a:extLst>
              <a:ext uri="{FF2B5EF4-FFF2-40B4-BE49-F238E27FC236}">
                <a16:creationId xmlns:a16="http://schemas.microsoft.com/office/drawing/2014/main" id="{D62851A1-FFE3-10CF-7954-6AB1EAF5F2B9}"/>
              </a:ext>
            </a:extLst>
          </p:cNvPr>
          <p:cNvSpPr>
            <a:spLocks noGrp="1"/>
          </p:cNvSpPr>
          <p:nvPr>
            <p:ph sz="quarter" idx="16" hasCustomPrompt="1"/>
          </p:nvPr>
        </p:nvSpPr>
        <p:spPr>
          <a:xfrm>
            <a:off x="599849" y="1896893"/>
            <a:ext cx="5337599" cy="3738307"/>
          </a:xfrm>
        </p:spPr>
        <p:txBody>
          <a:bodyPr/>
          <a:lstStyle>
            <a:lvl1pPr marL="0" indent="0">
              <a:spcBef>
                <a:spcPts val="0"/>
              </a:spcBef>
              <a:buNone/>
              <a:defRPr/>
            </a:lvl1pPr>
            <a:lvl2pPr>
              <a:spcBef>
                <a:spcPts val="2533"/>
              </a:spcBef>
              <a:defRPr/>
            </a:lvl2pPr>
          </a:lstStyle>
          <a:p>
            <a:pPr lvl="0"/>
            <a:r>
              <a:rPr lang="de-DE"/>
              <a:t>Bild</a:t>
            </a:r>
          </a:p>
        </p:txBody>
      </p:sp>
      <p:sp>
        <p:nvSpPr>
          <p:cNvPr id="2" name="Titel 1"/>
          <p:cNvSpPr>
            <a:spLocks noGrp="1"/>
          </p:cNvSpPr>
          <p:nvPr>
            <p:ph type="title" hasCustomPrompt="1"/>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de-DE"/>
              <a:t>20.01.2023</a:t>
            </a:r>
          </a:p>
        </p:txBody>
      </p:sp>
      <p:sp>
        <p:nvSpPr>
          <p:cNvPr id="4" name="Fußzeilenplatzhalter 3"/>
          <p:cNvSpPr>
            <a:spLocks noGrp="1"/>
          </p:cNvSpPr>
          <p:nvPr>
            <p:ph type="ftr" sz="quarter" idx="11"/>
          </p:nvPr>
        </p:nvSpPr>
        <p:spPr/>
        <p:txBody>
          <a:bodyPr/>
          <a:lstStyle/>
          <a:p>
            <a:r>
              <a:rPr lang="de-DE"/>
              <a:t>QI-Digital - Eine moderne Qualitätsinfrastruktur</a:t>
            </a:r>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10" name="Textplatzhalter 9"/>
          <p:cNvSpPr>
            <a:spLocks noGrp="1"/>
          </p:cNvSpPr>
          <p:nvPr>
            <p:ph type="body" sz="quarter" idx="15" hasCustomPrompt="1"/>
          </p:nvPr>
        </p:nvSpPr>
        <p:spPr>
          <a:xfrm>
            <a:off x="763104" y="4965171"/>
            <a:ext cx="4468800" cy="537600"/>
          </a:xfrm>
        </p:spPr>
        <p:txBody>
          <a:bodyPr anchor="b" anchorCtr="0">
            <a:noAutofit/>
          </a:bodyPr>
          <a:lstStyle>
            <a:lvl1pPr marL="0" indent="0">
              <a:lnSpc>
                <a:spcPts val="1867"/>
              </a:lnSpc>
              <a:buNone/>
              <a:defRPr sz="1333"/>
            </a:lvl1pPr>
          </a:lstStyle>
          <a:p>
            <a:pPr lvl="0"/>
            <a:r>
              <a:rPr lang="de-DE"/>
              <a:t>© Bildrechte, Bildunterschrift, zwei Zeilen, </a:t>
            </a:r>
          </a:p>
          <a:p>
            <a:pPr lvl="0"/>
            <a:r>
              <a:rPr lang="de-DE"/>
              <a:t>Rambla Regular, 10pt, ZAB 14pt</a:t>
            </a:r>
          </a:p>
        </p:txBody>
      </p:sp>
      <p:sp>
        <p:nvSpPr>
          <p:cNvPr id="11" name="Textplatzhalter 9">
            <a:extLst>
              <a:ext uri="{FF2B5EF4-FFF2-40B4-BE49-F238E27FC236}">
                <a16:creationId xmlns:a16="http://schemas.microsoft.com/office/drawing/2014/main" id="{179C3A4E-7659-F842-B4FD-3CE45624AD60}"/>
              </a:ext>
            </a:extLst>
          </p:cNvPr>
          <p:cNvSpPr>
            <a:spLocks noGrp="1"/>
          </p:cNvSpPr>
          <p:nvPr>
            <p:ph type="body" sz="quarter" idx="17" hasCustomPrompt="1"/>
          </p:nvPr>
        </p:nvSpPr>
        <p:spPr>
          <a:xfrm>
            <a:off x="6427733" y="4965171"/>
            <a:ext cx="4468800" cy="537600"/>
          </a:xfrm>
        </p:spPr>
        <p:txBody>
          <a:bodyPr anchor="b" anchorCtr="0">
            <a:noAutofit/>
          </a:bodyPr>
          <a:lstStyle>
            <a:lvl1pPr marL="0" indent="0">
              <a:lnSpc>
                <a:spcPts val="1867"/>
              </a:lnSpc>
              <a:buNone/>
              <a:defRPr sz="1333"/>
            </a:lvl1pPr>
          </a:lstStyle>
          <a:p>
            <a:pPr lvl="0"/>
            <a:r>
              <a:rPr lang="de-DE"/>
              <a:t>© Bildrechte, Bildunterschrift, zwei Zeilen, </a:t>
            </a:r>
          </a:p>
          <a:p>
            <a:pPr lvl="0"/>
            <a:r>
              <a:rPr lang="de-DE"/>
              <a:t>Rambla Regular, 10pt, ZAB 14pt</a:t>
            </a:r>
          </a:p>
        </p:txBody>
      </p:sp>
    </p:spTree>
    <p:extLst>
      <p:ext uri="{BB962C8B-B14F-4D97-AF65-F5344CB8AC3E}">
        <p14:creationId xmlns:p14="http://schemas.microsoft.com/office/powerpoint/2010/main" val="1084356332"/>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QI-Digital Inhalt: zweispaltig, Bild rech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de-DE"/>
              <a:t>20.01.2023</a:t>
            </a:r>
          </a:p>
        </p:txBody>
      </p:sp>
      <p:sp>
        <p:nvSpPr>
          <p:cNvPr id="4" name="Fußzeilenplatzhalter 3"/>
          <p:cNvSpPr>
            <a:spLocks noGrp="1"/>
          </p:cNvSpPr>
          <p:nvPr>
            <p:ph type="ftr" sz="quarter" idx="11"/>
          </p:nvPr>
        </p:nvSpPr>
        <p:spPr/>
        <p:txBody>
          <a:bodyPr/>
          <a:lstStyle/>
          <a:p>
            <a:r>
              <a:rPr lang="de-DE"/>
              <a:t>QI-Digital - Eine moderne Qualitätsinfrastruktur</a:t>
            </a:r>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7" name="Inhaltsplatzhalter 6"/>
          <p:cNvSpPr>
            <a:spLocks noGrp="1"/>
          </p:cNvSpPr>
          <p:nvPr>
            <p:ph sz="quarter" idx="13"/>
          </p:nvPr>
        </p:nvSpPr>
        <p:spPr>
          <a:xfrm>
            <a:off x="599999" y="1891200"/>
            <a:ext cx="5337599" cy="3744000"/>
          </a:xfrm>
        </p:spPr>
        <p:txBody>
          <a:bodyPr/>
          <a:lstStyle>
            <a:lvl1pPr marL="0" indent="0">
              <a:spcBef>
                <a:spcPts val="0"/>
              </a:spcBef>
              <a:buNone/>
              <a:defRPr/>
            </a:lvl1pPr>
            <a:lvl2pPr>
              <a:spcBef>
                <a:spcPts val="0"/>
              </a:spcBef>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8" name="Inhaltsplatzhalter 6"/>
          <p:cNvSpPr>
            <a:spLocks noGrp="1"/>
          </p:cNvSpPr>
          <p:nvPr>
            <p:ph sz="quarter" idx="14" hasCustomPrompt="1"/>
          </p:nvPr>
        </p:nvSpPr>
        <p:spPr>
          <a:xfrm>
            <a:off x="6298901" y="1891200"/>
            <a:ext cx="5893100" cy="3744000"/>
          </a:xfrm>
        </p:spPr>
        <p:txBody>
          <a:bodyPr/>
          <a:lstStyle>
            <a:lvl1pPr marL="0" indent="0">
              <a:spcBef>
                <a:spcPts val="0"/>
              </a:spcBef>
              <a:buNone/>
              <a:defRPr/>
            </a:lvl1pPr>
            <a:lvl2pPr>
              <a:spcBef>
                <a:spcPts val="2533"/>
              </a:spcBef>
              <a:defRPr/>
            </a:lvl2pPr>
          </a:lstStyle>
          <a:p>
            <a:pPr lvl="0"/>
            <a:r>
              <a:rPr lang="de-DE"/>
              <a:t>Bild</a:t>
            </a:r>
          </a:p>
        </p:txBody>
      </p:sp>
      <p:sp>
        <p:nvSpPr>
          <p:cNvPr id="10" name="Textplatzhalter 9"/>
          <p:cNvSpPr>
            <a:spLocks noGrp="1"/>
          </p:cNvSpPr>
          <p:nvPr>
            <p:ph type="body" sz="quarter" idx="15" hasCustomPrompt="1"/>
          </p:nvPr>
        </p:nvSpPr>
        <p:spPr>
          <a:xfrm>
            <a:off x="599997" y="5099645"/>
            <a:ext cx="4468800" cy="537600"/>
          </a:xfrm>
        </p:spPr>
        <p:txBody>
          <a:bodyPr anchor="b" anchorCtr="0">
            <a:noAutofit/>
          </a:bodyPr>
          <a:lstStyle>
            <a:lvl1pPr marL="0" indent="0">
              <a:lnSpc>
                <a:spcPts val="1867"/>
              </a:lnSpc>
              <a:buNone/>
              <a:defRPr sz="1333"/>
            </a:lvl1pPr>
          </a:lstStyle>
          <a:p>
            <a:pPr lvl="0"/>
            <a:r>
              <a:rPr lang="de-DE"/>
              <a:t>© Bildrechte, Bildunterschrift, zwei Zeilen, </a:t>
            </a:r>
          </a:p>
          <a:p>
            <a:pPr lvl="0"/>
            <a:r>
              <a:rPr lang="de-DE"/>
              <a:t>Rambla Regular, 10pt, ZAB 14pt</a:t>
            </a:r>
          </a:p>
        </p:txBody>
      </p:sp>
    </p:spTree>
    <p:extLst>
      <p:ext uri="{BB962C8B-B14F-4D97-AF65-F5344CB8AC3E}">
        <p14:creationId xmlns:p14="http://schemas.microsoft.com/office/powerpoint/2010/main" val="118969889"/>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QI-Digital Inhalt: zweispaltig, Bild link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de-DE"/>
              <a:t>20.01.2023</a:t>
            </a:r>
          </a:p>
        </p:txBody>
      </p:sp>
      <p:sp>
        <p:nvSpPr>
          <p:cNvPr id="4" name="Fußzeilenplatzhalter 3"/>
          <p:cNvSpPr>
            <a:spLocks noGrp="1"/>
          </p:cNvSpPr>
          <p:nvPr>
            <p:ph type="ftr" sz="quarter" idx="11"/>
          </p:nvPr>
        </p:nvSpPr>
        <p:spPr/>
        <p:txBody>
          <a:bodyPr/>
          <a:lstStyle/>
          <a:p>
            <a:r>
              <a:rPr lang="de-DE"/>
              <a:t>QI-Digital - Eine moderne Qualitätsinfrastruktur</a:t>
            </a:r>
          </a:p>
        </p:txBody>
      </p:sp>
      <p:sp>
        <p:nvSpPr>
          <p:cNvPr id="5" name="Foliennummernplatzhalter 4"/>
          <p:cNvSpPr>
            <a:spLocks noGrp="1"/>
          </p:cNvSpPr>
          <p:nvPr>
            <p:ph type="sldNum" sz="quarter" idx="12"/>
          </p:nvPr>
        </p:nvSpPr>
        <p:spPr/>
        <p:txBody>
          <a:bodyPr/>
          <a:lstStyle/>
          <a:p>
            <a:fld id="{0287387A-42D8-40DE-80E5-2AD5D41DE7C3}" type="slidenum">
              <a:rPr lang="de-DE" smtClean="0"/>
              <a:pPr/>
              <a:t>‹Nr.›</a:t>
            </a:fld>
            <a:endParaRPr lang="de-DE"/>
          </a:p>
        </p:txBody>
      </p:sp>
      <p:sp>
        <p:nvSpPr>
          <p:cNvPr id="7" name="Inhaltsplatzhalter 6"/>
          <p:cNvSpPr>
            <a:spLocks noGrp="1"/>
          </p:cNvSpPr>
          <p:nvPr>
            <p:ph sz="quarter" idx="13"/>
          </p:nvPr>
        </p:nvSpPr>
        <p:spPr>
          <a:xfrm>
            <a:off x="6279554" y="1891200"/>
            <a:ext cx="5337599" cy="3744000"/>
          </a:xfrm>
        </p:spPr>
        <p:txBody>
          <a:bodyPr/>
          <a:lstStyle>
            <a:lvl1pPr marL="0" indent="0">
              <a:spcBef>
                <a:spcPts val="0"/>
              </a:spcBef>
              <a:buNone/>
              <a:defRPr/>
            </a:lvl1pPr>
            <a:lvl2pPr>
              <a:spcBef>
                <a:spcPts val="2533"/>
              </a:spcBef>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8" name="Inhaltsplatzhalter 6"/>
          <p:cNvSpPr>
            <a:spLocks noGrp="1"/>
          </p:cNvSpPr>
          <p:nvPr>
            <p:ph sz="quarter" idx="14" hasCustomPrompt="1"/>
          </p:nvPr>
        </p:nvSpPr>
        <p:spPr>
          <a:xfrm>
            <a:off x="13931" y="1891200"/>
            <a:ext cx="5898517" cy="3744000"/>
          </a:xfrm>
        </p:spPr>
        <p:txBody>
          <a:bodyPr/>
          <a:lstStyle>
            <a:lvl1pPr marL="0" indent="0">
              <a:spcBef>
                <a:spcPts val="0"/>
              </a:spcBef>
              <a:buNone/>
              <a:defRPr/>
            </a:lvl1pPr>
            <a:lvl2pPr>
              <a:spcBef>
                <a:spcPts val="2533"/>
              </a:spcBef>
              <a:defRPr/>
            </a:lvl2pPr>
          </a:lstStyle>
          <a:p>
            <a:pPr lvl="0"/>
            <a:r>
              <a:rPr lang="de-DE"/>
              <a:t>Bild</a:t>
            </a:r>
          </a:p>
        </p:txBody>
      </p:sp>
      <p:sp>
        <p:nvSpPr>
          <p:cNvPr id="10" name="Textplatzhalter 9"/>
          <p:cNvSpPr>
            <a:spLocks noGrp="1"/>
          </p:cNvSpPr>
          <p:nvPr>
            <p:ph type="body" sz="quarter" idx="15" hasCustomPrompt="1"/>
          </p:nvPr>
        </p:nvSpPr>
        <p:spPr>
          <a:xfrm>
            <a:off x="6288021" y="5097600"/>
            <a:ext cx="4468800" cy="537600"/>
          </a:xfrm>
        </p:spPr>
        <p:txBody>
          <a:bodyPr anchor="b" anchorCtr="0">
            <a:noAutofit/>
          </a:bodyPr>
          <a:lstStyle>
            <a:lvl1pPr marL="0" indent="0">
              <a:lnSpc>
                <a:spcPts val="1867"/>
              </a:lnSpc>
              <a:buNone/>
              <a:defRPr sz="1333"/>
            </a:lvl1pPr>
          </a:lstStyle>
          <a:p>
            <a:pPr lvl="0"/>
            <a:r>
              <a:rPr lang="de-DE"/>
              <a:t>© Bildrechte, Bildunterschrift, zwei Zeilen, </a:t>
            </a:r>
          </a:p>
          <a:p>
            <a:pPr lvl="0"/>
            <a:r>
              <a:rPr lang="de-DE"/>
              <a:t>Rambla Regular, 10pt, ZAB 14pt</a:t>
            </a:r>
          </a:p>
        </p:txBody>
      </p:sp>
    </p:spTree>
    <p:extLst>
      <p:ext uri="{BB962C8B-B14F-4D97-AF65-F5344CB8AC3E}">
        <p14:creationId xmlns:p14="http://schemas.microsoft.com/office/powerpoint/2010/main" val="3885032593"/>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blipFill dpi="0" rotWithShape="1">
          <a:blip r:embed="rId2">
            <a:lum/>
          </a:blip>
          <a:srcRect/>
          <a:stretch>
            <a:fillRect b="42000"/>
          </a:stretch>
        </a:blipFill>
        <a:effectLst/>
      </p:bgPr>
    </p:bg>
    <p:spTree>
      <p:nvGrpSpPr>
        <p:cNvPr id="1" name=""/>
        <p:cNvGrpSpPr/>
        <p:nvPr/>
      </p:nvGrpSpPr>
      <p:grpSpPr>
        <a:xfrm>
          <a:off x="0" y="0"/>
          <a:ext cx="0" cy="0"/>
          <a:chOff x="0" y="0"/>
          <a:chExt cx="0" cy="0"/>
        </a:xfrm>
      </p:grpSpPr>
      <p:sp>
        <p:nvSpPr>
          <p:cNvPr id="4" name="Rectangle 3"/>
          <p:cNvSpPr/>
          <p:nvPr userDrawn="1"/>
        </p:nvSpPr>
        <p:spPr>
          <a:xfrm>
            <a:off x="0" y="3994418"/>
            <a:ext cx="12192000" cy="2880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ctrTitle"/>
          </p:nvPr>
        </p:nvSpPr>
        <p:spPr>
          <a:xfrm>
            <a:off x="224695" y="4560712"/>
            <a:ext cx="10165976" cy="1023162"/>
          </a:xfrm>
        </p:spPr>
        <p:txBody>
          <a:bodyPr anchor="t" anchorCtr="0">
            <a:normAutofit/>
          </a:bodyPr>
          <a:lstStyle>
            <a:lvl1pPr algn="l">
              <a:defRPr sz="3600">
                <a:solidFill>
                  <a:srgbClr val="004377"/>
                </a:solidFill>
                <a:latin typeface="Verdana" panose="020B0604030504040204" pitchFamily="34" charset="0"/>
                <a:ea typeface="Verdana" panose="020B0604030504040204" pitchFamily="34" charset="0"/>
                <a:cs typeface="Verdana" panose="020B0604030504040204" pitchFamily="34" charset="0"/>
              </a:defRPr>
            </a:lvl1pPr>
          </a:lstStyle>
          <a:p>
            <a:r>
              <a:rPr lang="de-DE"/>
              <a:t>Mastertitelformat bearbeiten</a:t>
            </a:r>
            <a:endParaRPr lang="en-GB" dirty="0"/>
          </a:p>
        </p:txBody>
      </p:sp>
      <p:sp>
        <p:nvSpPr>
          <p:cNvPr id="3" name="Subtitle 2"/>
          <p:cNvSpPr>
            <a:spLocks noGrp="1"/>
          </p:cNvSpPr>
          <p:nvPr>
            <p:ph type="subTitle" idx="1" hasCustomPrompt="1"/>
          </p:nvPr>
        </p:nvSpPr>
        <p:spPr>
          <a:xfrm>
            <a:off x="233083" y="5693865"/>
            <a:ext cx="10165976" cy="827617"/>
          </a:xfrm>
        </p:spPr>
        <p:txBody>
          <a:bodyPr>
            <a:normAutofit/>
          </a:bodyPr>
          <a:lstStyle>
            <a:lvl1pPr marL="0" indent="0" algn="l">
              <a:buNone/>
              <a:defRPr sz="2800" baseline="0">
                <a:solidFill>
                  <a:schemeClr val="tx1">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name of presenter, function</a:t>
            </a:r>
            <a:endParaRPr lang="en-GB" dirty="0"/>
          </a:p>
        </p:txBody>
      </p:sp>
      <p:sp>
        <p:nvSpPr>
          <p:cNvPr id="9" name="TextBox 8"/>
          <p:cNvSpPr txBox="1"/>
          <p:nvPr userDrawn="1"/>
        </p:nvSpPr>
        <p:spPr>
          <a:xfrm>
            <a:off x="237277" y="4016849"/>
            <a:ext cx="10165976" cy="369332"/>
          </a:xfrm>
          <a:prstGeom prst="rect">
            <a:avLst/>
          </a:prstGeom>
          <a:noFill/>
        </p:spPr>
        <p:txBody>
          <a:bodyPr wrap="square" rtlCol="0">
            <a:spAutoFit/>
          </a:bodyPr>
          <a:lstStyle/>
          <a:p>
            <a:pPr marL="0" indent="0"/>
            <a:r>
              <a:rPr lang="en-GB" b="1" dirty="0">
                <a:solidFill>
                  <a:schemeClr val="tx2"/>
                </a:solidFill>
              </a:rPr>
              <a:t>European</a:t>
            </a:r>
            <a:r>
              <a:rPr lang="en-GB" b="1" baseline="0" dirty="0">
                <a:solidFill>
                  <a:schemeClr val="tx2"/>
                </a:solidFill>
              </a:rPr>
              <a:t> Standardization Organizations</a:t>
            </a:r>
            <a:endParaRPr lang="en-GB" b="1" dirty="0">
              <a:solidFill>
                <a:schemeClr val="tx2"/>
              </a:solidFill>
            </a:endParaRPr>
          </a:p>
        </p:txBody>
      </p:sp>
      <p:pic>
        <p:nvPicPr>
          <p:cNvPr id="10" name="Picture 9"/>
          <p:cNvPicPr preferRelativeResize="0">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644923" y="372341"/>
            <a:ext cx="4547077" cy="1440000"/>
          </a:xfrm>
          <a:prstGeom prst="rect">
            <a:avLst/>
          </a:prstGeom>
        </p:spPr>
      </p:pic>
    </p:spTree>
    <p:extLst>
      <p:ext uri="{BB962C8B-B14F-4D97-AF65-F5344CB8AC3E}">
        <p14:creationId xmlns:p14="http://schemas.microsoft.com/office/powerpoint/2010/main" val="3451941801"/>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3083" y="1243955"/>
            <a:ext cx="11607550" cy="4933008"/>
          </a:xfrm>
        </p:spPr>
        <p:txBody>
          <a:bodyPr/>
          <a:lstStyle>
            <a:lvl1pPr marL="446088" indent="-446088">
              <a:buFont typeface="Wingdings 3" panose="05040102010807070707" pitchFamily="18" charset="2"/>
              <a:buChar char="u"/>
              <a:defRPr>
                <a:solidFill>
                  <a:srgbClr val="004377"/>
                </a:solidFill>
                <a:latin typeface="Verdana" panose="020B0604030504040204" pitchFamily="34" charset="0"/>
                <a:ea typeface="Verdana" panose="020B0604030504040204" pitchFamily="34" charset="0"/>
                <a:cs typeface="Verdana" panose="020B0604030504040204" pitchFamily="34" charset="0"/>
              </a:defRPr>
            </a:lvl1pPr>
            <a:lvl2pPr marL="895350" indent="-438150">
              <a:buFont typeface="Wingdings 3" panose="05040102010807070707" pitchFamily="18" charset="2"/>
              <a:buChar char="u"/>
              <a:defRPr>
                <a:solidFill>
                  <a:srgbClr val="004377"/>
                </a:solidFill>
                <a:latin typeface="Verdana" panose="020B0604030504040204" pitchFamily="34" charset="0"/>
                <a:ea typeface="Verdana" panose="020B0604030504040204" pitchFamily="34" charset="0"/>
                <a:cs typeface="Verdana" panose="020B0604030504040204" pitchFamily="34" charset="0"/>
              </a:defRPr>
            </a:lvl2pPr>
            <a:lvl3pPr marL="1257300" indent="-342900">
              <a:buFont typeface="Wingdings 3" panose="05040102010807070707" pitchFamily="18" charset="2"/>
              <a:buChar char="u"/>
              <a:defRPr>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defRPr>
            </a:lvl3pPr>
            <a:lvl4pPr marL="1600200" indent="-228600">
              <a:buFont typeface="Wingdings 3" panose="05040102010807070707" pitchFamily="18" charset="2"/>
              <a:buChar char="u"/>
              <a:defRPr>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057400" indent="-228600">
              <a:buFont typeface="Wingdings 3" panose="05040102010807070707" pitchFamily="18" charset="2"/>
              <a:buChar char="u"/>
              <a:defRPr>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defRPr>
            </a:lvl5pPr>
          </a:lstStyle>
          <a:p>
            <a:pPr lvl="0"/>
            <a:r>
              <a:rPr lang="de-DE"/>
              <a:t>Mastertextformat bearbeiten</a:t>
            </a:r>
          </a:p>
          <a:p>
            <a:pPr lvl="1"/>
            <a:r>
              <a:rPr lang="de-DE"/>
              <a:t>Zweite Ebene</a:t>
            </a:r>
          </a:p>
          <a:p>
            <a:pPr lvl="2"/>
            <a:r>
              <a:rPr lang="de-DE"/>
              <a:t>Dritte Ebene</a:t>
            </a:r>
          </a:p>
        </p:txBody>
      </p:sp>
      <p:sp>
        <p:nvSpPr>
          <p:cNvPr id="10" name="Title 9">
            <a:extLst>
              <a:ext uri="{FF2B5EF4-FFF2-40B4-BE49-F238E27FC236}">
                <a16:creationId xmlns:a16="http://schemas.microsoft.com/office/drawing/2014/main" id="{A1816FAD-DD62-46B7-A333-4EB7DCA1FF9A}"/>
              </a:ext>
            </a:extLst>
          </p:cNvPr>
          <p:cNvSpPr>
            <a:spLocks noGrp="1"/>
          </p:cNvSpPr>
          <p:nvPr>
            <p:ph type="title"/>
          </p:nvPr>
        </p:nvSpPr>
        <p:spPr/>
        <p:txBody>
          <a:bodyPr/>
          <a:lstStyle/>
          <a:p>
            <a:r>
              <a:rPr lang="de-DE"/>
              <a:t>Mastertitelformat bearbeiten</a:t>
            </a:r>
            <a:endParaRPr lang="en-BE" dirty="0"/>
          </a:p>
        </p:txBody>
      </p:sp>
      <p:sp>
        <p:nvSpPr>
          <p:cNvPr id="11" name="Date Placeholder 10">
            <a:extLst>
              <a:ext uri="{FF2B5EF4-FFF2-40B4-BE49-F238E27FC236}">
                <a16:creationId xmlns:a16="http://schemas.microsoft.com/office/drawing/2014/main" id="{824B5184-DA75-4D0E-BAED-F642597F8149}"/>
              </a:ext>
            </a:extLst>
          </p:cNvPr>
          <p:cNvSpPr>
            <a:spLocks noGrp="1"/>
          </p:cNvSpPr>
          <p:nvPr>
            <p:ph type="dt" sz="half" idx="10"/>
          </p:nvPr>
        </p:nvSpPr>
        <p:spPr/>
        <p:txBody>
          <a:bodyPr/>
          <a:lstStyle/>
          <a:p>
            <a:fld id="{7774F6B5-5211-4BC3-9387-0DE658A69E6E}" type="datetime3">
              <a:rPr lang="en-US" smtClean="0"/>
              <a:t>21 November 2024</a:t>
            </a:fld>
            <a:endParaRPr lang="en-GB" dirty="0"/>
          </a:p>
        </p:txBody>
      </p:sp>
      <p:sp>
        <p:nvSpPr>
          <p:cNvPr id="12" name="Footer Placeholder 11">
            <a:extLst>
              <a:ext uri="{FF2B5EF4-FFF2-40B4-BE49-F238E27FC236}">
                <a16:creationId xmlns:a16="http://schemas.microsoft.com/office/drawing/2014/main" id="{02C5C619-01A2-471A-8298-79E0114A3BC3}"/>
              </a:ext>
            </a:extLst>
          </p:cNvPr>
          <p:cNvSpPr>
            <a:spLocks noGrp="1"/>
          </p:cNvSpPr>
          <p:nvPr>
            <p:ph type="ftr" sz="quarter" idx="11"/>
          </p:nvPr>
        </p:nvSpPr>
        <p:spPr/>
        <p:txBody>
          <a:bodyPr/>
          <a:lstStyle/>
          <a:p>
            <a:r>
              <a:rPr lang="en-GB"/>
              <a:t>Name of presenter / event</a:t>
            </a:r>
            <a:endParaRPr lang="en-GB" dirty="0"/>
          </a:p>
        </p:txBody>
      </p:sp>
      <p:sp>
        <p:nvSpPr>
          <p:cNvPr id="13" name="Slide Number Placeholder 12">
            <a:extLst>
              <a:ext uri="{FF2B5EF4-FFF2-40B4-BE49-F238E27FC236}">
                <a16:creationId xmlns:a16="http://schemas.microsoft.com/office/drawing/2014/main" id="{6989A345-8634-4AF2-B3EC-857F298CC3D2}"/>
              </a:ext>
            </a:extLst>
          </p:cNvPr>
          <p:cNvSpPr>
            <a:spLocks noGrp="1"/>
          </p:cNvSpPr>
          <p:nvPr>
            <p:ph type="sldNum" sz="quarter" idx="12"/>
          </p:nvPr>
        </p:nvSpPr>
        <p:spPr/>
        <p:txBody>
          <a:bodyPr/>
          <a:lstStyle/>
          <a:p>
            <a:fld id="{1E0195ED-8849-425B-853E-36B7CC572174}" type="slidenum">
              <a:rPr lang="en-GB" smtClean="0"/>
              <a:pPr/>
              <a:t>‹Nr.›</a:t>
            </a:fld>
            <a:endParaRPr lang="en-GB"/>
          </a:p>
        </p:txBody>
      </p:sp>
    </p:spTree>
    <p:extLst>
      <p:ext uri="{BB962C8B-B14F-4D97-AF65-F5344CB8AC3E}">
        <p14:creationId xmlns:p14="http://schemas.microsoft.com/office/powerpoint/2010/main" val="1607873248"/>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marL="0" indent="0">
              <a:defRPr sz="6000"/>
            </a:lvl1pPr>
          </a:lstStyle>
          <a:p>
            <a:r>
              <a:rPr lang="de-DE"/>
              <a:t>Mastertitelformat bearbeiten</a:t>
            </a:r>
            <a:endParaRPr lang="en-GB"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7" name="Date Placeholder 6">
            <a:extLst>
              <a:ext uri="{FF2B5EF4-FFF2-40B4-BE49-F238E27FC236}">
                <a16:creationId xmlns:a16="http://schemas.microsoft.com/office/drawing/2014/main" id="{D7AAE4AF-1979-4B7C-A26A-9B588FCC0E13}"/>
              </a:ext>
            </a:extLst>
          </p:cNvPr>
          <p:cNvSpPr>
            <a:spLocks noGrp="1"/>
          </p:cNvSpPr>
          <p:nvPr>
            <p:ph type="dt" sz="half" idx="10"/>
          </p:nvPr>
        </p:nvSpPr>
        <p:spPr/>
        <p:txBody>
          <a:bodyPr/>
          <a:lstStyle/>
          <a:p>
            <a:fld id="{87313282-54A7-481C-9505-B3B6961E78DB}" type="datetime3">
              <a:rPr lang="en-US" smtClean="0"/>
              <a:t>21 November 2024</a:t>
            </a:fld>
            <a:endParaRPr lang="en-GB" dirty="0"/>
          </a:p>
        </p:txBody>
      </p:sp>
      <p:sp>
        <p:nvSpPr>
          <p:cNvPr id="8" name="Footer Placeholder 7">
            <a:extLst>
              <a:ext uri="{FF2B5EF4-FFF2-40B4-BE49-F238E27FC236}">
                <a16:creationId xmlns:a16="http://schemas.microsoft.com/office/drawing/2014/main" id="{99CDD464-8601-473B-89FF-4ACB5658B32E}"/>
              </a:ext>
            </a:extLst>
          </p:cNvPr>
          <p:cNvSpPr>
            <a:spLocks noGrp="1"/>
          </p:cNvSpPr>
          <p:nvPr>
            <p:ph type="ftr" sz="quarter" idx="11"/>
          </p:nvPr>
        </p:nvSpPr>
        <p:spPr/>
        <p:txBody>
          <a:bodyPr/>
          <a:lstStyle/>
          <a:p>
            <a:r>
              <a:rPr lang="en-GB"/>
              <a:t>Name of presenter / event</a:t>
            </a:r>
            <a:endParaRPr lang="en-GB" dirty="0"/>
          </a:p>
        </p:txBody>
      </p:sp>
      <p:sp>
        <p:nvSpPr>
          <p:cNvPr id="9" name="Slide Number Placeholder 8">
            <a:extLst>
              <a:ext uri="{FF2B5EF4-FFF2-40B4-BE49-F238E27FC236}">
                <a16:creationId xmlns:a16="http://schemas.microsoft.com/office/drawing/2014/main" id="{D962E8BC-9ED7-4DC5-A5F9-7B2F3DCBE565}"/>
              </a:ext>
            </a:extLst>
          </p:cNvPr>
          <p:cNvSpPr>
            <a:spLocks noGrp="1"/>
          </p:cNvSpPr>
          <p:nvPr>
            <p:ph type="sldNum" sz="quarter" idx="12"/>
          </p:nvPr>
        </p:nvSpPr>
        <p:spPr/>
        <p:txBody>
          <a:bodyPr/>
          <a:lstStyle/>
          <a:p>
            <a:fld id="{1E0195ED-8849-425B-853E-36B7CC572174}" type="slidenum">
              <a:rPr lang="en-GB" smtClean="0"/>
              <a:pPr/>
              <a:t>‹Nr.›</a:t>
            </a:fld>
            <a:endParaRPr lang="en-GB"/>
          </a:p>
        </p:txBody>
      </p:sp>
    </p:spTree>
    <p:extLst>
      <p:ext uri="{BB962C8B-B14F-4D97-AF65-F5344CB8AC3E}">
        <p14:creationId xmlns:p14="http://schemas.microsoft.com/office/powerpoint/2010/main" val="34603560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a:xfrm>
            <a:off x="402168" y="6497381"/>
            <a:ext cx="1200000" cy="184665"/>
          </a:xfrm>
          <a:prstGeom prst="rect">
            <a:avLst/>
          </a:prstGeom>
        </p:spPr>
        <p:txBody>
          <a:bodyPr/>
          <a:lstStyle/>
          <a:p>
            <a:pPr defTabSz="1219170">
              <a:defRPr/>
            </a:pPr>
            <a:fld id="{7C6B7116-5562-45AD-981C-71F58BC1F502}" type="datetime1">
              <a:rPr lang="de-DE" sz="2400" smtClean="0">
                <a:solidFill>
                  <a:srgbClr val="5F5F5F"/>
                </a:solidFill>
              </a:rPr>
              <a:pPr defTabSz="1219170">
                <a:defRPr/>
              </a:pPr>
              <a:t>21.11.2024</a:t>
            </a:fld>
            <a:endParaRPr lang="de-DE" sz="2400" dirty="0">
              <a:solidFill>
                <a:srgbClr val="5F5F5F"/>
              </a:solidFill>
            </a:endParaRPr>
          </a:p>
        </p:txBody>
      </p:sp>
      <p:sp>
        <p:nvSpPr>
          <p:cNvPr id="4" name="Fußzeilenplatzhalter 3"/>
          <p:cNvSpPr>
            <a:spLocks noGrp="1"/>
          </p:cNvSpPr>
          <p:nvPr>
            <p:ph type="ftr" sz="quarter" idx="11"/>
          </p:nvPr>
        </p:nvSpPr>
        <p:spPr>
          <a:xfrm>
            <a:off x="1788160" y="6497381"/>
            <a:ext cx="5760000" cy="184665"/>
          </a:xfrm>
          <a:prstGeom prst="rect">
            <a:avLst/>
          </a:prstGeom>
        </p:spPr>
        <p:txBody>
          <a:bodyPr/>
          <a:lstStyle/>
          <a:p>
            <a:pPr defTabSz="1219170">
              <a:defRPr/>
            </a:pPr>
            <a:r>
              <a:rPr lang="de-DE" sz="2400">
                <a:solidFill>
                  <a:srgbClr val="5F5F5F"/>
                </a:solidFill>
              </a:rPr>
              <a:t>© DIN DKE Fußzeilentext</a:t>
            </a:r>
            <a:endParaRPr lang="de-DE" sz="2400" dirty="0">
              <a:solidFill>
                <a:srgbClr val="5F5F5F"/>
              </a:solidFill>
            </a:endParaRPr>
          </a:p>
        </p:txBody>
      </p:sp>
      <p:sp>
        <p:nvSpPr>
          <p:cNvPr id="5" name="Foliennummernplatzhalter 4"/>
          <p:cNvSpPr>
            <a:spLocks noGrp="1"/>
          </p:cNvSpPr>
          <p:nvPr>
            <p:ph type="sldNum" sz="quarter" idx="12"/>
          </p:nvPr>
        </p:nvSpPr>
        <p:spPr/>
        <p:txBody>
          <a:body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spTree>
    <p:extLst>
      <p:ext uri="{BB962C8B-B14F-4D97-AF65-F5344CB8AC3E}">
        <p14:creationId xmlns:p14="http://schemas.microsoft.com/office/powerpoint/2010/main" val="1810089908"/>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GB" dirty="0"/>
          </a:p>
        </p:txBody>
      </p:sp>
      <p:sp>
        <p:nvSpPr>
          <p:cNvPr id="3" name="Content Placeholder 2"/>
          <p:cNvSpPr>
            <a:spLocks noGrp="1"/>
          </p:cNvSpPr>
          <p:nvPr>
            <p:ph sz="half" idx="1"/>
          </p:nvPr>
        </p:nvSpPr>
        <p:spPr>
          <a:xfrm>
            <a:off x="227684" y="1245600"/>
            <a:ext cx="5670000" cy="4942800"/>
          </a:xfrm>
        </p:spPr>
        <p:txBody>
          <a:bodyPr/>
          <a:lstStyle/>
          <a:p>
            <a:pPr lvl="0"/>
            <a:r>
              <a:rPr lang="de-DE"/>
              <a:t>Mastertextformat bearbeiten</a:t>
            </a:r>
          </a:p>
          <a:p>
            <a:pPr lvl="1"/>
            <a:r>
              <a:rPr lang="de-DE"/>
              <a:t>Zweite Ebene</a:t>
            </a:r>
          </a:p>
          <a:p>
            <a:pPr lvl="2"/>
            <a:r>
              <a:rPr lang="de-DE"/>
              <a:t>Dritte Ebene</a:t>
            </a:r>
          </a:p>
        </p:txBody>
      </p:sp>
      <p:sp>
        <p:nvSpPr>
          <p:cNvPr id="4" name="Content Placeholder 3"/>
          <p:cNvSpPr>
            <a:spLocks noGrp="1"/>
          </p:cNvSpPr>
          <p:nvPr>
            <p:ph sz="half" idx="2"/>
          </p:nvPr>
        </p:nvSpPr>
        <p:spPr>
          <a:xfrm>
            <a:off x="6059508" y="1245600"/>
            <a:ext cx="5781125" cy="4942800"/>
          </a:xfrm>
        </p:spPr>
        <p:txBody>
          <a:bodyPr/>
          <a:lstStyle/>
          <a:p>
            <a:pPr lvl="0"/>
            <a:r>
              <a:rPr lang="de-DE"/>
              <a:t>Mastertextformat bearbeiten</a:t>
            </a:r>
          </a:p>
          <a:p>
            <a:pPr lvl="1"/>
            <a:r>
              <a:rPr lang="de-DE"/>
              <a:t>Zweite Ebene</a:t>
            </a:r>
          </a:p>
          <a:p>
            <a:pPr lvl="2"/>
            <a:r>
              <a:rPr lang="de-DE"/>
              <a:t>Dritte Ebene</a:t>
            </a:r>
          </a:p>
        </p:txBody>
      </p:sp>
      <p:sp>
        <p:nvSpPr>
          <p:cNvPr id="8" name="Date Placeholder 7">
            <a:extLst>
              <a:ext uri="{FF2B5EF4-FFF2-40B4-BE49-F238E27FC236}">
                <a16:creationId xmlns:a16="http://schemas.microsoft.com/office/drawing/2014/main" id="{48C02921-4630-4E9D-96A5-C84AD8482351}"/>
              </a:ext>
            </a:extLst>
          </p:cNvPr>
          <p:cNvSpPr>
            <a:spLocks noGrp="1"/>
          </p:cNvSpPr>
          <p:nvPr>
            <p:ph type="dt" sz="half" idx="10"/>
          </p:nvPr>
        </p:nvSpPr>
        <p:spPr/>
        <p:txBody>
          <a:bodyPr/>
          <a:lstStyle/>
          <a:p>
            <a:fld id="{CC30F0FC-56CB-4F1D-97DB-2A993702B232}" type="datetime3">
              <a:rPr lang="en-US" smtClean="0"/>
              <a:t>21 November 2024</a:t>
            </a:fld>
            <a:endParaRPr lang="en-GB" dirty="0"/>
          </a:p>
        </p:txBody>
      </p:sp>
      <p:sp>
        <p:nvSpPr>
          <p:cNvPr id="9" name="Footer Placeholder 8">
            <a:extLst>
              <a:ext uri="{FF2B5EF4-FFF2-40B4-BE49-F238E27FC236}">
                <a16:creationId xmlns:a16="http://schemas.microsoft.com/office/drawing/2014/main" id="{26BCF628-9AA2-4B29-9EF1-76F54A45AF17}"/>
              </a:ext>
            </a:extLst>
          </p:cNvPr>
          <p:cNvSpPr>
            <a:spLocks noGrp="1"/>
          </p:cNvSpPr>
          <p:nvPr>
            <p:ph type="ftr" sz="quarter" idx="11"/>
          </p:nvPr>
        </p:nvSpPr>
        <p:spPr/>
        <p:txBody>
          <a:bodyPr/>
          <a:lstStyle/>
          <a:p>
            <a:r>
              <a:rPr lang="en-GB"/>
              <a:t>Name of presenter / event</a:t>
            </a:r>
            <a:endParaRPr lang="en-GB" dirty="0"/>
          </a:p>
        </p:txBody>
      </p:sp>
      <p:sp>
        <p:nvSpPr>
          <p:cNvPr id="10" name="Slide Number Placeholder 9">
            <a:extLst>
              <a:ext uri="{FF2B5EF4-FFF2-40B4-BE49-F238E27FC236}">
                <a16:creationId xmlns:a16="http://schemas.microsoft.com/office/drawing/2014/main" id="{4145CEF2-05C0-470F-818B-5440013FC027}"/>
              </a:ext>
            </a:extLst>
          </p:cNvPr>
          <p:cNvSpPr>
            <a:spLocks noGrp="1"/>
          </p:cNvSpPr>
          <p:nvPr>
            <p:ph type="sldNum" sz="quarter" idx="12"/>
          </p:nvPr>
        </p:nvSpPr>
        <p:spPr/>
        <p:txBody>
          <a:bodyPr/>
          <a:lstStyle/>
          <a:p>
            <a:fld id="{1E0195ED-8849-425B-853E-36B7CC572174}" type="slidenum">
              <a:rPr lang="en-GB" smtClean="0"/>
              <a:pPr/>
              <a:t>‹Nr.›</a:t>
            </a:fld>
            <a:endParaRPr lang="en-GB"/>
          </a:p>
        </p:txBody>
      </p:sp>
    </p:spTree>
    <p:extLst>
      <p:ext uri="{BB962C8B-B14F-4D97-AF65-F5344CB8AC3E}">
        <p14:creationId xmlns:p14="http://schemas.microsoft.com/office/powerpoint/2010/main" val="1877370366"/>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36724" y="1681163"/>
            <a:ext cx="5670000" cy="823912"/>
          </a:xfrm>
        </p:spPr>
        <p:txBody>
          <a:bodyPr anchor="t"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241076" y="2505075"/>
            <a:ext cx="5670000" cy="3684588"/>
          </a:xfrm>
        </p:spPr>
        <p:txBody>
          <a:bodyPr/>
          <a:lstStyle/>
          <a:p>
            <a:pPr lvl="0"/>
            <a:r>
              <a:rPr lang="de-DE"/>
              <a:t>Mastertextformat bearbeiten</a:t>
            </a:r>
          </a:p>
          <a:p>
            <a:pPr lvl="1"/>
            <a:r>
              <a:rPr lang="de-DE"/>
              <a:t>Zweite Ebene</a:t>
            </a:r>
          </a:p>
          <a:p>
            <a:pPr lvl="2"/>
            <a:r>
              <a:rPr lang="de-DE"/>
              <a:t>Dritte Ebene</a:t>
            </a:r>
          </a:p>
        </p:txBody>
      </p:sp>
      <p:sp>
        <p:nvSpPr>
          <p:cNvPr id="5" name="Text Placeholder 4"/>
          <p:cNvSpPr>
            <a:spLocks noGrp="1"/>
          </p:cNvSpPr>
          <p:nvPr>
            <p:ph type="body" sz="quarter" idx="3"/>
          </p:nvPr>
        </p:nvSpPr>
        <p:spPr>
          <a:xfrm>
            <a:off x="6172198" y="1681163"/>
            <a:ext cx="5668435" cy="823912"/>
          </a:xfrm>
        </p:spPr>
        <p:txBody>
          <a:bodyPr anchor="t"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6172198" y="2505075"/>
            <a:ext cx="5668435" cy="3684588"/>
          </a:xfrm>
        </p:spPr>
        <p:txBody>
          <a:bodyPr/>
          <a:lstStyle/>
          <a:p>
            <a:pPr lvl="0"/>
            <a:r>
              <a:rPr lang="de-DE"/>
              <a:t>Mastertextformat bearbeiten</a:t>
            </a:r>
          </a:p>
          <a:p>
            <a:pPr lvl="1"/>
            <a:r>
              <a:rPr lang="de-DE"/>
              <a:t>Zweite Ebene</a:t>
            </a:r>
          </a:p>
          <a:p>
            <a:pPr lvl="2"/>
            <a:r>
              <a:rPr lang="de-DE"/>
              <a:t>Dritte Ebene</a:t>
            </a:r>
          </a:p>
        </p:txBody>
      </p:sp>
      <p:sp>
        <p:nvSpPr>
          <p:cNvPr id="10" name="Title 9">
            <a:extLst>
              <a:ext uri="{FF2B5EF4-FFF2-40B4-BE49-F238E27FC236}">
                <a16:creationId xmlns:a16="http://schemas.microsoft.com/office/drawing/2014/main" id="{F114B3D2-23DA-4183-B829-22BE1EA93332}"/>
              </a:ext>
            </a:extLst>
          </p:cNvPr>
          <p:cNvSpPr>
            <a:spLocks noGrp="1"/>
          </p:cNvSpPr>
          <p:nvPr>
            <p:ph type="title"/>
          </p:nvPr>
        </p:nvSpPr>
        <p:spPr/>
        <p:txBody>
          <a:bodyPr/>
          <a:lstStyle/>
          <a:p>
            <a:r>
              <a:rPr lang="de-DE"/>
              <a:t>Mastertitelformat bearbeiten</a:t>
            </a:r>
            <a:endParaRPr lang="en-BE" dirty="0"/>
          </a:p>
        </p:txBody>
      </p:sp>
      <p:sp>
        <p:nvSpPr>
          <p:cNvPr id="14" name="Date Placeholder 13">
            <a:extLst>
              <a:ext uri="{FF2B5EF4-FFF2-40B4-BE49-F238E27FC236}">
                <a16:creationId xmlns:a16="http://schemas.microsoft.com/office/drawing/2014/main" id="{878299DC-D91C-4020-899C-3F83CEBE35E5}"/>
              </a:ext>
            </a:extLst>
          </p:cNvPr>
          <p:cNvSpPr>
            <a:spLocks noGrp="1"/>
          </p:cNvSpPr>
          <p:nvPr>
            <p:ph type="dt" sz="half" idx="10"/>
          </p:nvPr>
        </p:nvSpPr>
        <p:spPr/>
        <p:txBody>
          <a:bodyPr/>
          <a:lstStyle/>
          <a:p>
            <a:fld id="{AFCB668A-2133-4ACB-AFB5-8E6044E74E0D}" type="datetime3">
              <a:rPr lang="en-US" smtClean="0"/>
              <a:t>21 November 2024</a:t>
            </a:fld>
            <a:endParaRPr lang="en-GB" dirty="0"/>
          </a:p>
        </p:txBody>
      </p:sp>
      <p:sp>
        <p:nvSpPr>
          <p:cNvPr id="15" name="Footer Placeholder 14">
            <a:extLst>
              <a:ext uri="{FF2B5EF4-FFF2-40B4-BE49-F238E27FC236}">
                <a16:creationId xmlns:a16="http://schemas.microsoft.com/office/drawing/2014/main" id="{5B60A4C5-9D1C-44EB-8472-AB24FC3D24D2}"/>
              </a:ext>
            </a:extLst>
          </p:cNvPr>
          <p:cNvSpPr>
            <a:spLocks noGrp="1"/>
          </p:cNvSpPr>
          <p:nvPr>
            <p:ph type="ftr" sz="quarter" idx="11"/>
          </p:nvPr>
        </p:nvSpPr>
        <p:spPr/>
        <p:txBody>
          <a:bodyPr/>
          <a:lstStyle/>
          <a:p>
            <a:r>
              <a:rPr lang="en-GB"/>
              <a:t>Name of presenter / event</a:t>
            </a:r>
            <a:endParaRPr lang="en-GB" dirty="0"/>
          </a:p>
        </p:txBody>
      </p:sp>
      <p:sp>
        <p:nvSpPr>
          <p:cNvPr id="16" name="Slide Number Placeholder 15">
            <a:extLst>
              <a:ext uri="{FF2B5EF4-FFF2-40B4-BE49-F238E27FC236}">
                <a16:creationId xmlns:a16="http://schemas.microsoft.com/office/drawing/2014/main" id="{6909C746-D36C-4396-90F4-331A95184518}"/>
              </a:ext>
            </a:extLst>
          </p:cNvPr>
          <p:cNvSpPr>
            <a:spLocks noGrp="1"/>
          </p:cNvSpPr>
          <p:nvPr>
            <p:ph type="sldNum" sz="quarter" idx="12"/>
          </p:nvPr>
        </p:nvSpPr>
        <p:spPr/>
        <p:txBody>
          <a:bodyPr/>
          <a:lstStyle/>
          <a:p>
            <a:fld id="{1E0195ED-8849-425B-853E-36B7CC572174}" type="slidenum">
              <a:rPr lang="en-GB" smtClean="0"/>
              <a:pPr/>
              <a:t>‹Nr.›</a:t>
            </a:fld>
            <a:endParaRPr lang="en-GB"/>
          </a:p>
        </p:txBody>
      </p:sp>
    </p:spTree>
    <p:extLst>
      <p:ext uri="{BB962C8B-B14F-4D97-AF65-F5344CB8AC3E}">
        <p14:creationId xmlns:p14="http://schemas.microsoft.com/office/powerpoint/2010/main" val="1622672571"/>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GB" dirty="0"/>
          </a:p>
        </p:txBody>
      </p:sp>
      <p:sp>
        <p:nvSpPr>
          <p:cNvPr id="6" name="Date Placeholder 5">
            <a:extLst>
              <a:ext uri="{FF2B5EF4-FFF2-40B4-BE49-F238E27FC236}">
                <a16:creationId xmlns:a16="http://schemas.microsoft.com/office/drawing/2014/main" id="{3094DE5F-696F-4E7E-9880-066C3411BDDC}"/>
              </a:ext>
            </a:extLst>
          </p:cNvPr>
          <p:cNvSpPr>
            <a:spLocks noGrp="1"/>
          </p:cNvSpPr>
          <p:nvPr>
            <p:ph type="dt" sz="half" idx="10"/>
          </p:nvPr>
        </p:nvSpPr>
        <p:spPr/>
        <p:txBody>
          <a:bodyPr/>
          <a:lstStyle/>
          <a:p>
            <a:fld id="{88434D8D-0DA2-4DCE-B3BF-2A79FAC4B986}" type="datetime3">
              <a:rPr lang="en-US" smtClean="0"/>
              <a:t>21 November 2024</a:t>
            </a:fld>
            <a:endParaRPr lang="en-GB" dirty="0"/>
          </a:p>
        </p:txBody>
      </p:sp>
      <p:sp>
        <p:nvSpPr>
          <p:cNvPr id="7" name="Footer Placeholder 6">
            <a:extLst>
              <a:ext uri="{FF2B5EF4-FFF2-40B4-BE49-F238E27FC236}">
                <a16:creationId xmlns:a16="http://schemas.microsoft.com/office/drawing/2014/main" id="{DB5676F2-6A4C-490B-9BB3-895BA1339622}"/>
              </a:ext>
            </a:extLst>
          </p:cNvPr>
          <p:cNvSpPr>
            <a:spLocks noGrp="1"/>
          </p:cNvSpPr>
          <p:nvPr>
            <p:ph type="ftr" sz="quarter" idx="11"/>
          </p:nvPr>
        </p:nvSpPr>
        <p:spPr/>
        <p:txBody>
          <a:bodyPr/>
          <a:lstStyle/>
          <a:p>
            <a:r>
              <a:rPr lang="en-GB"/>
              <a:t>Name of presenter / event</a:t>
            </a:r>
            <a:endParaRPr lang="en-GB" dirty="0"/>
          </a:p>
        </p:txBody>
      </p:sp>
      <p:sp>
        <p:nvSpPr>
          <p:cNvPr id="8" name="Slide Number Placeholder 7">
            <a:extLst>
              <a:ext uri="{FF2B5EF4-FFF2-40B4-BE49-F238E27FC236}">
                <a16:creationId xmlns:a16="http://schemas.microsoft.com/office/drawing/2014/main" id="{FE34A6BF-A55D-4AF4-ACED-837ACBC6DC8F}"/>
              </a:ext>
            </a:extLst>
          </p:cNvPr>
          <p:cNvSpPr>
            <a:spLocks noGrp="1"/>
          </p:cNvSpPr>
          <p:nvPr>
            <p:ph type="sldNum" sz="quarter" idx="12"/>
          </p:nvPr>
        </p:nvSpPr>
        <p:spPr/>
        <p:txBody>
          <a:bodyPr/>
          <a:lstStyle/>
          <a:p>
            <a:fld id="{1E0195ED-8849-425B-853E-36B7CC572174}" type="slidenum">
              <a:rPr lang="en-GB" smtClean="0"/>
              <a:pPr/>
              <a:t>‹Nr.›</a:t>
            </a:fld>
            <a:endParaRPr lang="en-GB"/>
          </a:p>
        </p:txBody>
      </p:sp>
    </p:spTree>
    <p:extLst>
      <p:ext uri="{BB962C8B-B14F-4D97-AF65-F5344CB8AC3E}">
        <p14:creationId xmlns:p14="http://schemas.microsoft.com/office/powerpoint/2010/main" val="3245216402"/>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5F58A66-E104-47E6-8FD6-020E8824DE4E}"/>
              </a:ext>
            </a:extLst>
          </p:cNvPr>
          <p:cNvSpPr>
            <a:spLocks noGrp="1"/>
          </p:cNvSpPr>
          <p:nvPr>
            <p:ph type="dt" sz="half" idx="10"/>
          </p:nvPr>
        </p:nvSpPr>
        <p:spPr/>
        <p:txBody>
          <a:bodyPr/>
          <a:lstStyle/>
          <a:p>
            <a:fld id="{A52481F1-7A17-4102-AC66-E35F827B5CA7}" type="datetime3">
              <a:rPr lang="en-US" smtClean="0"/>
              <a:t>21 November 2024</a:t>
            </a:fld>
            <a:endParaRPr lang="en-GB" dirty="0"/>
          </a:p>
        </p:txBody>
      </p:sp>
      <p:sp>
        <p:nvSpPr>
          <p:cNvPr id="6" name="Footer Placeholder 5">
            <a:extLst>
              <a:ext uri="{FF2B5EF4-FFF2-40B4-BE49-F238E27FC236}">
                <a16:creationId xmlns:a16="http://schemas.microsoft.com/office/drawing/2014/main" id="{AAF324BF-030F-47DE-B749-2C4DCA7BE320}"/>
              </a:ext>
            </a:extLst>
          </p:cNvPr>
          <p:cNvSpPr>
            <a:spLocks noGrp="1"/>
          </p:cNvSpPr>
          <p:nvPr>
            <p:ph type="ftr" sz="quarter" idx="11"/>
          </p:nvPr>
        </p:nvSpPr>
        <p:spPr/>
        <p:txBody>
          <a:bodyPr/>
          <a:lstStyle/>
          <a:p>
            <a:r>
              <a:rPr lang="en-GB"/>
              <a:t>Name of presenter / event</a:t>
            </a:r>
            <a:endParaRPr lang="en-GB" dirty="0"/>
          </a:p>
        </p:txBody>
      </p:sp>
      <p:sp>
        <p:nvSpPr>
          <p:cNvPr id="7" name="Slide Number Placeholder 6">
            <a:extLst>
              <a:ext uri="{FF2B5EF4-FFF2-40B4-BE49-F238E27FC236}">
                <a16:creationId xmlns:a16="http://schemas.microsoft.com/office/drawing/2014/main" id="{A2CA2058-33B6-4EFC-8CDC-B85D0436E67D}"/>
              </a:ext>
            </a:extLst>
          </p:cNvPr>
          <p:cNvSpPr>
            <a:spLocks noGrp="1"/>
          </p:cNvSpPr>
          <p:nvPr>
            <p:ph type="sldNum" sz="quarter" idx="12"/>
          </p:nvPr>
        </p:nvSpPr>
        <p:spPr/>
        <p:txBody>
          <a:bodyPr/>
          <a:lstStyle/>
          <a:p>
            <a:fld id="{1E0195ED-8849-425B-853E-36B7CC572174}" type="slidenum">
              <a:rPr lang="en-GB" smtClean="0"/>
              <a:pPr/>
              <a:t>‹Nr.›</a:t>
            </a:fld>
            <a:endParaRPr lang="en-GB"/>
          </a:p>
        </p:txBody>
      </p:sp>
    </p:spTree>
    <p:extLst>
      <p:ext uri="{BB962C8B-B14F-4D97-AF65-F5344CB8AC3E}">
        <p14:creationId xmlns:p14="http://schemas.microsoft.com/office/powerpoint/2010/main" val="487224039"/>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nchorCtr="0"/>
          <a:lstStyle>
            <a:lvl1pPr>
              <a:defRPr sz="3200"/>
            </a:lvl1pPr>
          </a:lstStyle>
          <a:p>
            <a:r>
              <a:rPr lang="de-DE"/>
              <a:t>Mastertitelformat bearbeiten</a:t>
            </a:r>
            <a:endParaRPr lang="en-GB" dirty="0"/>
          </a:p>
        </p:txBody>
      </p:sp>
      <p:sp>
        <p:nvSpPr>
          <p:cNvPr id="3" name="Content Placeholder 2"/>
          <p:cNvSpPr>
            <a:spLocks noGrp="1"/>
          </p:cNvSpPr>
          <p:nvPr>
            <p:ph idx="1"/>
          </p:nvPr>
        </p:nvSpPr>
        <p:spPr>
          <a:xfrm>
            <a:off x="5212544" y="2057400"/>
            <a:ext cx="6628090" cy="38036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11" name="Date Placeholder 10">
            <a:extLst>
              <a:ext uri="{FF2B5EF4-FFF2-40B4-BE49-F238E27FC236}">
                <a16:creationId xmlns:a16="http://schemas.microsoft.com/office/drawing/2014/main" id="{D695598B-B9B2-4DEA-8004-D20BC920015E}"/>
              </a:ext>
            </a:extLst>
          </p:cNvPr>
          <p:cNvSpPr>
            <a:spLocks noGrp="1"/>
          </p:cNvSpPr>
          <p:nvPr>
            <p:ph type="dt" sz="half" idx="10"/>
          </p:nvPr>
        </p:nvSpPr>
        <p:spPr/>
        <p:txBody>
          <a:bodyPr/>
          <a:lstStyle/>
          <a:p>
            <a:fld id="{4F09BED3-ADC6-4CEB-BC12-D3530C097543}" type="datetime3">
              <a:rPr lang="en-US" smtClean="0"/>
              <a:t>21 November 2024</a:t>
            </a:fld>
            <a:endParaRPr lang="en-GB" dirty="0"/>
          </a:p>
        </p:txBody>
      </p:sp>
      <p:sp>
        <p:nvSpPr>
          <p:cNvPr id="12" name="Footer Placeholder 11">
            <a:extLst>
              <a:ext uri="{FF2B5EF4-FFF2-40B4-BE49-F238E27FC236}">
                <a16:creationId xmlns:a16="http://schemas.microsoft.com/office/drawing/2014/main" id="{8E901872-15D0-49BE-B2B2-0D02D67F08AC}"/>
              </a:ext>
            </a:extLst>
          </p:cNvPr>
          <p:cNvSpPr>
            <a:spLocks noGrp="1"/>
          </p:cNvSpPr>
          <p:nvPr>
            <p:ph type="ftr" sz="quarter" idx="11"/>
          </p:nvPr>
        </p:nvSpPr>
        <p:spPr/>
        <p:txBody>
          <a:bodyPr/>
          <a:lstStyle/>
          <a:p>
            <a:r>
              <a:rPr lang="en-GB"/>
              <a:t>Name of presenter / event</a:t>
            </a:r>
            <a:endParaRPr lang="en-GB" dirty="0"/>
          </a:p>
        </p:txBody>
      </p:sp>
      <p:sp>
        <p:nvSpPr>
          <p:cNvPr id="13" name="Slide Number Placeholder 12">
            <a:extLst>
              <a:ext uri="{FF2B5EF4-FFF2-40B4-BE49-F238E27FC236}">
                <a16:creationId xmlns:a16="http://schemas.microsoft.com/office/drawing/2014/main" id="{46801E3D-F41A-4F6F-9135-1A3B79697A22}"/>
              </a:ext>
            </a:extLst>
          </p:cNvPr>
          <p:cNvSpPr>
            <a:spLocks noGrp="1"/>
          </p:cNvSpPr>
          <p:nvPr>
            <p:ph type="sldNum" sz="quarter" idx="12"/>
          </p:nvPr>
        </p:nvSpPr>
        <p:spPr/>
        <p:txBody>
          <a:bodyPr/>
          <a:lstStyle/>
          <a:p>
            <a:fld id="{1E0195ED-8849-425B-853E-36B7CC572174}" type="slidenum">
              <a:rPr lang="en-GB" smtClean="0"/>
              <a:pPr/>
              <a:t>‹Nr.›</a:t>
            </a:fld>
            <a:endParaRPr lang="en-GB"/>
          </a:p>
        </p:txBody>
      </p:sp>
    </p:spTree>
    <p:extLst>
      <p:ext uri="{BB962C8B-B14F-4D97-AF65-F5344CB8AC3E}">
        <p14:creationId xmlns:p14="http://schemas.microsoft.com/office/powerpoint/2010/main" val="4031477987"/>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picTx" preserve="1">
  <p:cSld name="1_THANK YO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 y="1279878"/>
            <a:ext cx="12192000" cy="1600200"/>
          </a:xfrm>
          <a:solidFill>
            <a:srgbClr val="004377"/>
          </a:solidFill>
        </p:spPr>
        <p:txBody>
          <a:bodyPr anchor="ctr">
            <a:normAutofit/>
          </a:bodyPr>
          <a:lstStyle>
            <a:lvl1pPr marL="808038" indent="0">
              <a:defRPr sz="3600">
                <a:solidFill>
                  <a:schemeClr val="bg1"/>
                </a:solidFill>
                <a:latin typeface="Segoe Script" panose="030B0504020000000003" pitchFamily="66" charset="0"/>
              </a:defRPr>
            </a:lvl1pPr>
          </a:lstStyle>
          <a:p>
            <a:r>
              <a:rPr lang="en-US" dirty="0"/>
              <a:t>Click to edit Master “Thank you” message</a:t>
            </a:r>
            <a:endParaRPr lang="en-GB" dirty="0"/>
          </a:p>
        </p:txBody>
      </p:sp>
      <p:sp>
        <p:nvSpPr>
          <p:cNvPr id="3" name="Picture Placeholder 2"/>
          <p:cNvSpPr>
            <a:spLocks noGrp="1"/>
          </p:cNvSpPr>
          <p:nvPr>
            <p:ph type="pic" idx="1"/>
          </p:nvPr>
        </p:nvSpPr>
        <p:spPr>
          <a:xfrm>
            <a:off x="839788" y="3239911"/>
            <a:ext cx="2275873" cy="17970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GB"/>
          </a:p>
        </p:txBody>
      </p:sp>
      <p:sp>
        <p:nvSpPr>
          <p:cNvPr id="4" name="Text Placeholder 3"/>
          <p:cNvSpPr>
            <a:spLocks noGrp="1"/>
          </p:cNvSpPr>
          <p:nvPr>
            <p:ph type="body" sz="half" idx="2" hasCustomPrompt="1"/>
          </p:nvPr>
        </p:nvSpPr>
        <p:spPr>
          <a:xfrm>
            <a:off x="839788" y="5204178"/>
            <a:ext cx="8167052" cy="922302"/>
          </a:xfrm>
        </p:spPr>
        <p:txBody>
          <a:bodyPr>
            <a:normAutofit/>
          </a:bodyPr>
          <a:lstStyle>
            <a:lvl1pPr marL="0" indent="0">
              <a:buNone/>
              <a:defRPr sz="20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name of presenter</a:t>
            </a:r>
          </a:p>
          <a:p>
            <a:pPr lvl="0"/>
            <a:r>
              <a:rPr lang="en-US" dirty="0"/>
              <a:t>Email </a:t>
            </a:r>
          </a:p>
          <a:p>
            <a:pPr lvl="0"/>
            <a:endParaRPr lang="en-US" dirty="0"/>
          </a:p>
        </p:txBody>
      </p:sp>
      <p:pic>
        <p:nvPicPr>
          <p:cNvPr id="8" name="Picture 7">
            <a:hlinkClick r:id="rId2"/>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474281" y="3931006"/>
            <a:ext cx="432000" cy="432000"/>
          </a:xfrm>
          <a:prstGeom prst="rect">
            <a:avLst/>
          </a:prstGeom>
        </p:spPr>
      </p:pic>
      <p:pic>
        <p:nvPicPr>
          <p:cNvPr id="9" name="Picture 8">
            <a:hlinkClick r:id="rId4"/>
          </p:cNvPr>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9921851" y="3940669"/>
            <a:ext cx="432000" cy="432000"/>
          </a:xfrm>
          <a:prstGeom prst="rect">
            <a:avLst/>
          </a:prstGeom>
        </p:spPr>
      </p:pic>
      <p:pic>
        <p:nvPicPr>
          <p:cNvPr id="10" name="Picture 9">
            <a:hlinkClick r:id="rId6"/>
          </p:cNvPr>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11000127" y="3931006"/>
            <a:ext cx="432000" cy="432000"/>
          </a:xfrm>
          <a:prstGeom prst="rect">
            <a:avLst/>
          </a:prstGeom>
        </p:spPr>
      </p:pic>
      <p:pic>
        <p:nvPicPr>
          <p:cNvPr id="11" name="Picture 10">
            <a:hlinkClick r:id="rId8"/>
          </p:cNvPr>
          <p:cNvPicPr>
            <a:picLocks noChangeAspect="1"/>
          </p:cNvPicPr>
          <p:nvPr userDrawn="1"/>
        </p:nvPicPr>
        <p:blipFill>
          <a:blip r:embed="rId9" cstate="screen">
            <a:extLst>
              <a:ext uri="{28A0092B-C50C-407E-A947-70E740481C1C}">
                <a14:useLocalDpi xmlns:a14="http://schemas.microsoft.com/office/drawing/2010/main" val="0"/>
              </a:ext>
            </a:extLst>
          </a:blip>
          <a:stretch>
            <a:fillRect/>
          </a:stretch>
        </p:blipFill>
        <p:spPr>
          <a:xfrm>
            <a:off x="9391723" y="3931006"/>
            <a:ext cx="432000" cy="432000"/>
          </a:xfrm>
          <a:prstGeom prst="rect">
            <a:avLst/>
          </a:prstGeom>
        </p:spPr>
      </p:pic>
      <p:sp>
        <p:nvSpPr>
          <p:cNvPr id="12" name="TextBox 11"/>
          <p:cNvSpPr txBox="1"/>
          <p:nvPr userDrawn="1"/>
        </p:nvSpPr>
        <p:spPr>
          <a:xfrm>
            <a:off x="8214693" y="3440123"/>
            <a:ext cx="3386757" cy="1785104"/>
          </a:xfrm>
          <a:prstGeom prst="rect">
            <a:avLst/>
          </a:prstGeom>
          <a:noFill/>
        </p:spPr>
        <p:txBody>
          <a:bodyPr wrap="square" rtlCol="0">
            <a:spAutoFit/>
          </a:bodyPr>
          <a:lstStyle/>
          <a:p>
            <a:r>
              <a:rPr lang="en-GB" sz="2000" dirty="0"/>
              <a:t>www.cencenelec.eu </a:t>
            </a:r>
          </a:p>
          <a:p>
            <a:endParaRPr lang="en-GB" dirty="0"/>
          </a:p>
          <a:p>
            <a:r>
              <a:rPr lang="en-GB" dirty="0"/>
              <a:t>Follow us: </a:t>
            </a:r>
          </a:p>
          <a:p>
            <a:endParaRPr lang="en-GB" dirty="0"/>
          </a:p>
          <a:p>
            <a:r>
              <a:rPr lang="en-GB" dirty="0"/>
              <a:t>Tag us @standards4EU</a:t>
            </a:r>
          </a:p>
          <a:p>
            <a:endParaRPr lang="en-GB" dirty="0"/>
          </a:p>
        </p:txBody>
      </p:sp>
    </p:spTree>
    <p:extLst>
      <p:ext uri="{BB962C8B-B14F-4D97-AF65-F5344CB8AC3E}">
        <p14:creationId xmlns:p14="http://schemas.microsoft.com/office/powerpoint/2010/main" val="271969631"/>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matchingName="Content – White – BMWK Logo EN">
  <p:cSld name="Content – White – BMWK Logo EN">
    <p:bg>
      <p:bgPr>
        <a:solidFill>
          <a:schemeClr val="lt1"/>
        </a:solidFill>
        <a:effectLst/>
      </p:bgPr>
    </p:bg>
    <p:spTree>
      <p:nvGrpSpPr>
        <p:cNvPr id="1" name="Shape 69"/>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3971E115-900D-91F1-4F30-7BE24C9520E4}"/>
              </a:ext>
            </a:extLst>
          </p:cNvPr>
          <p:cNvGraphicFramePr>
            <a:graphicFrameLocks noChangeAspect="1"/>
          </p:cNvGraphicFramePr>
          <p:nvPr userDrawn="1">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6" progId="TCLayout.ActiveDocument.1">
                  <p:embed/>
                </p:oleObj>
              </mc:Choice>
              <mc:Fallback>
                <p:oleObj name="think-cell Slide" r:id="rId3" imgW="395" imgH="396" progId="TCLayout.ActiveDocument.1">
                  <p:embed/>
                  <p:pic>
                    <p:nvPicPr>
                      <p:cNvPr id="2" name="Object 1" hidden="1">
                        <a:extLst>
                          <a:ext uri="{FF2B5EF4-FFF2-40B4-BE49-F238E27FC236}">
                            <a16:creationId xmlns:a16="http://schemas.microsoft.com/office/drawing/2014/main" id="{3971E115-900D-91F1-4F30-7BE24C9520E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0" name="Google Shape;70;p7"/>
          <p:cNvSpPr txBox="1">
            <a:spLocks noGrp="1"/>
          </p:cNvSpPr>
          <p:nvPr>
            <p:ph type="body" idx="1"/>
          </p:nvPr>
        </p:nvSpPr>
        <p:spPr>
          <a:xfrm>
            <a:off x="360000" y="1641800"/>
            <a:ext cx="10260000" cy="4320000"/>
          </a:xfrm>
          <a:prstGeom prst="rect">
            <a:avLst/>
          </a:prstGeom>
          <a:noFill/>
          <a:ln>
            <a:noFill/>
          </a:ln>
        </p:spPr>
        <p:txBody>
          <a:bodyPr spcFirstLastPara="1" wrap="square" lIns="0" tIns="0" rIns="0" bIns="0" anchor="t" anchorCtr="0">
            <a:noAutofit/>
          </a:bodyPr>
          <a:lstStyle>
            <a:lvl1pPr marL="457200" marR="0" lvl="0" indent="-342900" algn="l" rtl="0">
              <a:lnSpc>
                <a:spcPct val="115000"/>
              </a:lnSpc>
              <a:spcBef>
                <a:spcPts val="0"/>
              </a:spcBef>
              <a:spcAft>
                <a:spcPts val="0"/>
              </a:spcAft>
              <a:buClr>
                <a:schemeClr val="dk2"/>
              </a:buClr>
              <a:buSzPts val="1800"/>
              <a:buFont typeface="Work Sans"/>
              <a:buChar char="●"/>
              <a:defRPr sz="1800" i="0" u="none" strike="noStrike" cap="none">
                <a:solidFill>
                  <a:schemeClr val="accent5"/>
                </a:solidFill>
                <a:latin typeface="Work Sans"/>
                <a:ea typeface="Work Sans"/>
                <a:cs typeface="Work Sans"/>
                <a:sym typeface="Work Sans"/>
              </a:defRPr>
            </a:lvl1pPr>
            <a:lvl2pPr marL="914400" marR="0" lvl="1" indent="-330200" algn="l" rtl="0">
              <a:lnSpc>
                <a:spcPct val="115000"/>
              </a:lnSpc>
              <a:spcBef>
                <a:spcPts val="360"/>
              </a:spcBef>
              <a:spcAft>
                <a:spcPts val="0"/>
              </a:spcAft>
              <a:buClr>
                <a:schemeClr val="dk2"/>
              </a:buClr>
              <a:buSzPts val="1600"/>
              <a:buFont typeface="Work Sans"/>
              <a:buChar char="●"/>
              <a:defRPr sz="1600" i="0" u="none" strike="noStrike" cap="none">
                <a:solidFill>
                  <a:schemeClr val="accent5"/>
                </a:solidFill>
                <a:latin typeface="Work Sans"/>
                <a:ea typeface="Work Sans"/>
                <a:cs typeface="Work Sans"/>
                <a:sym typeface="Work Sans"/>
              </a:defRPr>
            </a:lvl2pPr>
            <a:lvl3pPr marL="1371600" marR="0" lvl="2" indent="-330200" algn="l" rtl="0">
              <a:lnSpc>
                <a:spcPct val="115000"/>
              </a:lnSpc>
              <a:spcBef>
                <a:spcPts val="320"/>
              </a:spcBef>
              <a:spcAft>
                <a:spcPts val="0"/>
              </a:spcAft>
              <a:buClr>
                <a:schemeClr val="dk2"/>
              </a:buClr>
              <a:buSzPts val="1600"/>
              <a:buFont typeface="Work Sans"/>
              <a:buChar char="●"/>
              <a:defRPr sz="1600" i="0" u="none" strike="noStrike" cap="none">
                <a:solidFill>
                  <a:schemeClr val="accent5"/>
                </a:solidFill>
                <a:latin typeface="Work Sans"/>
                <a:ea typeface="Work Sans"/>
                <a:cs typeface="Work Sans"/>
                <a:sym typeface="Work Sans"/>
              </a:defRPr>
            </a:lvl3pPr>
            <a:lvl4pPr marL="1828800" marR="0" lvl="3" indent="-317500" algn="l" rtl="0">
              <a:lnSpc>
                <a:spcPct val="115000"/>
              </a:lnSpc>
              <a:spcBef>
                <a:spcPts val="280"/>
              </a:spcBef>
              <a:spcAft>
                <a:spcPts val="0"/>
              </a:spcAft>
              <a:buClr>
                <a:schemeClr val="dk2"/>
              </a:buClr>
              <a:buSzPts val="1400"/>
              <a:buFont typeface="Work Sans"/>
              <a:buChar char="●"/>
              <a:defRPr sz="1400" i="0" u="none" strike="noStrike" cap="none">
                <a:solidFill>
                  <a:schemeClr val="accent5"/>
                </a:solidFill>
                <a:latin typeface="Work Sans"/>
                <a:ea typeface="Work Sans"/>
                <a:cs typeface="Work Sans"/>
                <a:sym typeface="Work Sans"/>
              </a:defRPr>
            </a:lvl4pPr>
            <a:lvl5pPr marL="2286000" marR="0" lvl="4" indent="-304800" algn="l" rtl="0">
              <a:lnSpc>
                <a:spcPct val="115000"/>
              </a:lnSpc>
              <a:spcBef>
                <a:spcPts val="240"/>
              </a:spcBef>
              <a:spcAft>
                <a:spcPts val="0"/>
              </a:spcAft>
              <a:buClr>
                <a:schemeClr val="dk2"/>
              </a:buClr>
              <a:buSzPts val="1200"/>
              <a:buFont typeface="Work Sans"/>
              <a:buChar char="●"/>
              <a:defRPr sz="1200" i="0" u="none" strike="noStrike" cap="none">
                <a:solidFill>
                  <a:schemeClr val="accent5"/>
                </a:solidFill>
                <a:latin typeface="Work Sans"/>
                <a:ea typeface="Work Sans"/>
                <a:cs typeface="Work Sans"/>
                <a:sym typeface="Work Sans"/>
              </a:defRPr>
            </a:lvl5pPr>
            <a:lvl6pPr marL="2743200" marR="0" lvl="5" indent="-304800" algn="l" rtl="0">
              <a:lnSpc>
                <a:spcPct val="115000"/>
              </a:lnSpc>
              <a:spcBef>
                <a:spcPts val="433"/>
              </a:spcBef>
              <a:spcAft>
                <a:spcPts val="0"/>
              </a:spcAft>
              <a:buClr>
                <a:schemeClr val="dk2"/>
              </a:buClr>
              <a:buSzPts val="1200"/>
              <a:buFont typeface="Work Sans"/>
              <a:buChar char="●"/>
              <a:defRPr sz="1200" i="0" u="none" strike="noStrike" cap="none">
                <a:solidFill>
                  <a:schemeClr val="accent5"/>
                </a:solidFill>
                <a:latin typeface="Work Sans"/>
                <a:ea typeface="Work Sans"/>
                <a:cs typeface="Work Sans"/>
                <a:sym typeface="Work Sans"/>
              </a:defRPr>
            </a:lvl6pPr>
            <a:lvl7pPr marL="3200400" marR="0" lvl="6" indent="-304800" algn="l" rtl="0">
              <a:lnSpc>
                <a:spcPct val="115000"/>
              </a:lnSpc>
              <a:spcBef>
                <a:spcPts val="433"/>
              </a:spcBef>
              <a:spcAft>
                <a:spcPts val="0"/>
              </a:spcAft>
              <a:buClr>
                <a:schemeClr val="dk2"/>
              </a:buClr>
              <a:buSzPts val="1200"/>
              <a:buFont typeface="Work Sans"/>
              <a:buChar char="●"/>
              <a:defRPr sz="1200" i="0" u="none" strike="noStrike" cap="none">
                <a:solidFill>
                  <a:schemeClr val="accent5"/>
                </a:solidFill>
                <a:latin typeface="Work Sans"/>
                <a:ea typeface="Work Sans"/>
                <a:cs typeface="Work Sans"/>
                <a:sym typeface="Work Sans"/>
              </a:defRPr>
            </a:lvl7pPr>
            <a:lvl8pPr marL="3657600" marR="0" lvl="7" indent="-304800" algn="l" rtl="0">
              <a:lnSpc>
                <a:spcPct val="115000"/>
              </a:lnSpc>
              <a:spcBef>
                <a:spcPts val="433"/>
              </a:spcBef>
              <a:spcAft>
                <a:spcPts val="0"/>
              </a:spcAft>
              <a:buClr>
                <a:schemeClr val="dk2"/>
              </a:buClr>
              <a:buSzPts val="1200"/>
              <a:buFont typeface="Work Sans"/>
              <a:buChar char="●"/>
              <a:defRPr sz="1200" i="0" u="none" strike="noStrike" cap="none">
                <a:solidFill>
                  <a:schemeClr val="accent5"/>
                </a:solidFill>
                <a:latin typeface="Work Sans"/>
                <a:ea typeface="Work Sans"/>
                <a:cs typeface="Work Sans"/>
                <a:sym typeface="Work Sans"/>
              </a:defRPr>
            </a:lvl8pPr>
            <a:lvl9pPr marL="4114800" marR="0" lvl="8" indent="-304800" algn="l" rtl="0">
              <a:lnSpc>
                <a:spcPct val="115000"/>
              </a:lnSpc>
              <a:spcBef>
                <a:spcPts val="433"/>
              </a:spcBef>
              <a:spcAft>
                <a:spcPts val="0"/>
              </a:spcAft>
              <a:buClr>
                <a:schemeClr val="dk2"/>
              </a:buClr>
              <a:buSzPts val="1200"/>
              <a:buFont typeface="Work Sans"/>
              <a:buChar char="●"/>
              <a:defRPr sz="1200" i="0" u="none" strike="noStrike" cap="none">
                <a:solidFill>
                  <a:schemeClr val="accent5"/>
                </a:solidFill>
                <a:latin typeface="Work Sans"/>
                <a:ea typeface="Work Sans"/>
                <a:cs typeface="Work Sans"/>
                <a:sym typeface="Work Sans"/>
              </a:defRPr>
            </a:lvl9pPr>
          </a:lstStyle>
          <a:p>
            <a:endParaRPr lang="en-GB"/>
          </a:p>
        </p:txBody>
      </p:sp>
      <p:sp>
        <p:nvSpPr>
          <p:cNvPr id="71" name="Google Shape;71;p7"/>
          <p:cNvSpPr txBox="1">
            <a:spLocks noGrp="1"/>
          </p:cNvSpPr>
          <p:nvPr>
            <p:ph type="ctrTitle"/>
          </p:nvPr>
        </p:nvSpPr>
        <p:spPr>
          <a:xfrm>
            <a:off x="360000" y="360000"/>
            <a:ext cx="11473200" cy="921300"/>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Clr>
                <a:schemeClr val="accent1"/>
              </a:buClr>
              <a:buSzPts val="3200"/>
              <a:buFont typeface="Work Sans SemiBold"/>
              <a:buNone/>
              <a:defRPr sz="3200" i="0" u="none" strike="noStrike" cap="none">
                <a:solidFill>
                  <a:schemeClr val="accent1"/>
                </a:solidFill>
                <a:latin typeface="Work Sans SemiBold"/>
                <a:ea typeface="Work Sans SemiBold"/>
                <a:cs typeface="Work Sans SemiBold"/>
                <a:sym typeface="Work Sans SemiBold"/>
              </a:defRPr>
            </a:lvl1pPr>
            <a:lvl2pPr marR="0" lvl="1"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9pPr>
          </a:lstStyle>
          <a:p>
            <a:endParaRPr lang="en-GB"/>
          </a:p>
        </p:txBody>
      </p:sp>
      <p:pic>
        <p:nvPicPr>
          <p:cNvPr id="75" name="Google Shape;75;p7"/>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2" y="-2"/>
            <a:ext cx="203567" cy="745200"/>
          </a:xfrm>
          <a:prstGeom prst="rect">
            <a:avLst/>
          </a:prstGeom>
          <a:noFill/>
          <a:ln>
            <a:noFill/>
          </a:ln>
        </p:spPr>
      </p:pic>
      <p:sp>
        <p:nvSpPr>
          <p:cNvPr id="76" name="Google Shape;76;p7"/>
          <p:cNvSpPr txBox="1">
            <a:spLocks noGrp="1"/>
          </p:cNvSpPr>
          <p:nvPr>
            <p:ph type="sldNum" idx="12"/>
          </p:nvPr>
        </p:nvSpPr>
        <p:spPr>
          <a:xfrm>
            <a:off x="4052699" y="6262150"/>
            <a:ext cx="789300" cy="298800"/>
          </a:xfrm>
          <a:prstGeom prst="rect">
            <a:avLst/>
          </a:prstGeom>
          <a:noFill/>
          <a:ln>
            <a:noFill/>
          </a:ln>
        </p:spPr>
        <p:txBody>
          <a:bodyPr spcFirstLastPara="1" wrap="square" lIns="0" tIns="0" rIns="0" bIns="0" anchor="ctr" anchorCtr="0">
            <a:noAutofit/>
          </a:bodyPr>
          <a:lstStyle>
            <a:lvl1pPr lvl="0" algn="ctr" rtl="0">
              <a:buNone/>
              <a:defRPr sz="1200">
                <a:solidFill>
                  <a:srgbClr val="999999"/>
                </a:solidFill>
              </a:defRPr>
            </a:lvl1pPr>
            <a:lvl2pPr lvl="1" algn="ctr" rtl="0">
              <a:buNone/>
              <a:defRPr sz="1200">
                <a:solidFill>
                  <a:srgbClr val="999999"/>
                </a:solidFill>
              </a:defRPr>
            </a:lvl2pPr>
            <a:lvl3pPr lvl="2" algn="ctr" rtl="0">
              <a:buNone/>
              <a:defRPr sz="1200">
                <a:solidFill>
                  <a:srgbClr val="999999"/>
                </a:solidFill>
              </a:defRPr>
            </a:lvl3pPr>
            <a:lvl4pPr lvl="3" algn="ctr" rtl="0">
              <a:buNone/>
              <a:defRPr sz="1200">
                <a:solidFill>
                  <a:srgbClr val="999999"/>
                </a:solidFill>
              </a:defRPr>
            </a:lvl4pPr>
            <a:lvl5pPr lvl="4" algn="ctr" rtl="0">
              <a:buNone/>
              <a:defRPr sz="1200">
                <a:solidFill>
                  <a:srgbClr val="999999"/>
                </a:solidFill>
              </a:defRPr>
            </a:lvl5pPr>
            <a:lvl6pPr lvl="5" algn="ctr" rtl="0">
              <a:buNone/>
              <a:defRPr sz="1200">
                <a:solidFill>
                  <a:srgbClr val="999999"/>
                </a:solidFill>
              </a:defRPr>
            </a:lvl6pPr>
            <a:lvl7pPr lvl="6" algn="ctr" rtl="0">
              <a:buNone/>
              <a:defRPr sz="1200">
                <a:solidFill>
                  <a:srgbClr val="999999"/>
                </a:solidFill>
              </a:defRPr>
            </a:lvl7pPr>
            <a:lvl8pPr lvl="7" algn="ctr" rtl="0">
              <a:buNone/>
              <a:defRPr sz="1200">
                <a:solidFill>
                  <a:srgbClr val="999999"/>
                </a:solidFill>
              </a:defRPr>
            </a:lvl8pPr>
            <a:lvl9pPr lvl="8" algn="ctr" rtl="0">
              <a:buNone/>
              <a:defRPr sz="1200">
                <a:solidFill>
                  <a:srgbClr val="999999"/>
                </a:solidFill>
              </a:defRPr>
            </a:lvl9pPr>
          </a:lstStyle>
          <a:p>
            <a:fld id="{00000000-1234-1234-1234-123412341234}" type="slidenum">
              <a:rPr lang="en-GB" smtClean="0"/>
              <a:pPr/>
              <a:t>‹Nr.›</a:t>
            </a:fld>
            <a:endParaRPr lang="en-GB"/>
          </a:p>
        </p:txBody>
      </p:sp>
      <p:sp>
        <p:nvSpPr>
          <p:cNvPr id="77" name="Google Shape;77;p7"/>
          <p:cNvSpPr txBox="1"/>
          <p:nvPr/>
        </p:nvSpPr>
        <p:spPr>
          <a:xfrm>
            <a:off x="1762792" y="6300478"/>
            <a:ext cx="1260000" cy="220060"/>
          </a:xfrm>
          <a:prstGeom prst="rect">
            <a:avLst/>
          </a:prstGeom>
          <a:noFill/>
          <a:ln>
            <a:noFill/>
          </a:ln>
        </p:spPr>
        <p:txBody>
          <a:bodyPr spcFirstLastPara="1" wrap="square" lIns="0" tIns="0" rIns="0" bIns="0" anchor="ctr" anchorCtr="0">
            <a:spAutoFit/>
          </a:bodyPr>
          <a:lstStyle/>
          <a:p>
            <a:pPr marL="0" lvl="0" indent="0" algn="r" rtl="0">
              <a:lnSpc>
                <a:spcPct val="130000"/>
              </a:lnSpc>
              <a:spcBef>
                <a:spcPts val="0"/>
              </a:spcBef>
              <a:spcAft>
                <a:spcPts val="0"/>
              </a:spcAft>
              <a:buNone/>
            </a:pPr>
            <a:r>
              <a:rPr lang="en-GB" sz="1100">
                <a:solidFill>
                  <a:schemeClr val="accent6"/>
                </a:solidFill>
                <a:uFill>
                  <a:noFill/>
                </a:uFill>
                <a:latin typeface="Work Sans"/>
                <a:ea typeface="Work Sans"/>
                <a:cs typeface="Work Sans"/>
                <a:sym typeface="Work Sans"/>
                <a:hlinkClick r:id="rId6">
                  <a:extLst>
                    <a:ext uri="{A12FA001-AC4F-418D-AE19-62706E023703}">
                      <ahyp:hlinkClr xmlns:ahyp="http://schemas.microsoft.com/office/drawing/2018/hyperlinkcolor" val="tx"/>
                    </a:ext>
                  </a:extLst>
                </a:hlinkClick>
              </a:rPr>
              <a:t>thebatterypass.eu</a:t>
            </a:r>
            <a:endParaRPr lang="en-GB" sz="1100">
              <a:solidFill>
                <a:schemeClr val="accent6"/>
              </a:solidFill>
              <a:latin typeface="Work Sans"/>
              <a:ea typeface="Work Sans"/>
              <a:cs typeface="Work Sans"/>
              <a:sym typeface="Work Sans"/>
            </a:endParaRPr>
          </a:p>
        </p:txBody>
      </p:sp>
      <p:pic>
        <p:nvPicPr>
          <p:cNvPr id="78" name="Google Shape;78;p7">
            <a:hlinkClick r:id="rId7"/>
          </p:cNvPr>
          <p:cNvPicPr preferRelativeResize="0"/>
          <p:nvPr/>
        </p:nvPicPr>
        <p:blipFill>
          <a:blip r:embed="rId8" cstate="email">
            <a:alphaModFix/>
            <a:extLst>
              <a:ext uri="{28A0092B-C50C-407E-A947-70E740481C1C}">
                <a14:useLocalDpi xmlns:a14="http://schemas.microsoft.com/office/drawing/2010/main"/>
              </a:ext>
            </a:extLst>
          </a:blip>
          <a:stretch>
            <a:fillRect/>
          </a:stretch>
        </p:blipFill>
        <p:spPr>
          <a:xfrm>
            <a:off x="3531901" y="6284508"/>
            <a:ext cx="252000" cy="252000"/>
          </a:xfrm>
          <a:prstGeom prst="rect">
            <a:avLst/>
          </a:prstGeom>
          <a:noFill/>
          <a:ln>
            <a:noFill/>
          </a:ln>
        </p:spPr>
      </p:pic>
      <p:cxnSp>
        <p:nvCxnSpPr>
          <p:cNvPr id="79" name="Google Shape;79;p7"/>
          <p:cNvCxnSpPr/>
          <p:nvPr/>
        </p:nvCxnSpPr>
        <p:spPr>
          <a:xfrm>
            <a:off x="3263100" y="6261250"/>
            <a:ext cx="0" cy="300600"/>
          </a:xfrm>
          <a:prstGeom prst="straightConnector1">
            <a:avLst/>
          </a:prstGeom>
          <a:noFill/>
          <a:ln w="9525" cap="flat" cmpd="sng">
            <a:solidFill>
              <a:srgbClr val="CCCCCC"/>
            </a:solidFill>
            <a:prstDash val="solid"/>
            <a:round/>
            <a:headEnd type="none" w="med" len="med"/>
            <a:tailEnd type="none" w="med" len="med"/>
          </a:ln>
        </p:spPr>
      </p:cxnSp>
      <p:cxnSp>
        <p:nvCxnSpPr>
          <p:cNvPr id="80" name="Google Shape;80;p7"/>
          <p:cNvCxnSpPr/>
          <p:nvPr/>
        </p:nvCxnSpPr>
        <p:spPr>
          <a:xfrm>
            <a:off x="1494000" y="6261250"/>
            <a:ext cx="0" cy="300600"/>
          </a:xfrm>
          <a:prstGeom prst="straightConnector1">
            <a:avLst/>
          </a:prstGeom>
          <a:noFill/>
          <a:ln w="9525" cap="flat" cmpd="sng">
            <a:solidFill>
              <a:srgbClr val="CCCCCC"/>
            </a:solidFill>
            <a:prstDash val="solid"/>
            <a:round/>
            <a:headEnd type="none" w="med" len="med"/>
            <a:tailEnd type="none" w="med" len="med"/>
          </a:ln>
        </p:spPr>
      </p:cxnSp>
      <p:cxnSp>
        <p:nvCxnSpPr>
          <p:cNvPr id="81" name="Google Shape;81;p7"/>
          <p:cNvCxnSpPr/>
          <p:nvPr/>
        </p:nvCxnSpPr>
        <p:spPr>
          <a:xfrm>
            <a:off x="4052400" y="6261250"/>
            <a:ext cx="0" cy="300600"/>
          </a:xfrm>
          <a:prstGeom prst="straightConnector1">
            <a:avLst/>
          </a:prstGeom>
          <a:noFill/>
          <a:ln w="9525" cap="flat" cmpd="sng">
            <a:solidFill>
              <a:srgbClr val="CCCCCC"/>
            </a:solidFill>
            <a:prstDash val="solid"/>
            <a:round/>
            <a:headEnd type="none" w="med" len="med"/>
            <a:tailEnd type="none" w="med" len="med"/>
          </a:ln>
        </p:spPr>
      </p:cxnSp>
      <p:sp>
        <p:nvSpPr>
          <p:cNvPr id="82" name="Google Shape;82;p7"/>
          <p:cNvSpPr txBox="1">
            <a:spLocks noGrp="1"/>
          </p:cNvSpPr>
          <p:nvPr>
            <p:ph type="subTitle" idx="2"/>
          </p:nvPr>
        </p:nvSpPr>
        <p:spPr>
          <a:xfrm>
            <a:off x="5110900" y="6261100"/>
            <a:ext cx="5509200" cy="298800"/>
          </a:xfrm>
          <a:prstGeom prst="rect">
            <a:avLst/>
          </a:prstGeom>
          <a:noFill/>
          <a:ln>
            <a:noFill/>
          </a:ln>
        </p:spPr>
        <p:txBody>
          <a:bodyPr spcFirstLastPara="1" wrap="square" lIns="0" tIns="0" rIns="0" bIns="0" anchor="ctr" anchorCtr="0">
            <a:noAutofit/>
          </a:bodyPr>
          <a:lstStyle>
            <a:lvl1pPr lvl="0" rtl="0">
              <a:spcBef>
                <a:spcPts val="0"/>
              </a:spcBef>
              <a:spcAft>
                <a:spcPts val="0"/>
              </a:spcAft>
              <a:buClr>
                <a:srgbClr val="666666"/>
              </a:buClr>
              <a:buSzPts val="900"/>
              <a:buFont typeface="Work Sans"/>
              <a:buNone/>
              <a:defRPr sz="900">
                <a:solidFill>
                  <a:srgbClr val="666666"/>
                </a:solidFill>
                <a:latin typeface="Work Sans"/>
                <a:ea typeface="Work Sans"/>
                <a:cs typeface="Work Sans"/>
                <a:sym typeface="Work Sans"/>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lang="en-GB"/>
          </a:p>
        </p:txBody>
      </p:sp>
      <p:cxnSp>
        <p:nvCxnSpPr>
          <p:cNvPr id="83" name="Google Shape;83;p7"/>
          <p:cNvCxnSpPr/>
          <p:nvPr/>
        </p:nvCxnSpPr>
        <p:spPr>
          <a:xfrm>
            <a:off x="4841700" y="6261250"/>
            <a:ext cx="0" cy="300600"/>
          </a:xfrm>
          <a:prstGeom prst="straightConnector1">
            <a:avLst/>
          </a:prstGeom>
          <a:noFill/>
          <a:ln w="9525" cap="flat" cmpd="sng">
            <a:solidFill>
              <a:srgbClr val="CCCCCC"/>
            </a:solidFill>
            <a:prstDash val="solid"/>
            <a:round/>
            <a:headEnd type="none" w="med" len="med"/>
            <a:tailEnd type="none" w="med" len="med"/>
          </a:ln>
        </p:spPr>
      </p:cxnSp>
      <p:pic>
        <p:nvPicPr>
          <p:cNvPr id="7" name="Picture 6" descr="Timeline&#10;&#10;Description automatically generated">
            <a:extLst>
              <a:ext uri="{FF2B5EF4-FFF2-40B4-BE49-F238E27FC236}">
                <a16:creationId xmlns:a16="http://schemas.microsoft.com/office/drawing/2014/main" id="{6F1A6A69-D691-E200-2135-8AB4D362F9BA}"/>
              </a:ext>
            </a:extLst>
          </p:cNvPr>
          <p:cNvPicPr>
            <a:picLocks noChangeAspect="1"/>
          </p:cNvPicPr>
          <p:nvPr userDrawn="1"/>
        </p:nvPicPr>
        <p:blipFill>
          <a:blip r:embed="rId9"/>
          <a:stretch>
            <a:fillRect/>
          </a:stretch>
        </p:blipFill>
        <p:spPr>
          <a:xfrm>
            <a:off x="10992996" y="5647131"/>
            <a:ext cx="886968" cy="914400"/>
          </a:xfrm>
          <a:prstGeom prst="rect">
            <a:avLst/>
          </a:prstGeom>
          <a:ln>
            <a:solidFill>
              <a:schemeClr val="bg1">
                <a:lumMod val="75000"/>
              </a:schemeClr>
            </a:solidFill>
          </a:ln>
        </p:spPr>
      </p:pic>
      <p:pic>
        <p:nvPicPr>
          <p:cNvPr id="3" name="Google Shape;59;p6">
            <a:extLst>
              <a:ext uri="{FF2B5EF4-FFF2-40B4-BE49-F238E27FC236}">
                <a16:creationId xmlns:a16="http://schemas.microsoft.com/office/drawing/2014/main" id="{15B2574E-A288-890C-75D2-D519B5115A40}"/>
              </a:ext>
            </a:extLst>
          </p:cNvPr>
          <p:cNvPicPr preferRelativeResize="0"/>
          <p:nvPr userDrawn="1"/>
        </p:nvPicPr>
        <p:blipFill rotWithShape="1">
          <a:blip r:embed="rId10">
            <a:alphaModFix/>
          </a:blip>
          <a:srcRect t="4321" b="4312"/>
          <a:stretch/>
        </p:blipFill>
        <p:spPr>
          <a:xfrm>
            <a:off x="360000" y="6259747"/>
            <a:ext cx="900000" cy="301500"/>
          </a:xfrm>
          <a:prstGeom prst="rect">
            <a:avLst/>
          </a:prstGeom>
          <a:noFill/>
          <a:ln>
            <a:noFill/>
          </a:ln>
        </p:spPr>
      </p:pic>
    </p:spTree>
    <p:extLst>
      <p:ext uri="{BB962C8B-B14F-4D97-AF65-F5344CB8AC3E}">
        <p14:creationId xmlns:p14="http://schemas.microsoft.com/office/powerpoint/2010/main" val="554613329"/>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blipFill dpi="0" rotWithShape="1">
          <a:blip r:embed="rId2">
            <a:lum/>
          </a:blip>
          <a:srcRect/>
          <a:stretch>
            <a:fillRect b="42000"/>
          </a:stretch>
        </a:blipFill>
        <a:effectLst/>
      </p:bgPr>
    </p:bg>
    <p:spTree>
      <p:nvGrpSpPr>
        <p:cNvPr id="1" name=""/>
        <p:cNvGrpSpPr/>
        <p:nvPr/>
      </p:nvGrpSpPr>
      <p:grpSpPr>
        <a:xfrm>
          <a:off x="0" y="0"/>
          <a:ext cx="0" cy="0"/>
          <a:chOff x="0" y="0"/>
          <a:chExt cx="0" cy="0"/>
        </a:xfrm>
      </p:grpSpPr>
      <p:sp>
        <p:nvSpPr>
          <p:cNvPr id="4" name="Rectangle 3"/>
          <p:cNvSpPr/>
          <p:nvPr userDrawn="1"/>
        </p:nvSpPr>
        <p:spPr>
          <a:xfrm>
            <a:off x="0" y="3994418"/>
            <a:ext cx="12192000" cy="2880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ctrTitle"/>
          </p:nvPr>
        </p:nvSpPr>
        <p:spPr>
          <a:xfrm>
            <a:off x="224695" y="4560712"/>
            <a:ext cx="10165976" cy="1023162"/>
          </a:xfrm>
        </p:spPr>
        <p:txBody>
          <a:bodyPr anchor="t" anchorCtr="0">
            <a:normAutofit/>
          </a:bodyPr>
          <a:lstStyle>
            <a:lvl1pPr algn="l">
              <a:defRPr sz="3600">
                <a:solidFill>
                  <a:srgbClr val="004377"/>
                </a:solidFill>
                <a:latin typeface="Verdana" panose="020B0604030504040204" pitchFamily="34" charset="0"/>
                <a:ea typeface="Verdana" panose="020B0604030504040204" pitchFamily="34" charset="0"/>
                <a:cs typeface="Verdana" panose="020B0604030504040204" pitchFamily="34" charset="0"/>
              </a:defRPr>
            </a:lvl1pPr>
          </a:lstStyle>
          <a:p>
            <a:r>
              <a:rPr lang="de-DE"/>
              <a:t>Mastertitelformat bearbeiten</a:t>
            </a:r>
            <a:endParaRPr lang="en-GB" dirty="0"/>
          </a:p>
        </p:txBody>
      </p:sp>
      <p:sp>
        <p:nvSpPr>
          <p:cNvPr id="3" name="Subtitle 2"/>
          <p:cNvSpPr>
            <a:spLocks noGrp="1"/>
          </p:cNvSpPr>
          <p:nvPr>
            <p:ph type="subTitle" idx="1" hasCustomPrompt="1"/>
          </p:nvPr>
        </p:nvSpPr>
        <p:spPr>
          <a:xfrm>
            <a:off x="233083" y="5693865"/>
            <a:ext cx="10165976" cy="827617"/>
          </a:xfrm>
        </p:spPr>
        <p:txBody>
          <a:bodyPr>
            <a:normAutofit/>
          </a:bodyPr>
          <a:lstStyle>
            <a:lvl1pPr marL="0" indent="0" algn="l">
              <a:buNone/>
              <a:defRPr sz="2800" baseline="0">
                <a:solidFill>
                  <a:schemeClr val="tx1">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name of presenter, function</a:t>
            </a:r>
            <a:endParaRPr lang="en-GB" dirty="0"/>
          </a:p>
        </p:txBody>
      </p:sp>
      <p:sp>
        <p:nvSpPr>
          <p:cNvPr id="9" name="TextBox 8"/>
          <p:cNvSpPr txBox="1"/>
          <p:nvPr userDrawn="1"/>
        </p:nvSpPr>
        <p:spPr>
          <a:xfrm>
            <a:off x="237277" y="4016849"/>
            <a:ext cx="10165976" cy="369332"/>
          </a:xfrm>
          <a:prstGeom prst="rect">
            <a:avLst/>
          </a:prstGeom>
          <a:noFill/>
        </p:spPr>
        <p:txBody>
          <a:bodyPr wrap="square" rtlCol="0">
            <a:spAutoFit/>
          </a:bodyPr>
          <a:lstStyle/>
          <a:p>
            <a:pPr marL="0" indent="0"/>
            <a:r>
              <a:rPr lang="en-GB" b="1" dirty="0">
                <a:solidFill>
                  <a:schemeClr val="tx2"/>
                </a:solidFill>
              </a:rPr>
              <a:t>European</a:t>
            </a:r>
            <a:r>
              <a:rPr lang="en-GB" b="1" baseline="0" dirty="0">
                <a:solidFill>
                  <a:schemeClr val="tx2"/>
                </a:solidFill>
              </a:rPr>
              <a:t> Standardization Organizations</a:t>
            </a:r>
            <a:endParaRPr lang="en-GB" b="1" dirty="0">
              <a:solidFill>
                <a:schemeClr val="tx2"/>
              </a:solidFill>
            </a:endParaRPr>
          </a:p>
        </p:txBody>
      </p:sp>
      <p:pic>
        <p:nvPicPr>
          <p:cNvPr id="10" name="Picture 9"/>
          <p:cNvPicPr preferRelativeResize="0">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644923" y="372341"/>
            <a:ext cx="4547077" cy="1440000"/>
          </a:xfrm>
          <a:prstGeom prst="rect">
            <a:avLst/>
          </a:prstGeom>
        </p:spPr>
      </p:pic>
    </p:spTree>
    <p:extLst>
      <p:ext uri="{BB962C8B-B14F-4D97-AF65-F5344CB8AC3E}">
        <p14:creationId xmlns:p14="http://schemas.microsoft.com/office/powerpoint/2010/main" val="3322131016"/>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3083" y="1243955"/>
            <a:ext cx="11607550" cy="4933008"/>
          </a:xfrm>
        </p:spPr>
        <p:txBody>
          <a:bodyPr/>
          <a:lstStyle>
            <a:lvl1pPr marL="446088" indent="-446088">
              <a:buFont typeface="Wingdings 3" panose="05040102010807070707" pitchFamily="18" charset="2"/>
              <a:buChar char="u"/>
              <a:defRPr>
                <a:solidFill>
                  <a:srgbClr val="004377"/>
                </a:solidFill>
                <a:latin typeface="Verdana" panose="020B0604030504040204" pitchFamily="34" charset="0"/>
                <a:ea typeface="Verdana" panose="020B0604030504040204" pitchFamily="34" charset="0"/>
                <a:cs typeface="Verdana" panose="020B0604030504040204" pitchFamily="34" charset="0"/>
              </a:defRPr>
            </a:lvl1pPr>
            <a:lvl2pPr marL="895350" indent="-438150">
              <a:buFont typeface="Wingdings 3" panose="05040102010807070707" pitchFamily="18" charset="2"/>
              <a:buChar char="u"/>
              <a:defRPr>
                <a:solidFill>
                  <a:srgbClr val="004377"/>
                </a:solidFill>
                <a:latin typeface="Verdana" panose="020B0604030504040204" pitchFamily="34" charset="0"/>
                <a:ea typeface="Verdana" panose="020B0604030504040204" pitchFamily="34" charset="0"/>
                <a:cs typeface="Verdana" panose="020B0604030504040204" pitchFamily="34" charset="0"/>
              </a:defRPr>
            </a:lvl2pPr>
            <a:lvl3pPr marL="1257300" indent="-342900">
              <a:buFont typeface="Wingdings 3" panose="05040102010807070707" pitchFamily="18" charset="2"/>
              <a:buChar char="u"/>
              <a:defRPr>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defRPr>
            </a:lvl3pPr>
            <a:lvl4pPr marL="1600200" indent="-228600">
              <a:buFont typeface="Wingdings 3" panose="05040102010807070707" pitchFamily="18" charset="2"/>
              <a:buChar char="u"/>
              <a:defRPr>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057400" indent="-228600">
              <a:buFont typeface="Wingdings 3" panose="05040102010807070707" pitchFamily="18" charset="2"/>
              <a:buChar char="u"/>
              <a:defRPr>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defRPr>
            </a:lvl5pPr>
          </a:lstStyle>
          <a:p>
            <a:pPr lvl="0"/>
            <a:r>
              <a:rPr lang="de-DE"/>
              <a:t>Mastertextformat bearbeiten</a:t>
            </a:r>
          </a:p>
          <a:p>
            <a:pPr lvl="1"/>
            <a:r>
              <a:rPr lang="de-DE"/>
              <a:t>Zweite Ebene</a:t>
            </a:r>
          </a:p>
          <a:p>
            <a:pPr lvl="2"/>
            <a:r>
              <a:rPr lang="de-DE"/>
              <a:t>Dritte Ebene</a:t>
            </a:r>
          </a:p>
        </p:txBody>
      </p:sp>
      <p:sp>
        <p:nvSpPr>
          <p:cNvPr id="10" name="Title 9">
            <a:extLst>
              <a:ext uri="{FF2B5EF4-FFF2-40B4-BE49-F238E27FC236}">
                <a16:creationId xmlns:a16="http://schemas.microsoft.com/office/drawing/2014/main" id="{A1816FAD-DD62-46B7-A333-4EB7DCA1FF9A}"/>
              </a:ext>
            </a:extLst>
          </p:cNvPr>
          <p:cNvSpPr>
            <a:spLocks noGrp="1"/>
          </p:cNvSpPr>
          <p:nvPr>
            <p:ph type="title"/>
          </p:nvPr>
        </p:nvSpPr>
        <p:spPr/>
        <p:txBody>
          <a:bodyPr/>
          <a:lstStyle/>
          <a:p>
            <a:r>
              <a:rPr lang="de-DE"/>
              <a:t>Mastertitelformat bearbeiten</a:t>
            </a:r>
            <a:endParaRPr lang="en-BE" dirty="0"/>
          </a:p>
        </p:txBody>
      </p:sp>
      <p:sp>
        <p:nvSpPr>
          <p:cNvPr id="11" name="Date Placeholder 10">
            <a:extLst>
              <a:ext uri="{FF2B5EF4-FFF2-40B4-BE49-F238E27FC236}">
                <a16:creationId xmlns:a16="http://schemas.microsoft.com/office/drawing/2014/main" id="{824B5184-DA75-4D0E-BAED-F642597F8149}"/>
              </a:ext>
            </a:extLst>
          </p:cNvPr>
          <p:cNvSpPr>
            <a:spLocks noGrp="1"/>
          </p:cNvSpPr>
          <p:nvPr>
            <p:ph type="dt" sz="half" idx="10"/>
          </p:nvPr>
        </p:nvSpPr>
        <p:spPr/>
        <p:txBody>
          <a:bodyPr/>
          <a:lstStyle/>
          <a:p>
            <a:fld id="{7774F6B5-5211-4BC3-9387-0DE658A69E6E}" type="datetime3">
              <a:rPr lang="en-US" smtClean="0"/>
              <a:t>21 November 2024</a:t>
            </a:fld>
            <a:endParaRPr lang="en-GB" dirty="0"/>
          </a:p>
        </p:txBody>
      </p:sp>
      <p:sp>
        <p:nvSpPr>
          <p:cNvPr id="12" name="Footer Placeholder 11">
            <a:extLst>
              <a:ext uri="{FF2B5EF4-FFF2-40B4-BE49-F238E27FC236}">
                <a16:creationId xmlns:a16="http://schemas.microsoft.com/office/drawing/2014/main" id="{02C5C619-01A2-471A-8298-79E0114A3BC3}"/>
              </a:ext>
            </a:extLst>
          </p:cNvPr>
          <p:cNvSpPr>
            <a:spLocks noGrp="1"/>
          </p:cNvSpPr>
          <p:nvPr>
            <p:ph type="ftr" sz="quarter" idx="11"/>
          </p:nvPr>
        </p:nvSpPr>
        <p:spPr/>
        <p:txBody>
          <a:bodyPr/>
          <a:lstStyle/>
          <a:p>
            <a:r>
              <a:rPr lang="en-GB"/>
              <a:t>Name of presenter / event</a:t>
            </a:r>
            <a:endParaRPr lang="en-GB" dirty="0"/>
          </a:p>
        </p:txBody>
      </p:sp>
      <p:sp>
        <p:nvSpPr>
          <p:cNvPr id="13" name="Slide Number Placeholder 12">
            <a:extLst>
              <a:ext uri="{FF2B5EF4-FFF2-40B4-BE49-F238E27FC236}">
                <a16:creationId xmlns:a16="http://schemas.microsoft.com/office/drawing/2014/main" id="{6989A345-8634-4AF2-B3EC-857F298CC3D2}"/>
              </a:ext>
            </a:extLst>
          </p:cNvPr>
          <p:cNvSpPr>
            <a:spLocks noGrp="1"/>
          </p:cNvSpPr>
          <p:nvPr>
            <p:ph type="sldNum" sz="quarter" idx="12"/>
          </p:nvPr>
        </p:nvSpPr>
        <p:spPr/>
        <p:txBody>
          <a:bodyPr/>
          <a:lstStyle/>
          <a:p>
            <a:fld id="{1E0195ED-8849-425B-853E-36B7CC572174}" type="slidenum">
              <a:rPr lang="en-GB" smtClean="0"/>
              <a:pPr/>
              <a:t>‹Nr.›</a:t>
            </a:fld>
            <a:endParaRPr lang="en-GB"/>
          </a:p>
        </p:txBody>
      </p:sp>
    </p:spTree>
    <p:extLst>
      <p:ext uri="{BB962C8B-B14F-4D97-AF65-F5344CB8AC3E}">
        <p14:creationId xmlns:p14="http://schemas.microsoft.com/office/powerpoint/2010/main" val="1797928030"/>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marL="0" indent="0">
              <a:defRPr sz="6000"/>
            </a:lvl1pPr>
          </a:lstStyle>
          <a:p>
            <a:r>
              <a:rPr lang="de-DE"/>
              <a:t>Mastertitelformat bearbeiten</a:t>
            </a:r>
            <a:endParaRPr lang="en-GB"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7" name="Date Placeholder 6">
            <a:extLst>
              <a:ext uri="{FF2B5EF4-FFF2-40B4-BE49-F238E27FC236}">
                <a16:creationId xmlns:a16="http://schemas.microsoft.com/office/drawing/2014/main" id="{D7AAE4AF-1979-4B7C-A26A-9B588FCC0E13}"/>
              </a:ext>
            </a:extLst>
          </p:cNvPr>
          <p:cNvSpPr>
            <a:spLocks noGrp="1"/>
          </p:cNvSpPr>
          <p:nvPr>
            <p:ph type="dt" sz="half" idx="10"/>
          </p:nvPr>
        </p:nvSpPr>
        <p:spPr/>
        <p:txBody>
          <a:bodyPr/>
          <a:lstStyle/>
          <a:p>
            <a:fld id="{87313282-54A7-481C-9505-B3B6961E78DB}" type="datetime3">
              <a:rPr lang="en-US" smtClean="0"/>
              <a:t>21 November 2024</a:t>
            </a:fld>
            <a:endParaRPr lang="en-GB" dirty="0"/>
          </a:p>
        </p:txBody>
      </p:sp>
      <p:sp>
        <p:nvSpPr>
          <p:cNvPr id="8" name="Footer Placeholder 7">
            <a:extLst>
              <a:ext uri="{FF2B5EF4-FFF2-40B4-BE49-F238E27FC236}">
                <a16:creationId xmlns:a16="http://schemas.microsoft.com/office/drawing/2014/main" id="{99CDD464-8601-473B-89FF-4ACB5658B32E}"/>
              </a:ext>
            </a:extLst>
          </p:cNvPr>
          <p:cNvSpPr>
            <a:spLocks noGrp="1"/>
          </p:cNvSpPr>
          <p:nvPr>
            <p:ph type="ftr" sz="quarter" idx="11"/>
          </p:nvPr>
        </p:nvSpPr>
        <p:spPr/>
        <p:txBody>
          <a:bodyPr/>
          <a:lstStyle/>
          <a:p>
            <a:r>
              <a:rPr lang="en-GB"/>
              <a:t>Name of presenter / event</a:t>
            </a:r>
            <a:endParaRPr lang="en-GB" dirty="0"/>
          </a:p>
        </p:txBody>
      </p:sp>
      <p:sp>
        <p:nvSpPr>
          <p:cNvPr id="9" name="Slide Number Placeholder 8">
            <a:extLst>
              <a:ext uri="{FF2B5EF4-FFF2-40B4-BE49-F238E27FC236}">
                <a16:creationId xmlns:a16="http://schemas.microsoft.com/office/drawing/2014/main" id="{D962E8BC-9ED7-4DC5-A5F9-7B2F3DCBE565}"/>
              </a:ext>
            </a:extLst>
          </p:cNvPr>
          <p:cNvSpPr>
            <a:spLocks noGrp="1"/>
          </p:cNvSpPr>
          <p:nvPr>
            <p:ph type="sldNum" sz="quarter" idx="12"/>
          </p:nvPr>
        </p:nvSpPr>
        <p:spPr/>
        <p:txBody>
          <a:bodyPr/>
          <a:lstStyle/>
          <a:p>
            <a:fld id="{1E0195ED-8849-425B-853E-36B7CC572174}" type="slidenum">
              <a:rPr lang="en-GB" smtClean="0"/>
              <a:pPr/>
              <a:t>‹Nr.›</a:t>
            </a:fld>
            <a:endParaRPr lang="en-GB"/>
          </a:p>
        </p:txBody>
      </p:sp>
    </p:spTree>
    <p:extLst>
      <p:ext uri="{BB962C8B-B14F-4D97-AF65-F5344CB8AC3E}">
        <p14:creationId xmlns:p14="http://schemas.microsoft.com/office/powerpoint/2010/main" val="7428015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elfolie_Variation 1">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FDC37AF-D483-B644-AFBD-6401D0DFE5CC}"/>
              </a:ext>
            </a:extLst>
          </p:cNvPr>
          <p:cNvSpPr>
            <a:spLocks noGrp="1"/>
          </p:cNvSpPr>
          <p:nvPr>
            <p:ph type="dt" sz="half" idx="10"/>
          </p:nvPr>
        </p:nvSpPr>
        <p:spPr>
          <a:xfrm>
            <a:off x="402168" y="6497381"/>
            <a:ext cx="1200000" cy="184665"/>
          </a:xfrm>
          <a:prstGeom prst="rect">
            <a:avLst/>
          </a:prstGeom>
        </p:spPr>
        <p:txBody>
          <a:bodyPr/>
          <a:lstStyle/>
          <a:p>
            <a:pPr defTabSz="1219170">
              <a:defRPr/>
            </a:pPr>
            <a:fld id="{3383FA11-443B-4E84-9CB9-5D1B04B8419A}" type="datetime1">
              <a:rPr lang="de-DE" sz="2400" smtClean="0">
                <a:solidFill>
                  <a:srgbClr val="5F5F5F"/>
                </a:solidFill>
              </a:rPr>
              <a:pPr defTabSz="1219170">
                <a:defRPr/>
              </a:pPr>
              <a:t>21.11.2024</a:t>
            </a:fld>
            <a:endParaRPr lang="de-DE" sz="2400" dirty="0">
              <a:solidFill>
                <a:srgbClr val="5F5F5F"/>
              </a:solidFill>
            </a:endParaRPr>
          </a:p>
        </p:txBody>
      </p:sp>
      <p:sp>
        <p:nvSpPr>
          <p:cNvPr id="5" name="Fußzeilenplatzhalter 4">
            <a:extLst>
              <a:ext uri="{FF2B5EF4-FFF2-40B4-BE49-F238E27FC236}">
                <a16:creationId xmlns:a16="http://schemas.microsoft.com/office/drawing/2014/main" id="{6BD1CF03-02A3-5D41-9E12-3AB7011C48FB}"/>
              </a:ext>
            </a:extLst>
          </p:cNvPr>
          <p:cNvSpPr>
            <a:spLocks noGrp="1"/>
          </p:cNvSpPr>
          <p:nvPr>
            <p:ph type="ftr" sz="quarter" idx="11"/>
          </p:nvPr>
        </p:nvSpPr>
        <p:spPr>
          <a:xfrm>
            <a:off x="1788160" y="6497381"/>
            <a:ext cx="5760000" cy="184665"/>
          </a:xfrm>
          <a:prstGeom prst="rect">
            <a:avLst/>
          </a:prstGeom>
        </p:spPr>
        <p:txBody>
          <a:bodyPr/>
          <a:lstStyle/>
          <a:p>
            <a:pPr defTabSz="1219170">
              <a:defRPr/>
            </a:pPr>
            <a:r>
              <a:rPr lang="de-DE" sz="2400">
                <a:solidFill>
                  <a:srgbClr val="5F5F5F"/>
                </a:solidFill>
              </a:rPr>
              <a:t>© DIN DKE Fußzeilentext</a:t>
            </a:r>
            <a:endParaRPr lang="de-DE" sz="2400" dirty="0">
              <a:solidFill>
                <a:srgbClr val="5F5F5F"/>
              </a:solidFill>
            </a:endParaRPr>
          </a:p>
        </p:txBody>
      </p:sp>
      <p:sp>
        <p:nvSpPr>
          <p:cNvPr id="7" name="Foliennummernplatzhalter 6">
            <a:extLst>
              <a:ext uri="{FF2B5EF4-FFF2-40B4-BE49-F238E27FC236}">
                <a16:creationId xmlns:a16="http://schemas.microsoft.com/office/drawing/2014/main" id="{4790EF8F-BD9D-5C41-9E9C-C2F5232D37A2}"/>
              </a:ext>
            </a:extLst>
          </p:cNvPr>
          <p:cNvSpPr>
            <a:spLocks noGrp="1"/>
          </p:cNvSpPr>
          <p:nvPr>
            <p:ph type="sldNum" sz="quarter" idx="12"/>
          </p:nvPr>
        </p:nvSpPr>
        <p:spPr/>
        <p:txBody>
          <a:body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spTree>
    <p:extLst>
      <p:ext uri="{BB962C8B-B14F-4D97-AF65-F5344CB8AC3E}">
        <p14:creationId xmlns:p14="http://schemas.microsoft.com/office/powerpoint/2010/main" val="461160904"/>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GB" dirty="0"/>
          </a:p>
        </p:txBody>
      </p:sp>
      <p:sp>
        <p:nvSpPr>
          <p:cNvPr id="3" name="Content Placeholder 2"/>
          <p:cNvSpPr>
            <a:spLocks noGrp="1"/>
          </p:cNvSpPr>
          <p:nvPr>
            <p:ph sz="half" idx="1"/>
          </p:nvPr>
        </p:nvSpPr>
        <p:spPr>
          <a:xfrm>
            <a:off x="227684" y="1245600"/>
            <a:ext cx="5670000" cy="4942800"/>
          </a:xfrm>
        </p:spPr>
        <p:txBody>
          <a:bodyPr/>
          <a:lstStyle/>
          <a:p>
            <a:pPr lvl="0"/>
            <a:r>
              <a:rPr lang="de-DE"/>
              <a:t>Mastertextformat bearbeiten</a:t>
            </a:r>
          </a:p>
          <a:p>
            <a:pPr lvl="1"/>
            <a:r>
              <a:rPr lang="de-DE"/>
              <a:t>Zweite Ebene</a:t>
            </a:r>
          </a:p>
          <a:p>
            <a:pPr lvl="2"/>
            <a:r>
              <a:rPr lang="de-DE"/>
              <a:t>Dritte Ebene</a:t>
            </a:r>
          </a:p>
        </p:txBody>
      </p:sp>
      <p:sp>
        <p:nvSpPr>
          <p:cNvPr id="4" name="Content Placeholder 3"/>
          <p:cNvSpPr>
            <a:spLocks noGrp="1"/>
          </p:cNvSpPr>
          <p:nvPr>
            <p:ph sz="half" idx="2"/>
          </p:nvPr>
        </p:nvSpPr>
        <p:spPr>
          <a:xfrm>
            <a:off x="6059508" y="1245600"/>
            <a:ext cx="5781125" cy="4942800"/>
          </a:xfrm>
        </p:spPr>
        <p:txBody>
          <a:bodyPr/>
          <a:lstStyle/>
          <a:p>
            <a:pPr lvl="0"/>
            <a:r>
              <a:rPr lang="de-DE"/>
              <a:t>Mastertextformat bearbeiten</a:t>
            </a:r>
          </a:p>
          <a:p>
            <a:pPr lvl="1"/>
            <a:r>
              <a:rPr lang="de-DE"/>
              <a:t>Zweite Ebene</a:t>
            </a:r>
          </a:p>
          <a:p>
            <a:pPr lvl="2"/>
            <a:r>
              <a:rPr lang="de-DE"/>
              <a:t>Dritte Ebene</a:t>
            </a:r>
          </a:p>
        </p:txBody>
      </p:sp>
      <p:sp>
        <p:nvSpPr>
          <p:cNvPr id="8" name="Date Placeholder 7">
            <a:extLst>
              <a:ext uri="{FF2B5EF4-FFF2-40B4-BE49-F238E27FC236}">
                <a16:creationId xmlns:a16="http://schemas.microsoft.com/office/drawing/2014/main" id="{48C02921-4630-4E9D-96A5-C84AD8482351}"/>
              </a:ext>
            </a:extLst>
          </p:cNvPr>
          <p:cNvSpPr>
            <a:spLocks noGrp="1"/>
          </p:cNvSpPr>
          <p:nvPr>
            <p:ph type="dt" sz="half" idx="10"/>
          </p:nvPr>
        </p:nvSpPr>
        <p:spPr/>
        <p:txBody>
          <a:bodyPr/>
          <a:lstStyle/>
          <a:p>
            <a:fld id="{CC30F0FC-56CB-4F1D-97DB-2A993702B232}" type="datetime3">
              <a:rPr lang="en-US" smtClean="0"/>
              <a:t>21 November 2024</a:t>
            </a:fld>
            <a:endParaRPr lang="en-GB" dirty="0"/>
          </a:p>
        </p:txBody>
      </p:sp>
      <p:sp>
        <p:nvSpPr>
          <p:cNvPr id="9" name="Footer Placeholder 8">
            <a:extLst>
              <a:ext uri="{FF2B5EF4-FFF2-40B4-BE49-F238E27FC236}">
                <a16:creationId xmlns:a16="http://schemas.microsoft.com/office/drawing/2014/main" id="{26BCF628-9AA2-4B29-9EF1-76F54A45AF17}"/>
              </a:ext>
            </a:extLst>
          </p:cNvPr>
          <p:cNvSpPr>
            <a:spLocks noGrp="1"/>
          </p:cNvSpPr>
          <p:nvPr>
            <p:ph type="ftr" sz="quarter" idx="11"/>
          </p:nvPr>
        </p:nvSpPr>
        <p:spPr/>
        <p:txBody>
          <a:bodyPr/>
          <a:lstStyle/>
          <a:p>
            <a:r>
              <a:rPr lang="en-GB"/>
              <a:t>Name of presenter / event</a:t>
            </a:r>
            <a:endParaRPr lang="en-GB" dirty="0"/>
          </a:p>
        </p:txBody>
      </p:sp>
      <p:sp>
        <p:nvSpPr>
          <p:cNvPr id="10" name="Slide Number Placeholder 9">
            <a:extLst>
              <a:ext uri="{FF2B5EF4-FFF2-40B4-BE49-F238E27FC236}">
                <a16:creationId xmlns:a16="http://schemas.microsoft.com/office/drawing/2014/main" id="{4145CEF2-05C0-470F-818B-5440013FC027}"/>
              </a:ext>
            </a:extLst>
          </p:cNvPr>
          <p:cNvSpPr>
            <a:spLocks noGrp="1"/>
          </p:cNvSpPr>
          <p:nvPr>
            <p:ph type="sldNum" sz="quarter" idx="12"/>
          </p:nvPr>
        </p:nvSpPr>
        <p:spPr/>
        <p:txBody>
          <a:bodyPr/>
          <a:lstStyle/>
          <a:p>
            <a:fld id="{1E0195ED-8849-425B-853E-36B7CC572174}" type="slidenum">
              <a:rPr lang="en-GB" smtClean="0"/>
              <a:pPr/>
              <a:t>‹Nr.›</a:t>
            </a:fld>
            <a:endParaRPr lang="en-GB"/>
          </a:p>
        </p:txBody>
      </p:sp>
    </p:spTree>
    <p:extLst>
      <p:ext uri="{BB962C8B-B14F-4D97-AF65-F5344CB8AC3E}">
        <p14:creationId xmlns:p14="http://schemas.microsoft.com/office/powerpoint/2010/main" val="2240142476"/>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36724" y="1681163"/>
            <a:ext cx="5670000" cy="823912"/>
          </a:xfrm>
        </p:spPr>
        <p:txBody>
          <a:bodyPr anchor="t"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241076" y="2505075"/>
            <a:ext cx="5670000" cy="3684588"/>
          </a:xfrm>
        </p:spPr>
        <p:txBody>
          <a:bodyPr/>
          <a:lstStyle/>
          <a:p>
            <a:pPr lvl="0"/>
            <a:r>
              <a:rPr lang="de-DE"/>
              <a:t>Mastertextformat bearbeiten</a:t>
            </a:r>
          </a:p>
          <a:p>
            <a:pPr lvl="1"/>
            <a:r>
              <a:rPr lang="de-DE"/>
              <a:t>Zweite Ebene</a:t>
            </a:r>
          </a:p>
          <a:p>
            <a:pPr lvl="2"/>
            <a:r>
              <a:rPr lang="de-DE"/>
              <a:t>Dritte Ebene</a:t>
            </a:r>
          </a:p>
        </p:txBody>
      </p:sp>
      <p:sp>
        <p:nvSpPr>
          <p:cNvPr id="5" name="Text Placeholder 4"/>
          <p:cNvSpPr>
            <a:spLocks noGrp="1"/>
          </p:cNvSpPr>
          <p:nvPr>
            <p:ph type="body" sz="quarter" idx="3"/>
          </p:nvPr>
        </p:nvSpPr>
        <p:spPr>
          <a:xfrm>
            <a:off x="6172198" y="1681163"/>
            <a:ext cx="5668435" cy="823912"/>
          </a:xfrm>
        </p:spPr>
        <p:txBody>
          <a:bodyPr anchor="t"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6172198" y="2505075"/>
            <a:ext cx="5668435" cy="3684588"/>
          </a:xfrm>
        </p:spPr>
        <p:txBody>
          <a:bodyPr/>
          <a:lstStyle/>
          <a:p>
            <a:pPr lvl="0"/>
            <a:r>
              <a:rPr lang="de-DE"/>
              <a:t>Mastertextformat bearbeiten</a:t>
            </a:r>
          </a:p>
          <a:p>
            <a:pPr lvl="1"/>
            <a:r>
              <a:rPr lang="de-DE"/>
              <a:t>Zweite Ebene</a:t>
            </a:r>
          </a:p>
          <a:p>
            <a:pPr lvl="2"/>
            <a:r>
              <a:rPr lang="de-DE"/>
              <a:t>Dritte Ebene</a:t>
            </a:r>
          </a:p>
        </p:txBody>
      </p:sp>
      <p:sp>
        <p:nvSpPr>
          <p:cNvPr id="10" name="Title 9">
            <a:extLst>
              <a:ext uri="{FF2B5EF4-FFF2-40B4-BE49-F238E27FC236}">
                <a16:creationId xmlns:a16="http://schemas.microsoft.com/office/drawing/2014/main" id="{F114B3D2-23DA-4183-B829-22BE1EA93332}"/>
              </a:ext>
            </a:extLst>
          </p:cNvPr>
          <p:cNvSpPr>
            <a:spLocks noGrp="1"/>
          </p:cNvSpPr>
          <p:nvPr>
            <p:ph type="title"/>
          </p:nvPr>
        </p:nvSpPr>
        <p:spPr/>
        <p:txBody>
          <a:bodyPr/>
          <a:lstStyle/>
          <a:p>
            <a:r>
              <a:rPr lang="de-DE"/>
              <a:t>Mastertitelformat bearbeiten</a:t>
            </a:r>
            <a:endParaRPr lang="en-BE" dirty="0"/>
          </a:p>
        </p:txBody>
      </p:sp>
      <p:sp>
        <p:nvSpPr>
          <p:cNvPr id="14" name="Date Placeholder 13">
            <a:extLst>
              <a:ext uri="{FF2B5EF4-FFF2-40B4-BE49-F238E27FC236}">
                <a16:creationId xmlns:a16="http://schemas.microsoft.com/office/drawing/2014/main" id="{878299DC-D91C-4020-899C-3F83CEBE35E5}"/>
              </a:ext>
            </a:extLst>
          </p:cNvPr>
          <p:cNvSpPr>
            <a:spLocks noGrp="1"/>
          </p:cNvSpPr>
          <p:nvPr>
            <p:ph type="dt" sz="half" idx="10"/>
          </p:nvPr>
        </p:nvSpPr>
        <p:spPr/>
        <p:txBody>
          <a:bodyPr/>
          <a:lstStyle/>
          <a:p>
            <a:fld id="{AFCB668A-2133-4ACB-AFB5-8E6044E74E0D}" type="datetime3">
              <a:rPr lang="en-US" smtClean="0"/>
              <a:t>21 November 2024</a:t>
            </a:fld>
            <a:endParaRPr lang="en-GB" dirty="0"/>
          </a:p>
        </p:txBody>
      </p:sp>
      <p:sp>
        <p:nvSpPr>
          <p:cNvPr id="15" name="Footer Placeholder 14">
            <a:extLst>
              <a:ext uri="{FF2B5EF4-FFF2-40B4-BE49-F238E27FC236}">
                <a16:creationId xmlns:a16="http://schemas.microsoft.com/office/drawing/2014/main" id="{5B60A4C5-9D1C-44EB-8472-AB24FC3D24D2}"/>
              </a:ext>
            </a:extLst>
          </p:cNvPr>
          <p:cNvSpPr>
            <a:spLocks noGrp="1"/>
          </p:cNvSpPr>
          <p:nvPr>
            <p:ph type="ftr" sz="quarter" idx="11"/>
          </p:nvPr>
        </p:nvSpPr>
        <p:spPr/>
        <p:txBody>
          <a:bodyPr/>
          <a:lstStyle/>
          <a:p>
            <a:r>
              <a:rPr lang="en-GB"/>
              <a:t>Name of presenter / event</a:t>
            </a:r>
            <a:endParaRPr lang="en-GB" dirty="0"/>
          </a:p>
        </p:txBody>
      </p:sp>
      <p:sp>
        <p:nvSpPr>
          <p:cNvPr id="16" name="Slide Number Placeholder 15">
            <a:extLst>
              <a:ext uri="{FF2B5EF4-FFF2-40B4-BE49-F238E27FC236}">
                <a16:creationId xmlns:a16="http://schemas.microsoft.com/office/drawing/2014/main" id="{6909C746-D36C-4396-90F4-331A95184518}"/>
              </a:ext>
            </a:extLst>
          </p:cNvPr>
          <p:cNvSpPr>
            <a:spLocks noGrp="1"/>
          </p:cNvSpPr>
          <p:nvPr>
            <p:ph type="sldNum" sz="quarter" idx="12"/>
          </p:nvPr>
        </p:nvSpPr>
        <p:spPr/>
        <p:txBody>
          <a:bodyPr/>
          <a:lstStyle/>
          <a:p>
            <a:fld id="{1E0195ED-8849-425B-853E-36B7CC572174}" type="slidenum">
              <a:rPr lang="en-GB" smtClean="0"/>
              <a:pPr/>
              <a:t>‹Nr.›</a:t>
            </a:fld>
            <a:endParaRPr lang="en-GB"/>
          </a:p>
        </p:txBody>
      </p:sp>
    </p:spTree>
    <p:extLst>
      <p:ext uri="{BB962C8B-B14F-4D97-AF65-F5344CB8AC3E}">
        <p14:creationId xmlns:p14="http://schemas.microsoft.com/office/powerpoint/2010/main" val="320573210"/>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GB" dirty="0"/>
          </a:p>
        </p:txBody>
      </p:sp>
      <p:sp>
        <p:nvSpPr>
          <p:cNvPr id="6" name="Date Placeholder 5">
            <a:extLst>
              <a:ext uri="{FF2B5EF4-FFF2-40B4-BE49-F238E27FC236}">
                <a16:creationId xmlns:a16="http://schemas.microsoft.com/office/drawing/2014/main" id="{3094DE5F-696F-4E7E-9880-066C3411BDDC}"/>
              </a:ext>
            </a:extLst>
          </p:cNvPr>
          <p:cNvSpPr>
            <a:spLocks noGrp="1"/>
          </p:cNvSpPr>
          <p:nvPr>
            <p:ph type="dt" sz="half" idx="10"/>
          </p:nvPr>
        </p:nvSpPr>
        <p:spPr/>
        <p:txBody>
          <a:bodyPr/>
          <a:lstStyle/>
          <a:p>
            <a:fld id="{88434D8D-0DA2-4DCE-B3BF-2A79FAC4B986}" type="datetime3">
              <a:rPr lang="en-US" smtClean="0"/>
              <a:t>21 November 2024</a:t>
            </a:fld>
            <a:endParaRPr lang="en-GB" dirty="0"/>
          </a:p>
        </p:txBody>
      </p:sp>
      <p:sp>
        <p:nvSpPr>
          <p:cNvPr id="7" name="Footer Placeholder 6">
            <a:extLst>
              <a:ext uri="{FF2B5EF4-FFF2-40B4-BE49-F238E27FC236}">
                <a16:creationId xmlns:a16="http://schemas.microsoft.com/office/drawing/2014/main" id="{DB5676F2-6A4C-490B-9BB3-895BA1339622}"/>
              </a:ext>
            </a:extLst>
          </p:cNvPr>
          <p:cNvSpPr>
            <a:spLocks noGrp="1"/>
          </p:cNvSpPr>
          <p:nvPr>
            <p:ph type="ftr" sz="quarter" idx="11"/>
          </p:nvPr>
        </p:nvSpPr>
        <p:spPr/>
        <p:txBody>
          <a:bodyPr/>
          <a:lstStyle/>
          <a:p>
            <a:r>
              <a:rPr lang="en-GB"/>
              <a:t>Name of presenter / event</a:t>
            </a:r>
            <a:endParaRPr lang="en-GB" dirty="0"/>
          </a:p>
        </p:txBody>
      </p:sp>
      <p:sp>
        <p:nvSpPr>
          <p:cNvPr id="8" name="Slide Number Placeholder 7">
            <a:extLst>
              <a:ext uri="{FF2B5EF4-FFF2-40B4-BE49-F238E27FC236}">
                <a16:creationId xmlns:a16="http://schemas.microsoft.com/office/drawing/2014/main" id="{FE34A6BF-A55D-4AF4-ACED-837ACBC6DC8F}"/>
              </a:ext>
            </a:extLst>
          </p:cNvPr>
          <p:cNvSpPr>
            <a:spLocks noGrp="1"/>
          </p:cNvSpPr>
          <p:nvPr>
            <p:ph type="sldNum" sz="quarter" idx="12"/>
          </p:nvPr>
        </p:nvSpPr>
        <p:spPr/>
        <p:txBody>
          <a:bodyPr/>
          <a:lstStyle/>
          <a:p>
            <a:fld id="{1E0195ED-8849-425B-853E-36B7CC572174}" type="slidenum">
              <a:rPr lang="en-GB" smtClean="0"/>
              <a:pPr/>
              <a:t>‹Nr.›</a:t>
            </a:fld>
            <a:endParaRPr lang="en-GB"/>
          </a:p>
        </p:txBody>
      </p:sp>
    </p:spTree>
    <p:extLst>
      <p:ext uri="{BB962C8B-B14F-4D97-AF65-F5344CB8AC3E}">
        <p14:creationId xmlns:p14="http://schemas.microsoft.com/office/powerpoint/2010/main" val="3393294371"/>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5F58A66-E104-47E6-8FD6-020E8824DE4E}"/>
              </a:ext>
            </a:extLst>
          </p:cNvPr>
          <p:cNvSpPr>
            <a:spLocks noGrp="1"/>
          </p:cNvSpPr>
          <p:nvPr>
            <p:ph type="dt" sz="half" idx="10"/>
          </p:nvPr>
        </p:nvSpPr>
        <p:spPr/>
        <p:txBody>
          <a:bodyPr/>
          <a:lstStyle/>
          <a:p>
            <a:fld id="{A52481F1-7A17-4102-AC66-E35F827B5CA7}" type="datetime3">
              <a:rPr lang="en-US" smtClean="0"/>
              <a:t>21 November 2024</a:t>
            </a:fld>
            <a:endParaRPr lang="en-GB" dirty="0"/>
          </a:p>
        </p:txBody>
      </p:sp>
      <p:sp>
        <p:nvSpPr>
          <p:cNvPr id="6" name="Footer Placeholder 5">
            <a:extLst>
              <a:ext uri="{FF2B5EF4-FFF2-40B4-BE49-F238E27FC236}">
                <a16:creationId xmlns:a16="http://schemas.microsoft.com/office/drawing/2014/main" id="{AAF324BF-030F-47DE-B749-2C4DCA7BE320}"/>
              </a:ext>
            </a:extLst>
          </p:cNvPr>
          <p:cNvSpPr>
            <a:spLocks noGrp="1"/>
          </p:cNvSpPr>
          <p:nvPr>
            <p:ph type="ftr" sz="quarter" idx="11"/>
          </p:nvPr>
        </p:nvSpPr>
        <p:spPr/>
        <p:txBody>
          <a:bodyPr/>
          <a:lstStyle/>
          <a:p>
            <a:r>
              <a:rPr lang="en-GB"/>
              <a:t>Name of presenter / event</a:t>
            </a:r>
            <a:endParaRPr lang="en-GB" dirty="0"/>
          </a:p>
        </p:txBody>
      </p:sp>
      <p:sp>
        <p:nvSpPr>
          <p:cNvPr id="7" name="Slide Number Placeholder 6">
            <a:extLst>
              <a:ext uri="{FF2B5EF4-FFF2-40B4-BE49-F238E27FC236}">
                <a16:creationId xmlns:a16="http://schemas.microsoft.com/office/drawing/2014/main" id="{A2CA2058-33B6-4EFC-8CDC-B85D0436E67D}"/>
              </a:ext>
            </a:extLst>
          </p:cNvPr>
          <p:cNvSpPr>
            <a:spLocks noGrp="1"/>
          </p:cNvSpPr>
          <p:nvPr>
            <p:ph type="sldNum" sz="quarter" idx="12"/>
          </p:nvPr>
        </p:nvSpPr>
        <p:spPr/>
        <p:txBody>
          <a:bodyPr/>
          <a:lstStyle/>
          <a:p>
            <a:fld id="{1E0195ED-8849-425B-853E-36B7CC572174}" type="slidenum">
              <a:rPr lang="en-GB" smtClean="0"/>
              <a:pPr/>
              <a:t>‹Nr.›</a:t>
            </a:fld>
            <a:endParaRPr lang="en-GB"/>
          </a:p>
        </p:txBody>
      </p:sp>
    </p:spTree>
    <p:extLst>
      <p:ext uri="{BB962C8B-B14F-4D97-AF65-F5344CB8AC3E}">
        <p14:creationId xmlns:p14="http://schemas.microsoft.com/office/powerpoint/2010/main" val="1042620347"/>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nchorCtr="0"/>
          <a:lstStyle>
            <a:lvl1pPr>
              <a:defRPr sz="3200"/>
            </a:lvl1pPr>
          </a:lstStyle>
          <a:p>
            <a:r>
              <a:rPr lang="de-DE"/>
              <a:t>Mastertitelformat bearbeiten</a:t>
            </a:r>
            <a:endParaRPr lang="en-GB" dirty="0"/>
          </a:p>
        </p:txBody>
      </p:sp>
      <p:sp>
        <p:nvSpPr>
          <p:cNvPr id="3" name="Content Placeholder 2"/>
          <p:cNvSpPr>
            <a:spLocks noGrp="1"/>
          </p:cNvSpPr>
          <p:nvPr>
            <p:ph idx="1"/>
          </p:nvPr>
        </p:nvSpPr>
        <p:spPr>
          <a:xfrm>
            <a:off x="5212544" y="2057400"/>
            <a:ext cx="6628090" cy="38036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11" name="Date Placeholder 10">
            <a:extLst>
              <a:ext uri="{FF2B5EF4-FFF2-40B4-BE49-F238E27FC236}">
                <a16:creationId xmlns:a16="http://schemas.microsoft.com/office/drawing/2014/main" id="{D695598B-B9B2-4DEA-8004-D20BC920015E}"/>
              </a:ext>
            </a:extLst>
          </p:cNvPr>
          <p:cNvSpPr>
            <a:spLocks noGrp="1"/>
          </p:cNvSpPr>
          <p:nvPr>
            <p:ph type="dt" sz="half" idx="10"/>
          </p:nvPr>
        </p:nvSpPr>
        <p:spPr/>
        <p:txBody>
          <a:bodyPr/>
          <a:lstStyle/>
          <a:p>
            <a:fld id="{4F09BED3-ADC6-4CEB-BC12-D3530C097543}" type="datetime3">
              <a:rPr lang="en-US" smtClean="0"/>
              <a:t>21 November 2024</a:t>
            </a:fld>
            <a:endParaRPr lang="en-GB" dirty="0"/>
          </a:p>
        </p:txBody>
      </p:sp>
      <p:sp>
        <p:nvSpPr>
          <p:cNvPr id="12" name="Footer Placeholder 11">
            <a:extLst>
              <a:ext uri="{FF2B5EF4-FFF2-40B4-BE49-F238E27FC236}">
                <a16:creationId xmlns:a16="http://schemas.microsoft.com/office/drawing/2014/main" id="{8E901872-15D0-49BE-B2B2-0D02D67F08AC}"/>
              </a:ext>
            </a:extLst>
          </p:cNvPr>
          <p:cNvSpPr>
            <a:spLocks noGrp="1"/>
          </p:cNvSpPr>
          <p:nvPr>
            <p:ph type="ftr" sz="quarter" idx="11"/>
          </p:nvPr>
        </p:nvSpPr>
        <p:spPr/>
        <p:txBody>
          <a:bodyPr/>
          <a:lstStyle/>
          <a:p>
            <a:r>
              <a:rPr lang="en-GB"/>
              <a:t>Name of presenter / event</a:t>
            </a:r>
            <a:endParaRPr lang="en-GB" dirty="0"/>
          </a:p>
        </p:txBody>
      </p:sp>
      <p:sp>
        <p:nvSpPr>
          <p:cNvPr id="13" name="Slide Number Placeholder 12">
            <a:extLst>
              <a:ext uri="{FF2B5EF4-FFF2-40B4-BE49-F238E27FC236}">
                <a16:creationId xmlns:a16="http://schemas.microsoft.com/office/drawing/2014/main" id="{46801E3D-F41A-4F6F-9135-1A3B79697A22}"/>
              </a:ext>
            </a:extLst>
          </p:cNvPr>
          <p:cNvSpPr>
            <a:spLocks noGrp="1"/>
          </p:cNvSpPr>
          <p:nvPr>
            <p:ph type="sldNum" sz="quarter" idx="12"/>
          </p:nvPr>
        </p:nvSpPr>
        <p:spPr/>
        <p:txBody>
          <a:bodyPr/>
          <a:lstStyle/>
          <a:p>
            <a:fld id="{1E0195ED-8849-425B-853E-36B7CC572174}" type="slidenum">
              <a:rPr lang="en-GB" smtClean="0"/>
              <a:pPr/>
              <a:t>‹Nr.›</a:t>
            </a:fld>
            <a:endParaRPr lang="en-GB"/>
          </a:p>
        </p:txBody>
      </p:sp>
    </p:spTree>
    <p:extLst>
      <p:ext uri="{BB962C8B-B14F-4D97-AF65-F5344CB8AC3E}">
        <p14:creationId xmlns:p14="http://schemas.microsoft.com/office/powerpoint/2010/main" val="2662206972"/>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picTx" preserve="1">
  <p:cSld name="1_THANK YO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 y="1279878"/>
            <a:ext cx="12192000" cy="1600200"/>
          </a:xfrm>
          <a:solidFill>
            <a:srgbClr val="004377"/>
          </a:solidFill>
        </p:spPr>
        <p:txBody>
          <a:bodyPr anchor="ctr">
            <a:normAutofit/>
          </a:bodyPr>
          <a:lstStyle>
            <a:lvl1pPr marL="808038" indent="0">
              <a:defRPr sz="3600">
                <a:solidFill>
                  <a:schemeClr val="bg1"/>
                </a:solidFill>
                <a:latin typeface="Segoe Script" panose="030B0504020000000003" pitchFamily="66" charset="0"/>
              </a:defRPr>
            </a:lvl1pPr>
          </a:lstStyle>
          <a:p>
            <a:r>
              <a:rPr lang="en-US" dirty="0"/>
              <a:t>Click to edit Master “Thank you” message</a:t>
            </a:r>
            <a:endParaRPr lang="en-GB" dirty="0"/>
          </a:p>
        </p:txBody>
      </p:sp>
      <p:sp>
        <p:nvSpPr>
          <p:cNvPr id="3" name="Picture Placeholder 2"/>
          <p:cNvSpPr>
            <a:spLocks noGrp="1"/>
          </p:cNvSpPr>
          <p:nvPr>
            <p:ph type="pic" idx="1"/>
          </p:nvPr>
        </p:nvSpPr>
        <p:spPr>
          <a:xfrm>
            <a:off x="839788" y="3239911"/>
            <a:ext cx="2275873" cy="17970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GB"/>
          </a:p>
        </p:txBody>
      </p:sp>
      <p:sp>
        <p:nvSpPr>
          <p:cNvPr id="4" name="Text Placeholder 3"/>
          <p:cNvSpPr>
            <a:spLocks noGrp="1"/>
          </p:cNvSpPr>
          <p:nvPr>
            <p:ph type="body" sz="half" idx="2" hasCustomPrompt="1"/>
          </p:nvPr>
        </p:nvSpPr>
        <p:spPr>
          <a:xfrm>
            <a:off x="839788" y="5204178"/>
            <a:ext cx="8167052" cy="922302"/>
          </a:xfrm>
        </p:spPr>
        <p:txBody>
          <a:bodyPr>
            <a:normAutofit/>
          </a:bodyPr>
          <a:lstStyle>
            <a:lvl1pPr marL="0" indent="0">
              <a:buNone/>
              <a:defRPr sz="20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name of presenter</a:t>
            </a:r>
          </a:p>
          <a:p>
            <a:pPr lvl="0"/>
            <a:r>
              <a:rPr lang="en-US" dirty="0"/>
              <a:t>Email </a:t>
            </a:r>
          </a:p>
          <a:p>
            <a:pPr lvl="0"/>
            <a:endParaRPr lang="en-US" dirty="0"/>
          </a:p>
        </p:txBody>
      </p:sp>
      <p:pic>
        <p:nvPicPr>
          <p:cNvPr id="8" name="Picture 7">
            <a:hlinkClick r:id="rId2"/>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474281" y="3931006"/>
            <a:ext cx="432000" cy="432000"/>
          </a:xfrm>
          <a:prstGeom prst="rect">
            <a:avLst/>
          </a:prstGeom>
        </p:spPr>
      </p:pic>
      <p:pic>
        <p:nvPicPr>
          <p:cNvPr id="9" name="Picture 8">
            <a:hlinkClick r:id="rId4"/>
          </p:cNvPr>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9921851" y="3940669"/>
            <a:ext cx="432000" cy="432000"/>
          </a:xfrm>
          <a:prstGeom prst="rect">
            <a:avLst/>
          </a:prstGeom>
        </p:spPr>
      </p:pic>
      <p:pic>
        <p:nvPicPr>
          <p:cNvPr id="10" name="Picture 9">
            <a:hlinkClick r:id="rId6"/>
          </p:cNvPr>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11000127" y="3931006"/>
            <a:ext cx="432000" cy="432000"/>
          </a:xfrm>
          <a:prstGeom prst="rect">
            <a:avLst/>
          </a:prstGeom>
        </p:spPr>
      </p:pic>
      <p:pic>
        <p:nvPicPr>
          <p:cNvPr id="11" name="Picture 10">
            <a:hlinkClick r:id="rId8"/>
          </p:cNvPr>
          <p:cNvPicPr>
            <a:picLocks noChangeAspect="1"/>
          </p:cNvPicPr>
          <p:nvPr userDrawn="1"/>
        </p:nvPicPr>
        <p:blipFill>
          <a:blip r:embed="rId9" cstate="screen">
            <a:extLst>
              <a:ext uri="{28A0092B-C50C-407E-A947-70E740481C1C}">
                <a14:useLocalDpi xmlns:a14="http://schemas.microsoft.com/office/drawing/2010/main" val="0"/>
              </a:ext>
            </a:extLst>
          </a:blip>
          <a:stretch>
            <a:fillRect/>
          </a:stretch>
        </p:blipFill>
        <p:spPr>
          <a:xfrm>
            <a:off x="9391723" y="3931006"/>
            <a:ext cx="432000" cy="432000"/>
          </a:xfrm>
          <a:prstGeom prst="rect">
            <a:avLst/>
          </a:prstGeom>
        </p:spPr>
      </p:pic>
      <p:sp>
        <p:nvSpPr>
          <p:cNvPr id="12" name="TextBox 11"/>
          <p:cNvSpPr txBox="1"/>
          <p:nvPr userDrawn="1"/>
        </p:nvSpPr>
        <p:spPr>
          <a:xfrm>
            <a:off x="8214693" y="3440123"/>
            <a:ext cx="3386757" cy="1785104"/>
          </a:xfrm>
          <a:prstGeom prst="rect">
            <a:avLst/>
          </a:prstGeom>
          <a:noFill/>
        </p:spPr>
        <p:txBody>
          <a:bodyPr wrap="square" rtlCol="0">
            <a:spAutoFit/>
          </a:bodyPr>
          <a:lstStyle/>
          <a:p>
            <a:r>
              <a:rPr lang="en-GB" sz="2000" dirty="0"/>
              <a:t>www.cencenelec.eu </a:t>
            </a:r>
          </a:p>
          <a:p>
            <a:endParaRPr lang="en-GB" dirty="0"/>
          </a:p>
          <a:p>
            <a:r>
              <a:rPr lang="en-GB" dirty="0"/>
              <a:t>Follow us: </a:t>
            </a:r>
          </a:p>
          <a:p>
            <a:endParaRPr lang="en-GB" dirty="0"/>
          </a:p>
          <a:p>
            <a:r>
              <a:rPr lang="en-GB" dirty="0"/>
              <a:t>Tag us @standards4EU</a:t>
            </a:r>
          </a:p>
          <a:p>
            <a:endParaRPr lang="en-GB" dirty="0"/>
          </a:p>
        </p:txBody>
      </p:sp>
    </p:spTree>
    <p:extLst>
      <p:ext uri="{BB962C8B-B14F-4D97-AF65-F5344CB8AC3E}">
        <p14:creationId xmlns:p14="http://schemas.microsoft.com/office/powerpoint/2010/main" val="2378029225"/>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matchingName="Content – White – BMWK Logo EN">
  <p:cSld name="Content – White – BMWK Logo EN">
    <p:bg>
      <p:bgPr>
        <a:solidFill>
          <a:schemeClr val="lt1"/>
        </a:solidFill>
        <a:effectLst/>
      </p:bgPr>
    </p:bg>
    <p:spTree>
      <p:nvGrpSpPr>
        <p:cNvPr id="1" name="Shape 69"/>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3971E115-900D-91F1-4F30-7BE24C9520E4}"/>
              </a:ext>
            </a:extLst>
          </p:cNvPr>
          <p:cNvGraphicFramePr>
            <a:graphicFrameLocks noChangeAspect="1"/>
          </p:cNvGraphicFramePr>
          <p:nvPr userDrawn="1">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6" progId="TCLayout.ActiveDocument.1">
                  <p:embed/>
                </p:oleObj>
              </mc:Choice>
              <mc:Fallback>
                <p:oleObj name="think-cell Slide" r:id="rId3" imgW="395" imgH="396" progId="TCLayout.ActiveDocument.1">
                  <p:embed/>
                  <p:pic>
                    <p:nvPicPr>
                      <p:cNvPr id="2" name="Object 1" hidden="1">
                        <a:extLst>
                          <a:ext uri="{FF2B5EF4-FFF2-40B4-BE49-F238E27FC236}">
                            <a16:creationId xmlns:a16="http://schemas.microsoft.com/office/drawing/2014/main" id="{3971E115-900D-91F1-4F30-7BE24C9520E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0" name="Google Shape;70;p7"/>
          <p:cNvSpPr txBox="1">
            <a:spLocks noGrp="1"/>
          </p:cNvSpPr>
          <p:nvPr>
            <p:ph type="body" idx="1"/>
          </p:nvPr>
        </p:nvSpPr>
        <p:spPr>
          <a:xfrm>
            <a:off x="360000" y="1641800"/>
            <a:ext cx="10260000" cy="4320000"/>
          </a:xfrm>
          <a:prstGeom prst="rect">
            <a:avLst/>
          </a:prstGeom>
          <a:noFill/>
          <a:ln>
            <a:noFill/>
          </a:ln>
        </p:spPr>
        <p:txBody>
          <a:bodyPr spcFirstLastPara="1" wrap="square" lIns="0" tIns="0" rIns="0" bIns="0" anchor="t" anchorCtr="0">
            <a:noAutofit/>
          </a:bodyPr>
          <a:lstStyle>
            <a:lvl1pPr marL="457200" marR="0" lvl="0" indent="-342900" algn="l" rtl="0">
              <a:lnSpc>
                <a:spcPct val="115000"/>
              </a:lnSpc>
              <a:spcBef>
                <a:spcPts val="0"/>
              </a:spcBef>
              <a:spcAft>
                <a:spcPts val="0"/>
              </a:spcAft>
              <a:buClr>
                <a:schemeClr val="dk2"/>
              </a:buClr>
              <a:buSzPts val="1800"/>
              <a:buFont typeface="Work Sans"/>
              <a:buChar char="●"/>
              <a:defRPr sz="1800" i="0" u="none" strike="noStrike" cap="none">
                <a:solidFill>
                  <a:schemeClr val="accent5"/>
                </a:solidFill>
                <a:latin typeface="Work Sans"/>
                <a:ea typeface="Work Sans"/>
                <a:cs typeface="Work Sans"/>
                <a:sym typeface="Work Sans"/>
              </a:defRPr>
            </a:lvl1pPr>
            <a:lvl2pPr marL="914400" marR="0" lvl="1" indent="-330200" algn="l" rtl="0">
              <a:lnSpc>
                <a:spcPct val="115000"/>
              </a:lnSpc>
              <a:spcBef>
                <a:spcPts val="360"/>
              </a:spcBef>
              <a:spcAft>
                <a:spcPts val="0"/>
              </a:spcAft>
              <a:buClr>
                <a:schemeClr val="dk2"/>
              </a:buClr>
              <a:buSzPts val="1600"/>
              <a:buFont typeface="Work Sans"/>
              <a:buChar char="●"/>
              <a:defRPr sz="1600" i="0" u="none" strike="noStrike" cap="none">
                <a:solidFill>
                  <a:schemeClr val="accent5"/>
                </a:solidFill>
                <a:latin typeface="Work Sans"/>
                <a:ea typeface="Work Sans"/>
                <a:cs typeface="Work Sans"/>
                <a:sym typeface="Work Sans"/>
              </a:defRPr>
            </a:lvl2pPr>
            <a:lvl3pPr marL="1371600" marR="0" lvl="2" indent="-330200" algn="l" rtl="0">
              <a:lnSpc>
                <a:spcPct val="115000"/>
              </a:lnSpc>
              <a:spcBef>
                <a:spcPts val="320"/>
              </a:spcBef>
              <a:spcAft>
                <a:spcPts val="0"/>
              </a:spcAft>
              <a:buClr>
                <a:schemeClr val="dk2"/>
              </a:buClr>
              <a:buSzPts val="1600"/>
              <a:buFont typeface="Work Sans"/>
              <a:buChar char="●"/>
              <a:defRPr sz="1600" i="0" u="none" strike="noStrike" cap="none">
                <a:solidFill>
                  <a:schemeClr val="accent5"/>
                </a:solidFill>
                <a:latin typeface="Work Sans"/>
                <a:ea typeface="Work Sans"/>
                <a:cs typeface="Work Sans"/>
                <a:sym typeface="Work Sans"/>
              </a:defRPr>
            </a:lvl3pPr>
            <a:lvl4pPr marL="1828800" marR="0" lvl="3" indent="-317500" algn="l" rtl="0">
              <a:lnSpc>
                <a:spcPct val="115000"/>
              </a:lnSpc>
              <a:spcBef>
                <a:spcPts val="280"/>
              </a:spcBef>
              <a:spcAft>
                <a:spcPts val="0"/>
              </a:spcAft>
              <a:buClr>
                <a:schemeClr val="dk2"/>
              </a:buClr>
              <a:buSzPts val="1400"/>
              <a:buFont typeface="Work Sans"/>
              <a:buChar char="●"/>
              <a:defRPr sz="1400" i="0" u="none" strike="noStrike" cap="none">
                <a:solidFill>
                  <a:schemeClr val="accent5"/>
                </a:solidFill>
                <a:latin typeface="Work Sans"/>
                <a:ea typeface="Work Sans"/>
                <a:cs typeface="Work Sans"/>
                <a:sym typeface="Work Sans"/>
              </a:defRPr>
            </a:lvl4pPr>
            <a:lvl5pPr marL="2286000" marR="0" lvl="4" indent="-304800" algn="l" rtl="0">
              <a:lnSpc>
                <a:spcPct val="115000"/>
              </a:lnSpc>
              <a:spcBef>
                <a:spcPts val="240"/>
              </a:spcBef>
              <a:spcAft>
                <a:spcPts val="0"/>
              </a:spcAft>
              <a:buClr>
                <a:schemeClr val="dk2"/>
              </a:buClr>
              <a:buSzPts val="1200"/>
              <a:buFont typeface="Work Sans"/>
              <a:buChar char="●"/>
              <a:defRPr sz="1200" i="0" u="none" strike="noStrike" cap="none">
                <a:solidFill>
                  <a:schemeClr val="accent5"/>
                </a:solidFill>
                <a:latin typeface="Work Sans"/>
                <a:ea typeface="Work Sans"/>
                <a:cs typeface="Work Sans"/>
                <a:sym typeface="Work Sans"/>
              </a:defRPr>
            </a:lvl5pPr>
            <a:lvl6pPr marL="2743200" marR="0" lvl="5" indent="-304800" algn="l" rtl="0">
              <a:lnSpc>
                <a:spcPct val="115000"/>
              </a:lnSpc>
              <a:spcBef>
                <a:spcPts val="433"/>
              </a:spcBef>
              <a:spcAft>
                <a:spcPts val="0"/>
              </a:spcAft>
              <a:buClr>
                <a:schemeClr val="dk2"/>
              </a:buClr>
              <a:buSzPts val="1200"/>
              <a:buFont typeface="Work Sans"/>
              <a:buChar char="●"/>
              <a:defRPr sz="1200" i="0" u="none" strike="noStrike" cap="none">
                <a:solidFill>
                  <a:schemeClr val="accent5"/>
                </a:solidFill>
                <a:latin typeface="Work Sans"/>
                <a:ea typeface="Work Sans"/>
                <a:cs typeface="Work Sans"/>
                <a:sym typeface="Work Sans"/>
              </a:defRPr>
            </a:lvl6pPr>
            <a:lvl7pPr marL="3200400" marR="0" lvl="6" indent="-304800" algn="l" rtl="0">
              <a:lnSpc>
                <a:spcPct val="115000"/>
              </a:lnSpc>
              <a:spcBef>
                <a:spcPts val="433"/>
              </a:spcBef>
              <a:spcAft>
                <a:spcPts val="0"/>
              </a:spcAft>
              <a:buClr>
                <a:schemeClr val="dk2"/>
              </a:buClr>
              <a:buSzPts val="1200"/>
              <a:buFont typeface="Work Sans"/>
              <a:buChar char="●"/>
              <a:defRPr sz="1200" i="0" u="none" strike="noStrike" cap="none">
                <a:solidFill>
                  <a:schemeClr val="accent5"/>
                </a:solidFill>
                <a:latin typeface="Work Sans"/>
                <a:ea typeface="Work Sans"/>
                <a:cs typeface="Work Sans"/>
                <a:sym typeface="Work Sans"/>
              </a:defRPr>
            </a:lvl7pPr>
            <a:lvl8pPr marL="3657600" marR="0" lvl="7" indent="-304800" algn="l" rtl="0">
              <a:lnSpc>
                <a:spcPct val="115000"/>
              </a:lnSpc>
              <a:spcBef>
                <a:spcPts val="433"/>
              </a:spcBef>
              <a:spcAft>
                <a:spcPts val="0"/>
              </a:spcAft>
              <a:buClr>
                <a:schemeClr val="dk2"/>
              </a:buClr>
              <a:buSzPts val="1200"/>
              <a:buFont typeface="Work Sans"/>
              <a:buChar char="●"/>
              <a:defRPr sz="1200" i="0" u="none" strike="noStrike" cap="none">
                <a:solidFill>
                  <a:schemeClr val="accent5"/>
                </a:solidFill>
                <a:latin typeface="Work Sans"/>
                <a:ea typeface="Work Sans"/>
                <a:cs typeface="Work Sans"/>
                <a:sym typeface="Work Sans"/>
              </a:defRPr>
            </a:lvl8pPr>
            <a:lvl9pPr marL="4114800" marR="0" lvl="8" indent="-304800" algn="l" rtl="0">
              <a:lnSpc>
                <a:spcPct val="115000"/>
              </a:lnSpc>
              <a:spcBef>
                <a:spcPts val="433"/>
              </a:spcBef>
              <a:spcAft>
                <a:spcPts val="0"/>
              </a:spcAft>
              <a:buClr>
                <a:schemeClr val="dk2"/>
              </a:buClr>
              <a:buSzPts val="1200"/>
              <a:buFont typeface="Work Sans"/>
              <a:buChar char="●"/>
              <a:defRPr sz="1200" i="0" u="none" strike="noStrike" cap="none">
                <a:solidFill>
                  <a:schemeClr val="accent5"/>
                </a:solidFill>
                <a:latin typeface="Work Sans"/>
                <a:ea typeface="Work Sans"/>
                <a:cs typeface="Work Sans"/>
                <a:sym typeface="Work Sans"/>
              </a:defRPr>
            </a:lvl9pPr>
          </a:lstStyle>
          <a:p>
            <a:endParaRPr lang="en-GB"/>
          </a:p>
        </p:txBody>
      </p:sp>
      <p:sp>
        <p:nvSpPr>
          <p:cNvPr id="71" name="Google Shape;71;p7"/>
          <p:cNvSpPr txBox="1">
            <a:spLocks noGrp="1"/>
          </p:cNvSpPr>
          <p:nvPr>
            <p:ph type="ctrTitle"/>
          </p:nvPr>
        </p:nvSpPr>
        <p:spPr>
          <a:xfrm>
            <a:off x="360000" y="360000"/>
            <a:ext cx="11473200" cy="921300"/>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Clr>
                <a:schemeClr val="accent1"/>
              </a:buClr>
              <a:buSzPts val="3200"/>
              <a:buFont typeface="Work Sans SemiBold"/>
              <a:buNone/>
              <a:defRPr sz="3200" i="0" u="none" strike="noStrike" cap="none">
                <a:solidFill>
                  <a:schemeClr val="accent1"/>
                </a:solidFill>
                <a:latin typeface="Work Sans SemiBold"/>
                <a:ea typeface="Work Sans SemiBold"/>
                <a:cs typeface="Work Sans SemiBold"/>
                <a:sym typeface="Work Sans SemiBold"/>
              </a:defRPr>
            </a:lvl1pPr>
            <a:lvl2pPr marR="0" lvl="1"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4765" b="0" i="0" u="none" strike="noStrike" cap="none">
                <a:solidFill>
                  <a:schemeClr val="dk1"/>
                </a:solidFill>
                <a:latin typeface="Calibri"/>
                <a:ea typeface="Calibri"/>
                <a:cs typeface="Calibri"/>
                <a:sym typeface="Calibri"/>
              </a:defRPr>
            </a:lvl9pPr>
          </a:lstStyle>
          <a:p>
            <a:endParaRPr lang="en-GB"/>
          </a:p>
        </p:txBody>
      </p:sp>
      <p:pic>
        <p:nvPicPr>
          <p:cNvPr id="75" name="Google Shape;75;p7"/>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2" y="-2"/>
            <a:ext cx="203567" cy="745200"/>
          </a:xfrm>
          <a:prstGeom prst="rect">
            <a:avLst/>
          </a:prstGeom>
          <a:noFill/>
          <a:ln>
            <a:noFill/>
          </a:ln>
        </p:spPr>
      </p:pic>
      <p:sp>
        <p:nvSpPr>
          <p:cNvPr id="76" name="Google Shape;76;p7"/>
          <p:cNvSpPr txBox="1">
            <a:spLocks noGrp="1"/>
          </p:cNvSpPr>
          <p:nvPr>
            <p:ph type="sldNum" idx="12"/>
          </p:nvPr>
        </p:nvSpPr>
        <p:spPr>
          <a:xfrm>
            <a:off x="4052699" y="6262150"/>
            <a:ext cx="789300" cy="298800"/>
          </a:xfrm>
          <a:prstGeom prst="rect">
            <a:avLst/>
          </a:prstGeom>
          <a:noFill/>
          <a:ln>
            <a:noFill/>
          </a:ln>
        </p:spPr>
        <p:txBody>
          <a:bodyPr spcFirstLastPara="1" wrap="square" lIns="0" tIns="0" rIns="0" bIns="0" anchor="ctr" anchorCtr="0">
            <a:noAutofit/>
          </a:bodyPr>
          <a:lstStyle>
            <a:lvl1pPr lvl="0" algn="ctr" rtl="0">
              <a:buNone/>
              <a:defRPr sz="1200">
                <a:solidFill>
                  <a:srgbClr val="999999"/>
                </a:solidFill>
              </a:defRPr>
            </a:lvl1pPr>
            <a:lvl2pPr lvl="1" algn="ctr" rtl="0">
              <a:buNone/>
              <a:defRPr sz="1200">
                <a:solidFill>
                  <a:srgbClr val="999999"/>
                </a:solidFill>
              </a:defRPr>
            </a:lvl2pPr>
            <a:lvl3pPr lvl="2" algn="ctr" rtl="0">
              <a:buNone/>
              <a:defRPr sz="1200">
                <a:solidFill>
                  <a:srgbClr val="999999"/>
                </a:solidFill>
              </a:defRPr>
            </a:lvl3pPr>
            <a:lvl4pPr lvl="3" algn="ctr" rtl="0">
              <a:buNone/>
              <a:defRPr sz="1200">
                <a:solidFill>
                  <a:srgbClr val="999999"/>
                </a:solidFill>
              </a:defRPr>
            </a:lvl4pPr>
            <a:lvl5pPr lvl="4" algn="ctr" rtl="0">
              <a:buNone/>
              <a:defRPr sz="1200">
                <a:solidFill>
                  <a:srgbClr val="999999"/>
                </a:solidFill>
              </a:defRPr>
            </a:lvl5pPr>
            <a:lvl6pPr lvl="5" algn="ctr" rtl="0">
              <a:buNone/>
              <a:defRPr sz="1200">
                <a:solidFill>
                  <a:srgbClr val="999999"/>
                </a:solidFill>
              </a:defRPr>
            </a:lvl6pPr>
            <a:lvl7pPr lvl="6" algn="ctr" rtl="0">
              <a:buNone/>
              <a:defRPr sz="1200">
                <a:solidFill>
                  <a:srgbClr val="999999"/>
                </a:solidFill>
              </a:defRPr>
            </a:lvl7pPr>
            <a:lvl8pPr lvl="7" algn="ctr" rtl="0">
              <a:buNone/>
              <a:defRPr sz="1200">
                <a:solidFill>
                  <a:srgbClr val="999999"/>
                </a:solidFill>
              </a:defRPr>
            </a:lvl8pPr>
            <a:lvl9pPr lvl="8" algn="ctr" rtl="0">
              <a:buNone/>
              <a:defRPr sz="1200">
                <a:solidFill>
                  <a:srgbClr val="999999"/>
                </a:solidFill>
              </a:defRPr>
            </a:lvl9pPr>
          </a:lstStyle>
          <a:p>
            <a:fld id="{00000000-1234-1234-1234-123412341234}" type="slidenum">
              <a:rPr lang="en-GB" smtClean="0"/>
              <a:pPr/>
              <a:t>‹Nr.›</a:t>
            </a:fld>
            <a:endParaRPr lang="en-GB"/>
          </a:p>
        </p:txBody>
      </p:sp>
      <p:sp>
        <p:nvSpPr>
          <p:cNvPr id="77" name="Google Shape;77;p7"/>
          <p:cNvSpPr txBox="1"/>
          <p:nvPr/>
        </p:nvSpPr>
        <p:spPr>
          <a:xfrm>
            <a:off x="1762792" y="6300478"/>
            <a:ext cx="1260000" cy="220060"/>
          </a:xfrm>
          <a:prstGeom prst="rect">
            <a:avLst/>
          </a:prstGeom>
          <a:noFill/>
          <a:ln>
            <a:noFill/>
          </a:ln>
        </p:spPr>
        <p:txBody>
          <a:bodyPr spcFirstLastPara="1" wrap="square" lIns="0" tIns="0" rIns="0" bIns="0" anchor="ctr" anchorCtr="0">
            <a:spAutoFit/>
          </a:bodyPr>
          <a:lstStyle/>
          <a:p>
            <a:pPr marL="0" lvl="0" indent="0" algn="r" rtl="0">
              <a:lnSpc>
                <a:spcPct val="130000"/>
              </a:lnSpc>
              <a:spcBef>
                <a:spcPts val="0"/>
              </a:spcBef>
              <a:spcAft>
                <a:spcPts val="0"/>
              </a:spcAft>
              <a:buNone/>
            </a:pPr>
            <a:r>
              <a:rPr lang="en-GB" sz="1100">
                <a:solidFill>
                  <a:schemeClr val="accent6"/>
                </a:solidFill>
                <a:uFill>
                  <a:noFill/>
                </a:uFill>
                <a:latin typeface="Work Sans"/>
                <a:ea typeface="Work Sans"/>
                <a:cs typeface="Work Sans"/>
                <a:sym typeface="Work Sans"/>
                <a:hlinkClick r:id="rId6">
                  <a:extLst>
                    <a:ext uri="{A12FA001-AC4F-418D-AE19-62706E023703}">
                      <ahyp:hlinkClr xmlns:ahyp="http://schemas.microsoft.com/office/drawing/2018/hyperlinkcolor" val="tx"/>
                    </a:ext>
                  </a:extLst>
                </a:hlinkClick>
              </a:rPr>
              <a:t>thebatterypass.eu</a:t>
            </a:r>
            <a:endParaRPr lang="en-GB" sz="1100">
              <a:solidFill>
                <a:schemeClr val="accent6"/>
              </a:solidFill>
              <a:latin typeface="Work Sans"/>
              <a:ea typeface="Work Sans"/>
              <a:cs typeface="Work Sans"/>
              <a:sym typeface="Work Sans"/>
            </a:endParaRPr>
          </a:p>
        </p:txBody>
      </p:sp>
      <p:pic>
        <p:nvPicPr>
          <p:cNvPr id="78" name="Google Shape;78;p7">
            <a:hlinkClick r:id="rId7"/>
          </p:cNvPr>
          <p:cNvPicPr preferRelativeResize="0"/>
          <p:nvPr/>
        </p:nvPicPr>
        <p:blipFill>
          <a:blip r:embed="rId8" cstate="email">
            <a:alphaModFix/>
            <a:extLst>
              <a:ext uri="{28A0092B-C50C-407E-A947-70E740481C1C}">
                <a14:useLocalDpi xmlns:a14="http://schemas.microsoft.com/office/drawing/2010/main"/>
              </a:ext>
            </a:extLst>
          </a:blip>
          <a:stretch>
            <a:fillRect/>
          </a:stretch>
        </p:blipFill>
        <p:spPr>
          <a:xfrm>
            <a:off x="3531901" y="6284508"/>
            <a:ext cx="252000" cy="252000"/>
          </a:xfrm>
          <a:prstGeom prst="rect">
            <a:avLst/>
          </a:prstGeom>
          <a:noFill/>
          <a:ln>
            <a:noFill/>
          </a:ln>
        </p:spPr>
      </p:pic>
      <p:cxnSp>
        <p:nvCxnSpPr>
          <p:cNvPr id="79" name="Google Shape;79;p7"/>
          <p:cNvCxnSpPr/>
          <p:nvPr/>
        </p:nvCxnSpPr>
        <p:spPr>
          <a:xfrm>
            <a:off x="3263100" y="6261250"/>
            <a:ext cx="0" cy="300600"/>
          </a:xfrm>
          <a:prstGeom prst="straightConnector1">
            <a:avLst/>
          </a:prstGeom>
          <a:noFill/>
          <a:ln w="9525" cap="flat" cmpd="sng">
            <a:solidFill>
              <a:srgbClr val="CCCCCC"/>
            </a:solidFill>
            <a:prstDash val="solid"/>
            <a:round/>
            <a:headEnd type="none" w="med" len="med"/>
            <a:tailEnd type="none" w="med" len="med"/>
          </a:ln>
        </p:spPr>
      </p:cxnSp>
      <p:cxnSp>
        <p:nvCxnSpPr>
          <p:cNvPr id="80" name="Google Shape;80;p7"/>
          <p:cNvCxnSpPr/>
          <p:nvPr/>
        </p:nvCxnSpPr>
        <p:spPr>
          <a:xfrm>
            <a:off x="1494000" y="6261250"/>
            <a:ext cx="0" cy="300600"/>
          </a:xfrm>
          <a:prstGeom prst="straightConnector1">
            <a:avLst/>
          </a:prstGeom>
          <a:noFill/>
          <a:ln w="9525" cap="flat" cmpd="sng">
            <a:solidFill>
              <a:srgbClr val="CCCCCC"/>
            </a:solidFill>
            <a:prstDash val="solid"/>
            <a:round/>
            <a:headEnd type="none" w="med" len="med"/>
            <a:tailEnd type="none" w="med" len="med"/>
          </a:ln>
        </p:spPr>
      </p:cxnSp>
      <p:cxnSp>
        <p:nvCxnSpPr>
          <p:cNvPr id="81" name="Google Shape;81;p7"/>
          <p:cNvCxnSpPr/>
          <p:nvPr/>
        </p:nvCxnSpPr>
        <p:spPr>
          <a:xfrm>
            <a:off x="4052400" y="6261250"/>
            <a:ext cx="0" cy="300600"/>
          </a:xfrm>
          <a:prstGeom prst="straightConnector1">
            <a:avLst/>
          </a:prstGeom>
          <a:noFill/>
          <a:ln w="9525" cap="flat" cmpd="sng">
            <a:solidFill>
              <a:srgbClr val="CCCCCC"/>
            </a:solidFill>
            <a:prstDash val="solid"/>
            <a:round/>
            <a:headEnd type="none" w="med" len="med"/>
            <a:tailEnd type="none" w="med" len="med"/>
          </a:ln>
        </p:spPr>
      </p:cxnSp>
      <p:sp>
        <p:nvSpPr>
          <p:cNvPr id="82" name="Google Shape;82;p7"/>
          <p:cNvSpPr txBox="1">
            <a:spLocks noGrp="1"/>
          </p:cNvSpPr>
          <p:nvPr>
            <p:ph type="subTitle" idx="2"/>
          </p:nvPr>
        </p:nvSpPr>
        <p:spPr>
          <a:xfrm>
            <a:off x="5110900" y="6261100"/>
            <a:ext cx="5509200" cy="298800"/>
          </a:xfrm>
          <a:prstGeom prst="rect">
            <a:avLst/>
          </a:prstGeom>
          <a:noFill/>
          <a:ln>
            <a:noFill/>
          </a:ln>
        </p:spPr>
        <p:txBody>
          <a:bodyPr spcFirstLastPara="1" wrap="square" lIns="0" tIns="0" rIns="0" bIns="0" anchor="ctr" anchorCtr="0">
            <a:noAutofit/>
          </a:bodyPr>
          <a:lstStyle>
            <a:lvl1pPr lvl="0" rtl="0">
              <a:spcBef>
                <a:spcPts val="0"/>
              </a:spcBef>
              <a:spcAft>
                <a:spcPts val="0"/>
              </a:spcAft>
              <a:buClr>
                <a:srgbClr val="666666"/>
              </a:buClr>
              <a:buSzPts val="900"/>
              <a:buFont typeface="Work Sans"/>
              <a:buNone/>
              <a:defRPr sz="900">
                <a:solidFill>
                  <a:srgbClr val="666666"/>
                </a:solidFill>
                <a:latin typeface="Work Sans"/>
                <a:ea typeface="Work Sans"/>
                <a:cs typeface="Work Sans"/>
                <a:sym typeface="Work Sans"/>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lang="en-GB"/>
          </a:p>
        </p:txBody>
      </p:sp>
      <p:cxnSp>
        <p:nvCxnSpPr>
          <p:cNvPr id="83" name="Google Shape;83;p7"/>
          <p:cNvCxnSpPr/>
          <p:nvPr/>
        </p:nvCxnSpPr>
        <p:spPr>
          <a:xfrm>
            <a:off x="4841700" y="6261250"/>
            <a:ext cx="0" cy="300600"/>
          </a:xfrm>
          <a:prstGeom prst="straightConnector1">
            <a:avLst/>
          </a:prstGeom>
          <a:noFill/>
          <a:ln w="9525" cap="flat" cmpd="sng">
            <a:solidFill>
              <a:srgbClr val="CCCCCC"/>
            </a:solidFill>
            <a:prstDash val="solid"/>
            <a:round/>
            <a:headEnd type="none" w="med" len="med"/>
            <a:tailEnd type="none" w="med" len="med"/>
          </a:ln>
        </p:spPr>
      </p:cxnSp>
      <p:pic>
        <p:nvPicPr>
          <p:cNvPr id="7" name="Picture 6" descr="Timeline&#10;&#10;Description automatically generated">
            <a:extLst>
              <a:ext uri="{FF2B5EF4-FFF2-40B4-BE49-F238E27FC236}">
                <a16:creationId xmlns:a16="http://schemas.microsoft.com/office/drawing/2014/main" id="{6F1A6A69-D691-E200-2135-8AB4D362F9BA}"/>
              </a:ext>
            </a:extLst>
          </p:cNvPr>
          <p:cNvPicPr>
            <a:picLocks noChangeAspect="1"/>
          </p:cNvPicPr>
          <p:nvPr userDrawn="1"/>
        </p:nvPicPr>
        <p:blipFill>
          <a:blip r:embed="rId9"/>
          <a:stretch>
            <a:fillRect/>
          </a:stretch>
        </p:blipFill>
        <p:spPr>
          <a:xfrm>
            <a:off x="10992996" y="5647131"/>
            <a:ext cx="886968" cy="914400"/>
          </a:xfrm>
          <a:prstGeom prst="rect">
            <a:avLst/>
          </a:prstGeom>
          <a:ln>
            <a:solidFill>
              <a:schemeClr val="bg1">
                <a:lumMod val="75000"/>
              </a:schemeClr>
            </a:solidFill>
          </a:ln>
        </p:spPr>
      </p:pic>
      <p:pic>
        <p:nvPicPr>
          <p:cNvPr id="3" name="Google Shape;59;p6">
            <a:extLst>
              <a:ext uri="{FF2B5EF4-FFF2-40B4-BE49-F238E27FC236}">
                <a16:creationId xmlns:a16="http://schemas.microsoft.com/office/drawing/2014/main" id="{15B2574E-A288-890C-75D2-D519B5115A40}"/>
              </a:ext>
            </a:extLst>
          </p:cNvPr>
          <p:cNvPicPr preferRelativeResize="0"/>
          <p:nvPr userDrawn="1"/>
        </p:nvPicPr>
        <p:blipFill rotWithShape="1">
          <a:blip r:embed="rId10">
            <a:alphaModFix/>
          </a:blip>
          <a:srcRect t="4321" b="4312"/>
          <a:stretch/>
        </p:blipFill>
        <p:spPr>
          <a:xfrm>
            <a:off x="360000" y="6259747"/>
            <a:ext cx="900000" cy="301500"/>
          </a:xfrm>
          <a:prstGeom prst="rect">
            <a:avLst/>
          </a:prstGeom>
          <a:noFill/>
          <a:ln>
            <a:noFill/>
          </a:ln>
        </p:spPr>
      </p:pic>
    </p:spTree>
    <p:extLst>
      <p:ext uri="{BB962C8B-B14F-4D97-AF65-F5344CB8AC3E}">
        <p14:creationId xmlns:p14="http://schemas.microsoft.com/office/powerpoint/2010/main" val="23890618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bwMode="gray">
          <a:xfrm>
            <a:off x="402168" y="2180167"/>
            <a:ext cx="11404800" cy="3934883"/>
          </a:xfrm>
          <a:noFill/>
          <a:ln>
            <a:solidFill>
              <a:srgbClr val="FFFFFF"/>
            </a:solidFill>
          </a:ln>
        </p:spPr>
        <p:txBody>
          <a:bodyPr lIns="0" tIns="0" rIns="0" bIns="0"/>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2" name="Titel 1"/>
          <p:cNvSpPr>
            <a:spLocks noGrp="1"/>
          </p:cNvSpPr>
          <p:nvPr>
            <p:ph type="title"/>
          </p:nvPr>
        </p:nvSpPr>
        <p:spPr bwMode="gray"/>
        <p:txBody>
          <a:bodyPr/>
          <a:lstStyle/>
          <a:p>
            <a:r>
              <a:rPr lang="de-DE" noProof="0"/>
              <a:t>Titelmasterformat durch Klicken bearbeiten</a:t>
            </a:r>
            <a:endParaRPr lang="de-DE" noProof="0" dirty="0"/>
          </a:p>
        </p:txBody>
      </p:sp>
      <p:sp>
        <p:nvSpPr>
          <p:cNvPr id="6" name="Foliennummernplatzhalter 5"/>
          <p:cNvSpPr>
            <a:spLocks noGrp="1"/>
          </p:cNvSpPr>
          <p:nvPr>
            <p:ph type="sldNum" sz="quarter" idx="12"/>
          </p:nvPr>
        </p:nvSpPr>
        <p:spPr bwMode="gray"/>
        <p:txBody>
          <a:body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spTree>
    <p:extLst>
      <p:ext uri="{BB962C8B-B14F-4D97-AF65-F5344CB8AC3E}">
        <p14:creationId xmlns:p14="http://schemas.microsoft.com/office/powerpoint/2010/main" val="233699288"/>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ild und Text">
    <p:spTree>
      <p:nvGrpSpPr>
        <p:cNvPr id="1" name=""/>
        <p:cNvGrpSpPr/>
        <p:nvPr/>
      </p:nvGrpSpPr>
      <p:grpSpPr>
        <a:xfrm>
          <a:off x="0" y="0"/>
          <a:ext cx="0" cy="0"/>
          <a:chOff x="0" y="0"/>
          <a:chExt cx="0" cy="0"/>
        </a:xfrm>
      </p:grpSpPr>
      <p:sp>
        <p:nvSpPr>
          <p:cNvPr id="3" name="Inhaltsplatzhalter 2"/>
          <p:cNvSpPr>
            <a:spLocks noGrp="1"/>
          </p:cNvSpPr>
          <p:nvPr>
            <p:ph idx="1"/>
          </p:nvPr>
        </p:nvSpPr>
        <p:spPr bwMode="gray">
          <a:xfrm>
            <a:off x="6047317" y="2180167"/>
            <a:ext cx="5770032" cy="3934883"/>
          </a:xfrm>
          <a:solidFill>
            <a:srgbClr val="EAEAEA"/>
          </a:solidFill>
          <a:ln>
            <a:solidFill>
              <a:srgbClr val="FFFFFF"/>
            </a:solidFill>
          </a:ln>
        </p:spPr>
        <p:txBody>
          <a:bodyPr lIns="180000" tIns="108000" rIns="180000" bIns="108000" anchor="ctr"/>
          <a:lstStyle/>
          <a:p>
            <a:pPr lvl="0"/>
            <a:r>
              <a:rPr lang="de-DE" noProof="0"/>
              <a:t>Textmasterformat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de-DE" noProof="0" dirty="0"/>
          </a:p>
        </p:txBody>
      </p:sp>
      <p:sp>
        <p:nvSpPr>
          <p:cNvPr id="2" name="Titel 1"/>
          <p:cNvSpPr>
            <a:spLocks noGrp="1"/>
          </p:cNvSpPr>
          <p:nvPr>
            <p:ph type="title"/>
          </p:nvPr>
        </p:nvSpPr>
        <p:spPr bwMode="gray">
          <a:xfrm>
            <a:off x="402167" y="933451"/>
            <a:ext cx="9245600" cy="1102784"/>
          </a:xfrm>
        </p:spPr>
        <p:txBody>
          <a:bodyPr/>
          <a:lstStyle/>
          <a:p>
            <a:r>
              <a:rPr lang="de-DE" noProof="0" dirty="0"/>
              <a:t>Titelmasterformat durch Klicken bearbeiten</a:t>
            </a:r>
          </a:p>
        </p:txBody>
      </p:sp>
      <p:sp>
        <p:nvSpPr>
          <p:cNvPr id="4" name="Datumsplatzhalter 3"/>
          <p:cNvSpPr>
            <a:spLocks noGrp="1"/>
          </p:cNvSpPr>
          <p:nvPr>
            <p:ph type="dt" sz="half" idx="10"/>
          </p:nvPr>
        </p:nvSpPr>
        <p:spPr bwMode="gray">
          <a:xfrm>
            <a:off x="402168" y="6497381"/>
            <a:ext cx="1200000" cy="184665"/>
          </a:xfrm>
          <a:prstGeom prst="rect">
            <a:avLst/>
          </a:prstGeom>
        </p:spPr>
        <p:txBody>
          <a:bodyPr/>
          <a:lstStyle/>
          <a:p>
            <a:pPr defTabSz="1219170">
              <a:defRPr/>
            </a:pPr>
            <a:fld id="{17DDCD1C-97AA-463A-B58B-96F33FE2CCC9}" type="datetime1">
              <a:rPr lang="de-DE" sz="2400" smtClean="0">
                <a:solidFill>
                  <a:srgbClr val="5F5F5F"/>
                </a:solidFill>
              </a:rPr>
              <a:pPr defTabSz="1219170">
                <a:defRPr/>
              </a:pPr>
              <a:t>21.11.2024</a:t>
            </a:fld>
            <a:endParaRPr lang="de-DE" sz="2400" dirty="0">
              <a:solidFill>
                <a:srgbClr val="5F5F5F"/>
              </a:solidFill>
            </a:endParaRPr>
          </a:p>
        </p:txBody>
      </p:sp>
      <p:sp>
        <p:nvSpPr>
          <p:cNvPr id="5" name="Fußzeilenplatzhalter 4"/>
          <p:cNvSpPr>
            <a:spLocks noGrp="1"/>
          </p:cNvSpPr>
          <p:nvPr>
            <p:ph type="ftr" sz="quarter" idx="11"/>
          </p:nvPr>
        </p:nvSpPr>
        <p:spPr bwMode="gray">
          <a:xfrm>
            <a:off x="1788160" y="6497381"/>
            <a:ext cx="5760000" cy="184665"/>
          </a:xfrm>
          <a:prstGeom prst="rect">
            <a:avLst/>
          </a:prstGeom>
        </p:spPr>
        <p:txBody>
          <a:bodyPr/>
          <a:lstStyle/>
          <a:p>
            <a:pPr defTabSz="1219170">
              <a:defRPr/>
            </a:pPr>
            <a:r>
              <a:rPr lang="de-DE" sz="2400">
                <a:solidFill>
                  <a:srgbClr val="5F5F5F"/>
                </a:solidFill>
              </a:rPr>
              <a:t>© DIN DKE Fußzeilentext</a:t>
            </a:r>
            <a:endParaRPr lang="de-DE" sz="2400" dirty="0">
              <a:solidFill>
                <a:srgbClr val="5F5F5F"/>
              </a:solidFill>
            </a:endParaRPr>
          </a:p>
        </p:txBody>
      </p:sp>
      <p:sp>
        <p:nvSpPr>
          <p:cNvPr id="6" name="Foliennummernplatzhalter 5"/>
          <p:cNvSpPr>
            <a:spLocks noGrp="1"/>
          </p:cNvSpPr>
          <p:nvPr>
            <p:ph type="sldNum" sz="quarter" idx="12"/>
          </p:nvPr>
        </p:nvSpPr>
        <p:spPr bwMode="gray"/>
        <p:txBody>
          <a:body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sp>
        <p:nvSpPr>
          <p:cNvPr id="8" name="Bildplatzhalter 7"/>
          <p:cNvSpPr>
            <a:spLocks noGrp="1"/>
          </p:cNvSpPr>
          <p:nvPr>
            <p:ph type="pic" sz="quarter" idx="13" hasCustomPrompt="1"/>
          </p:nvPr>
        </p:nvSpPr>
        <p:spPr bwMode="gray">
          <a:xfrm>
            <a:off x="402167" y="2180167"/>
            <a:ext cx="5524500" cy="3934883"/>
          </a:xfrm>
          <a:solidFill>
            <a:schemeClr val="bg1">
              <a:lumMod val="95000"/>
            </a:schemeClr>
          </a:solidFill>
          <a:ln>
            <a:solidFill>
              <a:srgbClr val="FFFFFF"/>
            </a:solidFill>
          </a:ln>
        </p:spPr>
        <p:txBody>
          <a:bodyPr anchor="ctr"/>
          <a:lstStyle>
            <a:lvl1pPr marL="0" indent="0" algn="ctr">
              <a:buNone/>
              <a:defRPr/>
            </a:lvl1pPr>
          </a:lstStyle>
          <a:p>
            <a:r>
              <a:rPr lang="de-DE" noProof="0" dirty="0"/>
              <a:t>Bild auf Platzhalter ziehen</a:t>
            </a:r>
            <a:br>
              <a:rPr lang="de-DE" noProof="0" dirty="0"/>
            </a:br>
            <a:r>
              <a:rPr lang="de-DE" noProof="0" dirty="0"/>
              <a:t>oder durch Klicken</a:t>
            </a:r>
            <a:br>
              <a:rPr lang="de-DE" noProof="0" dirty="0"/>
            </a:br>
            <a:r>
              <a:rPr lang="de-DE" noProof="0" dirty="0"/>
              <a:t>auf Symbol hinzufügen</a:t>
            </a:r>
          </a:p>
        </p:txBody>
      </p:sp>
    </p:spTree>
    <p:extLst>
      <p:ext uri="{BB962C8B-B14F-4D97-AF65-F5344CB8AC3E}">
        <p14:creationId xmlns:p14="http://schemas.microsoft.com/office/powerpoint/2010/main" val="14131343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Zwei Texte mit Überschrift">
    <p:spTree>
      <p:nvGrpSpPr>
        <p:cNvPr id="1" name=""/>
        <p:cNvGrpSpPr/>
        <p:nvPr/>
      </p:nvGrpSpPr>
      <p:grpSpPr>
        <a:xfrm>
          <a:off x="0" y="0"/>
          <a:ext cx="0" cy="0"/>
          <a:chOff x="0" y="0"/>
          <a:chExt cx="0" cy="0"/>
        </a:xfrm>
      </p:grpSpPr>
      <p:sp>
        <p:nvSpPr>
          <p:cNvPr id="2" name="Titel 1"/>
          <p:cNvSpPr>
            <a:spLocks noGrp="1"/>
          </p:cNvSpPr>
          <p:nvPr>
            <p:ph type="title"/>
          </p:nvPr>
        </p:nvSpPr>
        <p:spPr bwMode="gray">
          <a:xfrm>
            <a:off x="402166" y="933451"/>
            <a:ext cx="11403497" cy="1102783"/>
          </a:xfrm>
        </p:spPr>
        <p:txBody>
          <a:bodyPr/>
          <a:lstStyle>
            <a:lvl1pPr>
              <a:defRPr/>
            </a:lvl1pPr>
          </a:lstStyle>
          <a:p>
            <a:r>
              <a:rPr lang="de-DE" noProof="0" dirty="0"/>
              <a:t>Titelmasterformat durch Klicken bearbeiten</a:t>
            </a:r>
          </a:p>
        </p:txBody>
      </p:sp>
      <p:sp>
        <p:nvSpPr>
          <p:cNvPr id="3" name="Textplatzhalter 2"/>
          <p:cNvSpPr>
            <a:spLocks noGrp="1"/>
          </p:cNvSpPr>
          <p:nvPr>
            <p:ph type="body" idx="1"/>
          </p:nvPr>
        </p:nvSpPr>
        <p:spPr bwMode="gray">
          <a:xfrm>
            <a:off x="402168" y="2180017"/>
            <a:ext cx="5524800" cy="456000"/>
          </a:xfrm>
          <a:solidFill>
            <a:schemeClr val="tx1"/>
          </a:solidFill>
          <a:ln>
            <a:noFill/>
          </a:ln>
        </p:spPr>
        <p:txBody>
          <a:bodyPr lIns="180000" rIns="180000" anchor="ctr" anchorCtr="0"/>
          <a:lstStyle>
            <a:lvl1pPr marL="0" indent="0">
              <a:buNone/>
              <a:defRPr sz="1867" b="1">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de-DE" noProof="0" dirty="0"/>
              <a:t>Textmasterformat bearbeiten</a:t>
            </a:r>
          </a:p>
        </p:txBody>
      </p:sp>
      <p:sp>
        <p:nvSpPr>
          <p:cNvPr id="4" name="Inhaltsplatzhalter 3"/>
          <p:cNvSpPr>
            <a:spLocks noGrp="1"/>
          </p:cNvSpPr>
          <p:nvPr>
            <p:ph sz="half" idx="2"/>
          </p:nvPr>
        </p:nvSpPr>
        <p:spPr bwMode="gray">
          <a:xfrm>
            <a:off x="402165" y="2636019"/>
            <a:ext cx="5524800" cy="3479032"/>
          </a:xfrm>
          <a:solidFill>
            <a:schemeClr val="bg2"/>
          </a:solidFill>
          <a:ln>
            <a:solidFill>
              <a:srgbClr val="FFFFFF"/>
            </a:solidFill>
          </a:ln>
        </p:spPr>
        <p:txBody>
          <a:bodyPr lIns="180000" tIns="108000" rIns="180000" bIns="108000"/>
          <a:lstStyle>
            <a:lvl1pPr>
              <a:defRPr sz="1867"/>
            </a:lvl1pPr>
            <a:lvl2pPr>
              <a:defRPr sz="1867"/>
            </a:lvl2pPr>
            <a:lvl3pPr>
              <a:defRPr sz="1867"/>
            </a:lvl3pPr>
            <a:lvl4pPr>
              <a:defRPr sz="1867"/>
            </a:lvl4pPr>
            <a:lvl5pPr>
              <a:defRPr sz="1867"/>
            </a:lvl5pPr>
            <a:lvl6pPr>
              <a:defRPr sz="2133"/>
            </a:lvl6pPr>
            <a:lvl7pPr>
              <a:defRPr sz="2133"/>
            </a:lvl7pPr>
            <a:lvl8pPr>
              <a:defRPr sz="2133"/>
            </a:lvl8pPr>
            <a:lvl9pPr>
              <a:defRPr sz="2133"/>
            </a:lvl9pPr>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5" name="Textplatzhalter 4"/>
          <p:cNvSpPr>
            <a:spLocks noGrp="1"/>
          </p:cNvSpPr>
          <p:nvPr>
            <p:ph type="body" sz="quarter" idx="3"/>
          </p:nvPr>
        </p:nvSpPr>
        <p:spPr bwMode="gray">
          <a:xfrm>
            <a:off x="6280864" y="2180166"/>
            <a:ext cx="5524800" cy="455852"/>
          </a:xfrm>
          <a:solidFill>
            <a:schemeClr val="tx1"/>
          </a:solidFill>
          <a:ln>
            <a:noFill/>
          </a:ln>
        </p:spPr>
        <p:txBody>
          <a:bodyPr lIns="180000" rIns="180000" anchor="ctr" anchorCtr="0"/>
          <a:lstStyle>
            <a:lvl1pPr marL="0" indent="0">
              <a:buNone/>
              <a:defRPr sz="1867" b="1">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de-DE" noProof="0" dirty="0"/>
              <a:t>Textmasterformat bearbeiten</a:t>
            </a:r>
          </a:p>
        </p:txBody>
      </p:sp>
      <p:sp>
        <p:nvSpPr>
          <p:cNvPr id="6" name="Inhaltsplatzhalter 5"/>
          <p:cNvSpPr>
            <a:spLocks noGrp="1"/>
          </p:cNvSpPr>
          <p:nvPr>
            <p:ph sz="quarter" idx="4"/>
          </p:nvPr>
        </p:nvSpPr>
        <p:spPr bwMode="gray">
          <a:xfrm>
            <a:off x="6280864" y="2636018"/>
            <a:ext cx="5524800" cy="3479033"/>
          </a:xfrm>
          <a:solidFill>
            <a:schemeClr val="bg2"/>
          </a:solidFill>
          <a:ln>
            <a:solidFill>
              <a:srgbClr val="FFFFFF"/>
            </a:solidFill>
          </a:ln>
        </p:spPr>
        <p:txBody>
          <a:bodyPr lIns="180000" tIns="108000" rIns="180000" bIns="108000"/>
          <a:lstStyle>
            <a:lvl1pPr>
              <a:defRPr sz="1867"/>
            </a:lvl1pPr>
            <a:lvl2pPr>
              <a:defRPr sz="1867"/>
            </a:lvl2pPr>
            <a:lvl3pPr>
              <a:defRPr sz="1867"/>
            </a:lvl3pPr>
            <a:lvl4pPr>
              <a:defRPr sz="1867"/>
            </a:lvl4pPr>
            <a:lvl5pPr>
              <a:defRPr sz="1867"/>
            </a:lvl5pPr>
            <a:lvl6pPr>
              <a:defRPr sz="2133"/>
            </a:lvl6pPr>
            <a:lvl7pPr>
              <a:defRPr sz="2133"/>
            </a:lvl7pPr>
            <a:lvl8pPr>
              <a:defRPr sz="2133"/>
            </a:lvl8pPr>
            <a:lvl9pPr>
              <a:defRPr sz="2133"/>
            </a:lvl9pPr>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7" name="Datumsplatzhalter 6"/>
          <p:cNvSpPr>
            <a:spLocks noGrp="1"/>
          </p:cNvSpPr>
          <p:nvPr>
            <p:ph type="dt" sz="half" idx="10"/>
          </p:nvPr>
        </p:nvSpPr>
        <p:spPr bwMode="gray">
          <a:xfrm>
            <a:off x="402168" y="6497381"/>
            <a:ext cx="1200000" cy="184665"/>
          </a:xfrm>
          <a:prstGeom prst="rect">
            <a:avLst/>
          </a:prstGeom>
        </p:spPr>
        <p:txBody>
          <a:bodyPr/>
          <a:lstStyle/>
          <a:p>
            <a:pPr defTabSz="1219170">
              <a:defRPr/>
            </a:pPr>
            <a:fld id="{A31A75AF-A3A3-43A4-A206-1CD9E16B22DE}" type="datetime1">
              <a:rPr lang="de-DE" sz="2400" smtClean="0">
                <a:solidFill>
                  <a:srgbClr val="5F5F5F"/>
                </a:solidFill>
              </a:rPr>
              <a:pPr defTabSz="1219170">
                <a:defRPr/>
              </a:pPr>
              <a:t>21.11.2024</a:t>
            </a:fld>
            <a:endParaRPr lang="de-DE" sz="2400" dirty="0">
              <a:solidFill>
                <a:srgbClr val="5F5F5F"/>
              </a:solidFill>
            </a:endParaRPr>
          </a:p>
        </p:txBody>
      </p:sp>
      <p:sp>
        <p:nvSpPr>
          <p:cNvPr id="8" name="Fußzeilenplatzhalter 7"/>
          <p:cNvSpPr>
            <a:spLocks noGrp="1"/>
          </p:cNvSpPr>
          <p:nvPr>
            <p:ph type="ftr" sz="quarter" idx="11"/>
          </p:nvPr>
        </p:nvSpPr>
        <p:spPr bwMode="gray">
          <a:xfrm>
            <a:off x="1788160" y="6497381"/>
            <a:ext cx="5760000" cy="184665"/>
          </a:xfrm>
          <a:prstGeom prst="rect">
            <a:avLst/>
          </a:prstGeom>
        </p:spPr>
        <p:txBody>
          <a:bodyPr/>
          <a:lstStyle/>
          <a:p>
            <a:pPr defTabSz="1219170">
              <a:defRPr/>
            </a:pPr>
            <a:r>
              <a:rPr lang="de-DE" sz="2400">
                <a:solidFill>
                  <a:srgbClr val="5F5F5F"/>
                </a:solidFill>
              </a:rPr>
              <a:t>© DIN DKE Fußzeilentext</a:t>
            </a:r>
            <a:endParaRPr lang="de-DE" sz="2400" dirty="0">
              <a:solidFill>
                <a:srgbClr val="5F5F5F"/>
              </a:solidFill>
            </a:endParaRPr>
          </a:p>
        </p:txBody>
      </p:sp>
      <p:sp>
        <p:nvSpPr>
          <p:cNvPr id="9" name="Foliennummernplatzhalter 8"/>
          <p:cNvSpPr>
            <a:spLocks noGrp="1"/>
          </p:cNvSpPr>
          <p:nvPr>
            <p:ph type="sldNum" sz="quarter" idx="12"/>
          </p:nvPr>
        </p:nvSpPr>
        <p:spPr bwMode="gray"/>
        <p:txBody>
          <a:body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spTree>
    <p:extLst>
      <p:ext uri="{BB962C8B-B14F-4D97-AF65-F5344CB8AC3E}">
        <p14:creationId xmlns:p14="http://schemas.microsoft.com/office/powerpoint/2010/main" val="3388578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02169" y="933451"/>
            <a:ext cx="9245599" cy="1102783"/>
          </a:xfrm>
        </p:spPr>
        <p:txBody>
          <a:bodyPr/>
          <a:lstStyle/>
          <a:p>
            <a:r>
              <a:rPr lang="de-DE" noProof="0" dirty="0"/>
              <a:t>Titelmasterformat durch Klicken bearbeiten</a:t>
            </a:r>
          </a:p>
        </p:txBody>
      </p:sp>
      <p:sp>
        <p:nvSpPr>
          <p:cNvPr id="3" name="Datumsplatzhalter 2"/>
          <p:cNvSpPr>
            <a:spLocks noGrp="1"/>
          </p:cNvSpPr>
          <p:nvPr>
            <p:ph type="dt" sz="half" idx="10"/>
          </p:nvPr>
        </p:nvSpPr>
        <p:spPr>
          <a:xfrm>
            <a:off x="402168" y="6497381"/>
            <a:ext cx="1200000" cy="184665"/>
          </a:xfrm>
          <a:prstGeom prst="rect">
            <a:avLst/>
          </a:prstGeom>
        </p:spPr>
        <p:txBody>
          <a:bodyPr/>
          <a:lstStyle/>
          <a:p>
            <a:pPr defTabSz="1219170">
              <a:defRPr/>
            </a:pPr>
            <a:fld id="{A5852D27-7F41-40C8-8867-59E614A87EBE}" type="datetime1">
              <a:rPr lang="de-DE" sz="2400" smtClean="0">
                <a:solidFill>
                  <a:srgbClr val="5F5F5F"/>
                </a:solidFill>
              </a:rPr>
              <a:pPr defTabSz="1219170">
                <a:defRPr/>
              </a:pPr>
              <a:t>21.11.2024</a:t>
            </a:fld>
            <a:endParaRPr lang="de-DE" sz="2400" dirty="0">
              <a:solidFill>
                <a:srgbClr val="5F5F5F"/>
              </a:solidFill>
            </a:endParaRPr>
          </a:p>
        </p:txBody>
      </p:sp>
      <p:sp>
        <p:nvSpPr>
          <p:cNvPr id="4" name="Fußzeilenplatzhalter 3"/>
          <p:cNvSpPr>
            <a:spLocks noGrp="1"/>
          </p:cNvSpPr>
          <p:nvPr>
            <p:ph type="ftr" sz="quarter" idx="11"/>
          </p:nvPr>
        </p:nvSpPr>
        <p:spPr>
          <a:xfrm>
            <a:off x="1788160" y="6497381"/>
            <a:ext cx="5760000" cy="184665"/>
          </a:xfrm>
          <a:prstGeom prst="rect">
            <a:avLst/>
          </a:prstGeom>
        </p:spPr>
        <p:txBody>
          <a:bodyPr/>
          <a:lstStyle/>
          <a:p>
            <a:pPr defTabSz="1219170">
              <a:defRPr/>
            </a:pPr>
            <a:r>
              <a:rPr lang="de-DE" sz="2400">
                <a:solidFill>
                  <a:srgbClr val="5F5F5F"/>
                </a:solidFill>
              </a:rPr>
              <a:t>© DIN DKE Fußzeilentext</a:t>
            </a:r>
            <a:endParaRPr lang="de-DE" sz="2400" dirty="0">
              <a:solidFill>
                <a:srgbClr val="5F5F5F"/>
              </a:solidFill>
            </a:endParaRPr>
          </a:p>
        </p:txBody>
      </p:sp>
      <p:sp>
        <p:nvSpPr>
          <p:cNvPr id="5" name="Foliennummernplatzhalter 4"/>
          <p:cNvSpPr>
            <a:spLocks noGrp="1"/>
          </p:cNvSpPr>
          <p:nvPr>
            <p:ph type="sldNum" sz="quarter" idx="12"/>
          </p:nvPr>
        </p:nvSpPr>
        <p:spPr/>
        <p:txBody>
          <a:body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spTree>
    <p:extLst>
      <p:ext uri="{BB962C8B-B14F-4D97-AF65-F5344CB8AC3E}">
        <p14:creationId xmlns:p14="http://schemas.microsoft.com/office/powerpoint/2010/main" val="7872818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02168" y="6497381"/>
            <a:ext cx="1200000" cy="184665"/>
          </a:xfrm>
          <a:prstGeom prst="rect">
            <a:avLst/>
          </a:prstGeom>
        </p:spPr>
        <p:txBody>
          <a:bodyPr/>
          <a:lstStyle/>
          <a:p>
            <a:pPr defTabSz="1219170">
              <a:defRPr/>
            </a:pPr>
            <a:fld id="{ECC7F594-F183-44BC-AA38-49953C3F9E02}" type="datetime1">
              <a:rPr lang="de-DE" sz="2400" smtClean="0">
                <a:solidFill>
                  <a:srgbClr val="5F5F5F"/>
                </a:solidFill>
              </a:rPr>
              <a:pPr defTabSz="1219170">
                <a:defRPr/>
              </a:pPr>
              <a:t>21.11.2024</a:t>
            </a:fld>
            <a:endParaRPr lang="de-DE" sz="2400" dirty="0">
              <a:solidFill>
                <a:srgbClr val="5F5F5F"/>
              </a:solidFill>
            </a:endParaRPr>
          </a:p>
        </p:txBody>
      </p:sp>
      <p:sp>
        <p:nvSpPr>
          <p:cNvPr id="3" name="Fußzeilenplatzhalter 2"/>
          <p:cNvSpPr>
            <a:spLocks noGrp="1"/>
          </p:cNvSpPr>
          <p:nvPr>
            <p:ph type="ftr" sz="quarter" idx="11"/>
          </p:nvPr>
        </p:nvSpPr>
        <p:spPr>
          <a:xfrm>
            <a:off x="1788160" y="6497381"/>
            <a:ext cx="5760000" cy="184665"/>
          </a:xfrm>
          <a:prstGeom prst="rect">
            <a:avLst/>
          </a:prstGeom>
        </p:spPr>
        <p:txBody>
          <a:bodyPr/>
          <a:lstStyle/>
          <a:p>
            <a:pPr defTabSz="1219170">
              <a:defRPr/>
            </a:pPr>
            <a:r>
              <a:rPr lang="de-DE" sz="2400">
                <a:solidFill>
                  <a:srgbClr val="5F5F5F"/>
                </a:solidFill>
              </a:rPr>
              <a:t>© DIN DKE Fußzeilentext</a:t>
            </a:r>
            <a:endParaRPr lang="de-DE" sz="2400" dirty="0">
              <a:solidFill>
                <a:srgbClr val="5F5F5F"/>
              </a:solidFill>
            </a:endParaRPr>
          </a:p>
        </p:txBody>
      </p:sp>
      <p:sp>
        <p:nvSpPr>
          <p:cNvPr id="4" name="Foliennummernplatzhalter 3"/>
          <p:cNvSpPr>
            <a:spLocks noGrp="1"/>
          </p:cNvSpPr>
          <p:nvPr>
            <p:ph type="sldNum" sz="quarter" idx="12"/>
          </p:nvPr>
        </p:nvSpPr>
        <p:spPr/>
        <p:txBody>
          <a:body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spTree>
    <p:extLst>
      <p:ext uri="{BB962C8B-B14F-4D97-AF65-F5344CB8AC3E}">
        <p14:creationId xmlns:p14="http://schemas.microsoft.com/office/powerpoint/2010/main" val="3717476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Zwischentitel mit Bild 2zeilig">
    <p:spTree>
      <p:nvGrpSpPr>
        <p:cNvPr id="1" name=""/>
        <p:cNvGrpSpPr/>
        <p:nvPr/>
      </p:nvGrpSpPr>
      <p:grpSpPr>
        <a:xfrm>
          <a:off x="0" y="0"/>
          <a:ext cx="0" cy="0"/>
          <a:chOff x="0" y="0"/>
          <a:chExt cx="0" cy="0"/>
        </a:xfrm>
      </p:grpSpPr>
      <p:sp>
        <p:nvSpPr>
          <p:cNvPr id="7" name="Inhaltsplatzhalter 6"/>
          <p:cNvSpPr>
            <a:spLocks noGrp="1"/>
          </p:cNvSpPr>
          <p:nvPr>
            <p:ph sz="quarter" idx="14" hasCustomPrompt="1"/>
          </p:nvPr>
        </p:nvSpPr>
        <p:spPr>
          <a:xfrm>
            <a:off x="0" y="1123951"/>
            <a:ext cx="12192000" cy="5166783"/>
          </a:xfrm>
          <a:solidFill>
            <a:schemeClr val="bg1">
              <a:lumMod val="95000"/>
            </a:schemeClr>
          </a:solidFill>
          <a:ln w="9525">
            <a:noFill/>
          </a:ln>
        </p:spPr>
        <p:txBody>
          <a:bodyPr tIns="540000" anchor="t"/>
          <a:lstStyle>
            <a:lvl1pPr marL="0" marR="0" indent="0" algn="ctr" defTabSz="1219170" rtl="0" eaLnBrk="1" fontAlgn="auto" latinLnBrk="0" hangingPunct="1">
              <a:lnSpc>
                <a:spcPct val="100000"/>
              </a:lnSpc>
              <a:spcBef>
                <a:spcPts val="0"/>
              </a:spcBef>
              <a:spcAft>
                <a:spcPts val="0"/>
              </a:spcAft>
              <a:buClr>
                <a:schemeClr val="accent1"/>
              </a:buClr>
              <a:buSzTx/>
              <a:buFontTx/>
              <a:buNone/>
              <a:tabLst/>
              <a:defRPr baseline="0"/>
            </a:lvl1pPr>
          </a:lstStyle>
          <a:p>
            <a:r>
              <a:rPr lang="de-DE" noProof="0" dirty="0"/>
              <a:t>Bild oder Video auf Platzhalter ziehen</a:t>
            </a:r>
            <a:br>
              <a:rPr lang="de-DE" noProof="0" dirty="0"/>
            </a:br>
            <a:r>
              <a:rPr lang="de-DE" noProof="0" dirty="0"/>
              <a:t>oder durch Klicken auf Symbol hinzufügen</a:t>
            </a:r>
          </a:p>
        </p:txBody>
      </p:sp>
      <p:sp>
        <p:nvSpPr>
          <p:cNvPr id="4" name="Datumsplatzhalter 3"/>
          <p:cNvSpPr>
            <a:spLocks noGrp="1"/>
          </p:cNvSpPr>
          <p:nvPr>
            <p:ph type="dt" sz="half" idx="10"/>
          </p:nvPr>
        </p:nvSpPr>
        <p:spPr bwMode="gray">
          <a:xfrm>
            <a:off x="402168" y="6497381"/>
            <a:ext cx="1200000" cy="184665"/>
          </a:xfrm>
          <a:prstGeom prst="rect">
            <a:avLst/>
          </a:prstGeom>
        </p:spPr>
        <p:txBody>
          <a:bodyPr/>
          <a:lstStyle/>
          <a:p>
            <a:pPr defTabSz="1219170">
              <a:defRPr/>
            </a:pPr>
            <a:fld id="{4B1CACB4-F016-4D80-8D3B-4E549C8276C7}" type="datetime1">
              <a:rPr lang="de-DE" sz="2400" smtClean="0">
                <a:solidFill>
                  <a:srgbClr val="5F5F5F"/>
                </a:solidFill>
              </a:rPr>
              <a:pPr defTabSz="1219170">
                <a:defRPr/>
              </a:pPr>
              <a:t>21.11.2024</a:t>
            </a:fld>
            <a:endParaRPr lang="de-DE" sz="2400" dirty="0">
              <a:solidFill>
                <a:srgbClr val="5F5F5F"/>
              </a:solidFill>
            </a:endParaRPr>
          </a:p>
        </p:txBody>
      </p:sp>
      <p:sp>
        <p:nvSpPr>
          <p:cNvPr id="5" name="Fußzeilenplatzhalter 4"/>
          <p:cNvSpPr>
            <a:spLocks noGrp="1"/>
          </p:cNvSpPr>
          <p:nvPr>
            <p:ph type="ftr" sz="quarter" idx="11"/>
          </p:nvPr>
        </p:nvSpPr>
        <p:spPr bwMode="gray">
          <a:xfrm>
            <a:off x="1788160" y="6497381"/>
            <a:ext cx="5760000" cy="184665"/>
          </a:xfrm>
          <a:prstGeom prst="rect">
            <a:avLst/>
          </a:prstGeom>
        </p:spPr>
        <p:txBody>
          <a:bodyPr/>
          <a:lstStyle/>
          <a:p>
            <a:pPr defTabSz="1219170">
              <a:defRPr/>
            </a:pPr>
            <a:r>
              <a:rPr lang="de-DE" sz="2400">
                <a:solidFill>
                  <a:srgbClr val="5F5F5F"/>
                </a:solidFill>
              </a:rPr>
              <a:t>© DIN DKE Fußzeilentext</a:t>
            </a:r>
            <a:endParaRPr lang="de-DE" sz="2400" dirty="0">
              <a:solidFill>
                <a:srgbClr val="5F5F5F"/>
              </a:solidFill>
            </a:endParaRPr>
          </a:p>
        </p:txBody>
      </p:sp>
      <p:sp>
        <p:nvSpPr>
          <p:cNvPr id="6" name="Foliennummernplatzhalter 5"/>
          <p:cNvSpPr>
            <a:spLocks noGrp="1"/>
          </p:cNvSpPr>
          <p:nvPr>
            <p:ph type="sldNum" sz="quarter" idx="12"/>
          </p:nvPr>
        </p:nvSpPr>
        <p:spPr bwMode="gray"/>
        <p:txBody>
          <a:body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spTree>
    <p:extLst>
      <p:ext uri="{BB962C8B-B14F-4D97-AF65-F5344CB8AC3E}">
        <p14:creationId xmlns:p14="http://schemas.microsoft.com/office/powerpoint/2010/main" val="6893279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ischentitel mit Bild 1zeilig">
    <p:spTree>
      <p:nvGrpSpPr>
        <p:cNvPr id="1" name=""/>
        <p:cNvGrpSpPr/>
        <p:nvPr/>
      </p:nvGrpSpPr>
      <p:grpSpPr>
        <a:xfrm>
          <a:off x="0" y="0"/>
          <a:ext cx="0" cy="0"/>
          <a:chOff x="0" y="0"/>
          <a:chExt cx="0" cy="0"/>
        </a:xfrm>
      </p:grpSpPr>
      <p:sp>
        <p:nvSpPr>
          <p:cNvPr id="4" name="Inhaltsplatzhalter 3"/>
          <p:cNvSpPr>
            <a:spLocks noGrp="1"/>
          </p:cNvSpPr>
          <p:nvPr>
            <p:ph sz="quarter" idx="14" hasCustomPrompt="1"/>
          </p:nvPr>
        </p:nvSpPr>
        <p:spPr>
          <a:xfrm>
            <a:off x="0" y="0"/>
            <a:ext cx="12192000" cy="6859200"/>
          </a:xfrm>
          <a:solidFill>
            <a:schemeClr val="bg1">
              <a:lumMod val="95000"/>
            </a:schemeClr>
          </a:solidFill>
        </p:spPr>
        <p:txBody>
          <a:bodyPr tIns="720000" anchor="t" anchorCtr="0"/>
          <a:lstStyle>
            <a:lvl1pPr marL="0" indent="0" algn="ctr">
              <a:spcBef>
                <a:spcPts val="0"/>
              </a:spcBef>
              <a:buNone/>
              <a:defRPr/>
            </a:lvl1pPr>
          </a:lstStyle>
          <a:p>
            <a:r>
              <a:rPr lang="de-DE" noProof="0" dirty="0"/>
              <a:t>Bild oder Video auf Platzhalter ziehen</a:t>
            </a:r>
            <a:br>
              <a:rPr lang="de-DE" noProof="0" dirty="0"/>
            </a:br>
            <a:r>
              <a:rPr lang="de-DE" noProof="0" dirty="0"/>
              <a:t>oder durch Klicken auf Symbol hinzufügen</a:t>
            </a:r>
          </a:p>
        </p:txBody>
      </p:sp>
      <p:sp>
        <p:nvSpPr>
          <p:cNvPr id="2" name="Titel 1"/>
          <p:cNvSpPr>
            <a:spLocks noGrp="1"/>
          </p:cNvSpPr>
          <p:nvPr>
            <p:ph type="title"/>
          </p:nvPr>
        </p:nvSpPr>
        <p:spPr bwMode="gray">
          <a:xfrm>
            <a:off x="402167" y="5576840"/>
            <a:ext cx="9245600" cy="538211"/>
          </a:xfrm>
          <a:solidFill>
            <a:schemeClr val="bg1"/>
          </a:solidFill>
        </p:spPr>
        <p:txBody>
          <a:bodyPr wrap="none" lIns="288000" tIns="72000" rIns="288000" bIns="72000" anchor="ctr" anchorCtr="0"/>
          <a:lstStyle/>
          <a:p>
            <a:r>
              <a:rPr lang="de-DE" noProof="0" dirty="0"/>
              <a:t>Titelmasterformat durch Klicken bearbeiten</a:t>
            </a:r>
          </a:p>
        </p:txBody>
      </p:sp>
    </p:spTree>
    <p:extLst>
      <p:ext uri="{BB962C8B-B14F-4D97-AF65-F5344CB8AC3E}">
        <p14:creationId xmlns:p14="http://schemas.microsoft.com/office/powerpoint/2010/main" val="3611196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eigenem Bild">
    <p:spTree>
      <p:nvGrpSpPr>
        <p:cNvPr id="1" name=""/>
        <p:cNvGrpSpPr/>
        <p:nvPr/>
      </p:nvGrpSpPr>
      <p:grpSpPr>
        <a:xfrm>
          <a:off x="0" y="0"/>
          <a:ext cx="0" cy="0"/>
          <a:chOff x="0" y="0"/>
          <a:chExt cx="0" cy="0"/>
        </a:xfrm>
      </p:grpSpPr>
      <p:sp>
        <p:nvSpPr>
          <p:cNvPr id="14" name="Bildplatzhalter 13">
            <a:extLst>
              <a:ext uri="{FF2B5EF4-FFF2-40B4-BE49-F238E27FC236}">
                <a16:creationId xmlns:a16="http://schemas.microsoft.com/office/drawing/2014/main" id="{E50A2BC7-7BD5-4BD2-87C9-B5FFE1DEBB55}"/>
              </a:ext>
            </a:extLst>
          </p:cNvPr>
          <p:cNvSpPr>
            <a:spLocks noGrp="1"/>
          </p:cNvSpPr>
          <p:nvPr>
            <p:ph type="pic" sz="quarter" idx="17"/>
          </p:nvPr>
        </p:nvSpPr>
        <p:spPr>
          <a:xfrm>
            <a:off x="-5716" y="0"/>
            <a:ext cx="1219962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87905 w 12192000"/>
              <a:gd name="connsiteY6" fmla="*/ 754063 h 6858000"/>
              <a:gd name="connsiteX7" fmla="*/ 0 w 12192000"/>
              <a:gd name="connsiteY7" fmla="*/ 754063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87905 w 12192000"/>
              <a:gd name="connsiteY6" fmla="*/ 754063 h 6858000"/>
              <a:gd name="connsiteX7" fmla="*/ 0 w 12192000"/>
              <a:gd name="connsiteY7" fmla="*/ 75406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87905 w 12192000"/>
              <a:gd name="connsiteY6" fmla="*/ 75406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2185 w 12192000"/>
              <a:gd name="connsiteY5" fmla="*/ 398526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2185 w 12192000"/>
              <a:gd name="connsiteY5" fmla="*/ 398526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4090 w 12192000"/>
              <a:gd name="connsiteY5" fmla="*/ 398526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4090 w 12192000"/>
              <a:gd name="connsiteY5" fmla="*/ 3975735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13335 w 12192000"/>
              <a:gd name="connsiteY4" fmla="*/ 3960495 h 6858000"/>
              <a:gd name="connsiteX5" fmla="*/ 2244090 w 12192000"/>
              <a:gd name="connsiteY5" fmla="*/ 3975735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56685 h 6858000"/>
              <a:gd name="connsiteX5" fmla="*/ 2244090 w 12192000"/>
              <a:gd name="connsiteY5" fmla="*/ 3975735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56685 h 6858000"/>
              <a:gd name="connsiteX5" fmla="*/ 2244090 w 12192000"/>
              <a:gd name="connsiteY5" fmla="*/ 3975735 h 6858000"/>
              <a:gd name="connsiteX6" fmla="*/ 2245995 w 12192000"/>
              <a:gd name="connsiteY6" fmla="*/ 788353 h 6858000"/>
              <a:gd name="connsiteX7" fmla="*/ 0 w 12192000"/>
              <a:gd name="connsiteY7" fmla="*/ 75787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56685 h 6858000"/>
              <a:gd name="connsiteX5" fmla="*/ 2274570 w 12192000"/>
              <a:gd name="connsiteY5" fmla="*/ 3987165 h 6858000"/>
              <a:gd name="connsiteX6" fmla="*/ 2245995 w 12192000"/>
              <a:gd name="connsiteY6" fmla="*/ 788353 h 6858000"/>
              <a:gd name="connsiteX7" fmla="*/ 0 w 12192000"/>
              <a:gd name="connsiteY7" fmla="*/ 757873 h 6858000"/>
              <a:gd name="connsiteX8" fmla="*/ 0 w 12192000"/>
              <a:gd name="connsiteY8" fmla="*/ 0 h 6858000"/>
              <a:gd name="connsiteX0" fmla="*/ 381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0 w 12195810"/>
              <a:gd name="connsiteY4" fmla="*/ 3989070 h 6858000"/>
              <a:gd name="connsiteX5" fmla="*/ 2278380 w 12195810"/>
              <a:gd name="connsiteY5" fmla="*/ 3987165 h 6858000"/>
              <a:gd name="connsiteX6" fmla="*/ 2249805 w 12195810"/>
              <a:gd name="connsiteY6" fmla="*/ 788353 h 6858000"/>
              <a:gd name="connsiteX7" fmla="*/ 3810 w 12195810"/>
              <a:gd name="connsiteY7" fmla="*/ 757873 h 6858000"/>
              <a:gd name="connsiteX8" fmla="*/ 3810 w 12195810"/>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47900 w 12193905"/>
              <a:gd name="connsiteY6" fmla="*/ 788353 h 6858000"/>
              <a:gd name="connsiteX7" fmla="*/ 1905 w 12193905"/>
              <a:gd name="connsiteY7" fmla="*/ 757873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6475 w 12193905"/>
              <a:gd name="connsiteY6" fmla="*/ 754063 h 6858000"/>
              <a:gd name="connsiteX7" fmla="*/ 1905 w 12193905"/>
              <a:gd name="connsiteY7" fmla="*/ 757873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4570 w 12193905"/>
              <a:gd name="connsiteY6" fmla="*/ 757873 h 6858000"/>
              <a:gd name="connsiteX7" fmla="*/ 1905 w 12193905"/>
              <a:gd name="connsiteY7" fmla="*/ 757873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4570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4570 w 12193905"/>
              <a:gd name="connsiteY6" fmla="*/ 75977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4570 w 12193905"/>
              <a:gd name="connsiteY5" fmla="*/ 3987165 h 6858000"/>
              <a:gd name="connsiteX6" fmla="*/ 2274570 w 12193905"/>
              <a:gd name="connsiteY6" fmla="*/ 75977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4570 w 12193905"/>
              <a:gd name="connsiteY5" fmla="*/ 3987165 h 6858000"/>
              <a:gd name="connsiteX6" fmla="*/ 2270760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4570 w 12193905"/>
              <a:gd name="connsiteY5" fmla="*/ 3987165 h 6858000"/>
              <a:gd name="connsiteX6" fmla="*/ 2268855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4570 w 12193905"/>
              <a:gd name="connsiteY5" fmla="*/ 3987165 h 6858000"/>
              <a:gd name="connsiteX6" fmla="*/ 2268855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4570 w 12193905"/>
              <a:gd name="connsiteY5" fmla="*/ 3987165 h 6858000"/>
              <a:gd name="connsiteX6" fmla="*/ 2265045 w 12193905"/>
              <a:gd name="connsiteY6" fmla="*/ 76168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4570 w 12193905"/>
              <a:gd name="connsiteY5" fmla="*/ 3987165 h 6858000"/>
              <a:gd name="connsiteX6" fmla="*/ 2270760 w 12193905"/>
              <a:gd name="connsiteY6" fmla="*/ 76168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398395 w 12193905"/>
              <a:gd name="connsiteY5" fmla="*/ 4057650 h 6858000"/>
              <a:gd name="connsiteX6" fmla="*/ 2270760 w 12193905"/>
              <a:gd name="connsiteY6" fmla="*/ 76168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398395 w 12193905"/>
              <a:gd name="connsiteY5" fmla="*/ 4057650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335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270760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270760 w 12193905"/>
              <a:gd name="connsiteY6" fmla="*/ 757873 h 6858000"/>
              <a:gd name="connsiteX7" fmla="*/ 0 w 12193905"/>
              <a:gd name="connsiteY7" fmla="*/ 759778 h 6858000"/>
              <a:gd name="connsiteX8" fmla="*/ 1905 w 12193905"/>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5787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5787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6168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6168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61683 h 6858000"/>
              <a:gd name="connsiteX7" fmla="*/ 0 w 12195810"/>
              <a:gd name="connsiteY7" fmla="*/ 759778 h 6858000"/>
              <a:gd name="connsiteX8" fmla="*/ 0 w 12195810"/>
              <a:gd name="connsiteY8" fmla="*/ 0 h 6858000"/>
              <a:gd name="connsiteX0" fmla="*/ 1905 w 12197715"/>
              <a:gd name="connsiteY0" fmla="*/ 0 h 6858000"/>
              <a:gd name="connsiteX1" fmla="*/ 12197715 w 12197715"/>
              <a:gd name="connsiteY1" fmla="*/ 0 h 6858000"/>
              <a:gd name="connsiteX2" fmla="*/ 12197715 w 12197715"/>
              <a:gd name="connsiteY2" fmla="*/ 6858000 h 6858000"/>
              <a:gd name="connsiteX3" fmla="*/ 0 w 12197715"/>
              <a:gd name="connsiteY3" fmla="*/ 6858000 h 6858000"/>
              <a:gd name="connsiteX4" fmla="*/ 3810 w 12197715"/>
              <a:gd name="connsiteY4" fmla="*/ 3987165 h 6858000"/>
              <a:gd name="connsiteX5" fmla="*/ 2274570 w 12197715"/>
              <a:gd name="connsiteY5" fmla="*/ 3987165 h 6858000"/>
              <a:gd name="connsiteX6" fmla="*/ 2274570 w 12197715"/>
              <a:gd name="connsiteY6" fmla="*/ 761683 h 6858000"/>
              <a:gd name="connsiteX7" fmla="*/ 1905 w 12197715"/>
              <a:gd name="connsiteY7" fmla="*/ 759778 h 6858000"/>
              <a:gd name="connsiteX8" fmla="*/ 1905 w 12197715"/>
              <a:gd name="connsiteY8" fmla="*/ 0 h 6858000"/>
              <a:gd name="connsiteX0" fmla="*/ 1905 w 12197715"/>
              <a:gd name="connsiteY0" fmla="*/ 0 h 6858000"/>
              <a:gd name="connsiteX1" fmla="*/ 12197715 w 12197715"/>
              <a:gd name="connsiteY1" fmla="*/ 0 h 6858000"/>
              <a:gd name="connsiteX2" fmla="*/ 12197715 w 12197715"/>
              <a:gd name="connsiteY2" fmla="*/ 6858000 h 6858000"/>
              <a:gd name="connsiteX3" fmla="*/ 0 w 12197715"/>
              <a:gd name="connsiteY3" fmla="*/ 6858000 h 6858000"/>
              <a:gd name="connsiteX4" fmla="*/ 3810 w 12197715"/>
              <a:gd name="connsiteY4" fmla="*/ 3987165 h 6858000"/>
              <a:gd name="connsiteX5" fmla="*/ 2272665 w 12197715"/>
              <a:gd name="connsiteY5" fmla="*/ 3985260 h 6858000"/>
              <a:gd name="connsiteX6" fmla="*/ 2274570 w 12197715"/>
              <a:gd name="connsiteY6" fmla="*/ 761683 h 6858000"/>
              <a:gd name="connsiteX7" fmla="*/ 1905 w 12197715"/>
              <a:gd name="connsiteY7" fmla="*/ 759778 h 6858000"/>
              <a:gd name="connsiteX8" fmla="*/ 1905 w 12197715"/>
              <a:gd name="connsiteY8" fmla="*/ 0 h 6858000"/>
              <a:gd name="connsiteX0" fmla="*/ 3810 w 12199620"/>
              <a:gd name="connsiteY0" fmla="*/ 0 h 6858000"/>
              <a:gd name="connsiteX1" fmla="*/ 12199620 w 12199620"/>
              <a:gd name="connsiteY1" fmla="*/ 0 h 6858000"/>
              <a:gd name="connsiteX2" fmla="*/ 12199620 w 12199620"/>
              <a:gd name="connsiteY2" fmla="*/ 6858000 h 6858000"/>
              <a:gd name="connsiteX3" fmla="*/ 1905 w 12199620"/>
              <a:gd name="connsiteY3" fmla="*/ 6858000 h 6858000"/>
              <a:gd name="connsiteX4" fmla="*/ 0 w 12199620"/>
              <a:gd name="connsiteY4" fmla="*/ 3985260 h 6858000"/>
              <a:gd name="connsiteX5" fmla="*/ 2274570 w 12199620"/>
              <a:gd name="connsiteY5" fmla="*/ 3985260 h 6858000"/>
              <a:gd name="connsiteX6" fmla="*/ 2276475 w 12199620"/>
              <a:gd name="connsiteY6" fmla="*/ 761683 h 6858000"/>
              <a:gd name="connsiteX7" fmla="*/ 3810 w 12199620"/>
              <a:gd name="connsiteY7" fmla="*/ 759778 h 6858000"/>
              <a:gd name="connsiteX8" fmla="*/ 3810 w 12199620"/>
              <a:gd name="connsiteY8"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9620" h="6858000">
                <a:moveTo>
                  <a:pt x="3810" y="0"/>
                </a:moveTo>
                <a:lnTo>
                  <a:pt x="12199620" y="0"/>
                </a:lnTo>
                <a:lnTo>
                  <a:pt x="12199620" y="6858000"/>
                </a:lnTo>
                <a:lnTo>
                  <a:pt x="1905" y="6858000"/>
                </a:lnTo>
                <a:lnTo>
                  <a:pt x="0" y="3985260"/>
                </a:lnTo>
                <a:lnTo>
                  <a:pt x="2274570" y="3985260"/>
                </a:lnTo>
                <a:lnTo>
                  <a:pt x="2276475" y="761683"/>
                </a:lnTo>
                <a:lnTo>
                  <a:pt x="3810" y="759778"/>
                </a:lnTo>
                <a:lnTo>
                  <a:pt x="3810" y="0"/>
                </a:lnTo>
                <a:close/>
              </a:path>
            </a:pathLst>
          </a:custGeom>
          <a:noFill/>
        </p:spPr>
        <p:txBody>
          <a:bodyPr wrap="square">
            <a:noAutofit/>
          </a:bodyPr>
          <a:lstStyle>
            <a:lvl1pPr>
              <a:tabLst>
                <a:tab pos="179388" algn="l"/>
              </a:tabLst>
              <a:defRPr lang="de-DE"/>
            </a:lvl1pPr>
          </a:lstStyle>
          <a:p>
            <a:r>
              <a:rPr lang="de-DE"/>
              <a:t>Bild durch Klicken auf Symbol hinzufügen</a:t>
            </a:r>
          </a:p>
        </p:txBody>
      </p:sp>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8"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8"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8" y="3759740"/>
            <a:ext cx="7694612" cy="249299"/>
          </a:xfrm>
        </p:spPr>
        <p:txBody>
          <a:bodyPr wrap="square">
            <a:spAutoFit/>
          </a:bodyPr>
          <a:lstStyle>
            <a:lvl1pPr>
              <a:defRPr/>
            </a:lvl1pPr>
          </a:lstStyle>
          <a:p>
            <a:pPr lvl="0"/>
            <a:r>
              <a:rPr lang="de-DE"/>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2" y="6142038"/>
            <a:ext cx="1457311" cy="321970"/>
          </a:xfrm>
        </p:spPr>
        <p:txBody>
          <a:bodyPr/>
          <a:lstStyle>
            <a:lvl1pPr algn="r">
              <a:defRPr/>
            </a:lvl1pPr>
            <a:lvl2pPr marL="23813" indent="0">
              <a:buNone/>
              <a:defRPr/>
            </a:lvl2pPr>
            <a:lvl3pPr marL="0" indent="0">
              <a:buNone/>
              <a:defRPr/>
            </a:lvl3pPr>
          </a:lstStyle>
          <a:p>
            <a:pPr lvl="0"/>
            <a:r>
              <a:rPr lang="de-DE"/>
              <a:t>xx.xx.2023</a:t>
            </a:r>
          </a:p>
        </p:txBody>
      </p:sp>
      <p:pic>
        <p:nvPicPr>
          <p:cNvPr id="22" name="Grafik 21">
            <a:extLst>
              <a:ext uri="{FF2B5EF4-FFF2-40B4-BE49-F238E27FC236}">
                <a16:creationId xmlns:a16="http://schemas.microsoft.com/office/drawing/2014/main" id="{84B180AE-5047-45D2-B490-0322D3500D4D}"/>
              </a:ext>
            </a:extLst>
          </p:cNvPr>
          <p:cNvPicPr>
            <a:picLocks noChangeAspect="1"/>
          </p:cNvPicPr>
          <p:nvPr userDrawn="1"/>
        </p:nvPicPr>
        <p:blipFill rotWithShape="1">
          <a:blip r:embed="rId2" cstate="screen">
            <a:alphaModFix/>
            <a:extLst>
              <a:ext uri="{28A0092B-C50C-407E-A947-70E740481C1C}">
                <a14:useLocalDpi xmlns:a14="http://schemas.microsoft.com/office/drawing/2010/main" val="0"/>
              </a:ext>
            </a:extLst>
          </a:blip>
          <a:srcRect l="529" r="-1"/>
          <a:stretch/>
        </p:blipFill>
        <p:spPr>
          <a:xfrm>
            <a:off x="0" y="761155"/>
            <a:ext cx="2273350" cy="3226645"/>
          </a:xfrm>
          <a:prstGeom prst="rect">
            <a:avLst/>
          </a:prstGeom>
          <a:ln>
            <a:noFill/>
          </a:ln>
        </p:spPr>
      </p:pic>
    </p:spTree>
    <p:extLst>
      <p:ext uri="{BB962C8B-B14F-4D97-AF65-F5344CB8AC3E}">
        <p14:creationId xmlns:p14="http://schemas.microsoft.com/office/powerpoint/2010/main" val="2595592684"/>
      </p:ext>
    </p:extLst>
  </p:cSld>
  <p:clrMapOvr>
    <a:masterClrMapping/>
  </p:clrMapOvr>
  <p:extLst>
    <p:ext uri="{DCECCB84-F9BA-43D5-87BE-67443E8EF086}">
      <p15:sldGuideLst xmlns:p15="http://schemas.microsoft.com/office/powerpoint/2012/main">
        <p15:guide id="1" pos="1777" userDrawn="1">
          <p15:clr>
            <a:srgbClr val="FBAE40"/>
          </p15:clr>
        </p15:guide>
        <p15:guide id="2" orient="horz" pos="2512" userDrawn="1">
          <p15:clr>
            <a:srgbClr val="FBAE40"/>
          </p15:clr>
        </p15:guide>
        <p15:guide id="3" orient="horz" pos="278" userDrawn="1">
          <p15:clr>
            <a:srgbClr val="FBAE40"/>
          </p15:clr>
        </p15:guide>
        <p15:guide id="4" pos="1430" userDrawn="1">
          <p15:clr>
            <a:srgbClr val="FBAE40"/>
          </p15:clr>
        </p15:guide>
        <p15:guide id="5" orient="horz" pos="478"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Zwischentitel mit Bild horizontal">
    <p:spTree>
      <p:nvGrpSpPr>
        <p:cNvPr id="1" name=""/>
        <p:cNvGrpSpPr/>
        <p:nvPr/>
      </p:nvGrpSpPr>
      <p:grpSpPr>
        <a:xfrm>
          <a:off x="0" y="0"/>
          <a:ext cx="0" cy="0"/>
          <a:chOff x="0" y="0"/>
          <a:chExt cx="0" cy="0"/>
        </a:xfrm>
      </p:grpSpPr>
      <p:sp>
        <p:nvSpPr>
          <p:cNvPr id="7" name="Inhaltsplatzhalter 6"/>
          <p:cNvSpPr>
            <a:spLocks noGrp="1"/>
          </p:cNvSpPr>
          <p:nvPr>
            <p:ph sz="quarter" idx="14" hasCustomPrompt="1"/>
          </p:nvPr>
        </p:nvSpPr>
        <p:spPr>
          <a:xfrm>
            <a:off x="0" y="0"/>
            <a:ext cx="12192000" cy="4632960"/>
          </a:xfrm>
          <a:solidFill>
            <a:schemeClr val="bg1">
              <a:lumMod val="95000"/>
            </a:schemeClr>
          </a:solidFill>
        </p:spPr>
        <p:txBody>
          <a:bodyPr tIns="720000"/>
          <a:lstStyle>
            <a:lvl1pPr marL="0" indent="0" algn="ctr">
              <a:spcBef>
                <a:spcPts val="0"/>
              </a:spcBef>
              <a:buNone/>
              <a:defRPr/>
            </a:lvl1pPr>
          </a:lstStyle>
          <a:p>
            <a:r>
              <a:rPr lang="de-DE" noProof="0" dirty="0"/>
              <a:t>Bild oder Video auf Platzhalter ziehen</a:t>
            </a:r>
            <a:br>
              <a:rPr lang="de-DE" noProof="0" dirty="0"/>
            </a:br>
            <a:r>
              <a:rPr lang="de-DE" noProof="0" dirty="0"/>
              <a:t>oder durch Klicken auf Symbol hinzufügen</a:t>
            </a:r>
          </a:p>
        </p:txBody>
      </p:sp>
      <p:sp>
        <p:nvSpPr>
          <p:cNvPr id="4" name="Datumsplatzhalter 3"/>
          <p:cNvSpPr>
            <a:spLocks noGrp="1"/>
          </p:cNvSpPr>
          <p:nvPr>
            <p:ph type="dt" sz="half" idx="10"/>
          </p:nvPr>
        </p:nvSpPr>
        <p:spPr bwMode="gray">
          <a:xfrm>
            <a:off x="402168" y="6497381"/>
            <a:ext cx="1200000" cy="184665"/>
          </a:xfrm>
          <a:prstGeom prst="rect">
            <a:avLst/>
          </a:prstGeom>
        </p:spPr>
        <p:txBody>
          <a:bodyPr/>
          <a:lstStyle/>
          <a:p>
            <a:pPr defTabSz="1219170">
              <a:defRPr/>
            </a:pPr>
            <a:fld id="{9198D84F-F801-4149-A886-4F3EA67501C9}" type="datetime1">
              <a:rPr lang="de-DE" sz="2400" smtClean="0">
                <a:solidFill>
                  <a:srgbClr val="5F5F5F"/>
                </a:solidFill>
              </a:rPr>
              <a:pPr defTabSz="1219170">
                <a:defRPr/>
              </a:pPr>
              <a:t>21.11.2024</a:t>
            </a:fld>
            <a:endParaRPr lang="de-DE" sz="2400" dirty="0">
              <a:solidFill>
                <a:srgbClr val="5F5F5F"/>
              </a:solidFill>
            </a:endParaRPr>
          </a:p>
        </p:txBody>
      </p:sp>
      <p:sp>
        <p:nvSpPr>
          <p:cNvPr id="5" name="Fußzeilenplatzhalter 4"/>
          <p:cNvSpPr>
            <a:spLocks noGrp="1"/>
          </p:cNvSpPr>
          <p:nvPr>
            <p:ph type="ftr" sz="quarter" idx="11"/>
          </p:nvPr>
        </p:nvSpPr>
        <p:spPr bwMode="gray">
          <a:xfrm>
            <a:off x="1788160" y="6497381"/>
            <a:ext cx="5760000" cy="184665"/>
          </a:xfrm>
          <a:prstGeom prst="rect">
            <a:avLst/>
          </a:prstGeom>
        </p:spPr>
        <p:txBody>
          <a:bodyPr/>
          <a:lstStyle/>
          <a:p>
            <a:pPr defTabSz="1219170">
              <a:defRPr/>
            </a:pPr>
            <a:r>
              <a:rPr lang="de-DE" sz="2400">
                <a:solidFill>
                  <a:srgbClr val="5F5F5F"/>
                </a:solidFill>
              </a:rPr>
              <a:t>© DIN DKE Fußzeilentext</a:t>
            </a:r>
            <a:endParaRPr lang="de-DE" sz="2400" dirty="0">
              <a:solidFill>
                <a:srgbClr val="5F5F5F"/>
              </a:solidFill>
            </a:endParaRPr>
          </a:p>
        </p:txBody>
      </p:sp>
      <p:sp>
        <p:nvSpPr>
          <p:cNvPr id="6" name="Foliennummernplatzhalter 5"/>
          <p:cNvSpPr>
            <a:spLocks noGrp="1"/>
          </p:cNvSpPr>
          <p:nvPr>
            <p:ph type="sldNum" sz="quarter" idx="12"/>
          </p:nvPr>
        </p:nvSpPr>
        <p:spPr bwMode="gray"/>
        <p:txBody>
          <a:body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sp>
        <p:nvSpPr>
          <p:cNvPr id="2" name="Titel 1"/>
          <p:cNvSpPr>
            <a:spLocks noGrp="1"/>
          </p:cNvSpPr>
          <p:nvPr>
            <p:ph type="title"/>
          </p:nvPr>
        </p:nvSpPr>
        <p:spPr bwMode="gray">
          <a:xfrm>
            <a:off x="384000" y="4800000"/>
            <a:ext cx="9792000" cy="576000"/>
          </a:xfrm>
        </p:spPr>
        <p:txBody>
          <a:bodyPr wrap="none" lIns="288000" tIns="72000" rIns="288000" bIns="72000" anchor="ctr"/>
          <a:lstStyle/>
          <a:p>
            <a:r>
              <a:rPr lang="de-DE" noProof="0"/>
              <a:t>Titelmasterformat durch Klicken bearbeiten</a:t>
            </a:r>
            <a:endParaRPr lang="de-DE" noProof="0" dirty="0"/>
          </a:p>
        </p:txBody>
      </p:sp>
    </p:spTree>
    <p:extLst>
      <p:ext uri="{BB962C8B-B14F-4D97-AF65-F5344CB8AC3E}">
        <p14:creationId xmlns:p14="http://schemas.microsoft.com/office/powerpoint/2010/main" val="84679273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Zwischentitel">
    <p:spTree>
      <p:nvGrpSpPr>
        <p:cNvPr id="1" name=""/>
        <p:cNvGrpSpPr/>
        <p:nvPr/>
      </p:nvGrpSpPr>
      <p:grpSpPr>
        <a:xfrm>
          <a:off x="0" y="0"/>
          <a:ext cx="0" cy="0"/>
          <a:chOff x="0" y="0"/>
          <a:chExt cx="0" cy="0"/>
        </a:xfrm>
      </p:grpSpPr>
      <p:sp>
        <p:nvSpPr>
          <p:cNvPr id="5" name="Inhaltsplatzhalter 4"/>
          <p:cNvSpPr>
            <a:spLocks noGrp="1"/>
          </p:cNvSpPr>
          <p:nvPr>
            <p:ph sz="quarter" idx="14" hasCustomPrompt="1"/>
          </p:nvPr>
        </p:nvSpPr>
        <p:spPr>
          <a:xfrm>
            <a:off x="-1" y="2180167"/>
            <a:ext cx="5926668" cy="3934883"/>
          </a:xfrm>
          <a:solidFill>
            <a:schemeClr val="bg1">
              <a:lumMod val="95000"/>
            </a:schemeClr>
          </a:solidFill>
        </p:spPr>
        <p:txBody>
          <a:bodyPr tIns="720000"/>
          <a:lstStyle>
            <a:lvl1pPr marL="0" indent="0" algn="ctr">
              <a:spcBef>
                <a:spcPts val="0"/>
              </a:spcBef>
              <a:buNone/>
              <a:defRPr/>
            </a:lvl1pPr>
          </a:lstStyle>
          <a:p>
            <a:r>
              <a:rPr lang="de-DE" noProof="0" dirty="0"/>
              <a:t>Bild oder Video auf Platzhalter ziehen</a:t>
            </a:r>
            <a:br>
              <a:rPr lang="de-DE" noProof="0" dirty="0"/>
            </a:br>
            <a:r>
              <a:rPr lang="de-DE" noProof="0" dirty="0"/>
              <a:t>oder durch Klicken auf Symbol hinzufügen</a:t>
            </a:r>
          </a:p>
        </p:txBody>
      </p:sp>
      <p:sp>
        <p:nvSpPr>
          <p:cNvPr id="3" name="Inhaltsplatzhalter 2"/>
          <p:cNvSpPr>
            <a:spLocks noGrp="1"/>
          </p:cNvSpPr>
          <p:nvPr>
            <p:ph idx="1"/>
          </p:nvPr>
        </p:nvSpPr>
        <p:spPr bwMode="gray">
          <a:xfrm>
            <a:off x="6280150" y="2180167"/>
            <a:ext cx="5525513" cy="3934883"/>
          </a:xfrm>
          <a:noFill/>
          <a:ln>
            <a:solidFill>
              <a:schemeClr val="bg1"/>
            </a:solidFill>
          </a:ln>
        </p:spPr>
        <p:txBody>
          <a:bodyPr lIns="180000" tIns="108000" rIns="180000" bIns="108000" anchor="t" anchorCtr="0"/>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2" name="Titel 1"/>
          <p:cNvSpPr>
            <a:spLocks noGrp="1"/>
          </p:cNvSpPr>
          <p:nvPr>
            <p:ph type="title"/>
          </p:nvPr>
        </p:nvSpPr>
        <p:spPr bwMode="gray">
          <a:xfrm>
            <a:off x="402166" y="933451"/>
            <a:ext cx="11309543" cy="1102783"/>
          </a:xfrm>
        </p:spPr>
        <p:txBody>
          <a:bodyPr/>
          <a:lstStyle/>
          <a:p>
            <a:r>
              <a:rPr lang="de-DE" noProof="0" dirty="0"/>
              <a:t>Titelmasterformat durch Klicken bearbeiten</a:t>
            </a:r>
          </a:p>
        </p:txBody>
      </p:sp>
      <p:sp>
        <p:nvSpPr>
          <p:cNvPr id="6" name="Foliennummernplatzhalter 5"/>
          <p:cNvSpPr>
            <a:spLocks noGrp="1"/>
          </p:cNvSpPr>
          <p:nvPr>
            <p:ph type="sldNum" sz="quarter" idx="12"/>
          </p:nvPr>
        </p:nvSpPr>
        <p:spPr bwMode="gray"/>
        <p:txBody>
          <a:body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sp>
        <p:nvSpPr>
          <p:cNvPr id="4" name="Datumsplatzhalter 3">
            <a:extLst>
              <a:ext uri="{FF2B5EF4-FFF2-40B4-BE49-F238E27FC236}">
                <a16:creationId xmlns:a16="http://schemas.microsoft.com/office/drawing/2014/main" id="{9C203240-6ACA-E64C-96E7-2648BD19F46B}"/>
              </a:ext>
            </a:extLst>
          </p:cNvPr>
          <p:cNvSpPr>
            <a:spLocks noGrp="1"/>
          </p:cNvSpPr>
          <p:nvPr>
            <p:ph type="dt" sz="half" idx="15"/>
          </p:nvPr>
        </p:nvSpPr>
        <p:spPr>
          <a:xfrm>
            <a:off x="402168" y="6497381"/>
            <a:ext cx="1200000" cy="184665"/>
          </a:xfrm>
          <a:prstGeom prst="rect">
            <a:avLst/>
          </a:prstGeom>
        </p:spPr>
        <p:txBody>
          <a:bodyPr/>
          <a:lstStyle/>
          <a:p>
            <a:pPr defTabSz="1219170">
              <a:defRPr/>
            </a:pPr>
            <a:fld id="{DB9639E0-579D-4952-BEA8-A218127A22A6}" type="datetime1">
              <a:rPr lang="de-DE" sz="2400" smtClean="0">
                <a:solidFill>
                  <a:srgbClr val="5F5F5F"/>
                </a:solidFill>
              </a:rPr>
              <a:pPr defTabSz="1219170">
                <a:defRPr/>
              </a:pPr>
              <a:t>21.11.2024</a:t>
            </a:fld>
            <a:endParaRPr lang="de-DE" sz="2400" dirty="0">
              <a:solidFill>
                <a:srgbClr val="5F5F5F"/>
              </a:solidFill>
            </a:endParaRPr>
          </a:p>
        </p:txBody>
      </p:sp>
      <p:sp>
        <p:nvSpPr>
          <p:cNvPr id="7" name="Fußzeilenplatzhalter 6">
            <a:extLst>
              <a:ext uri="{FF2B5EF4-FFF2-40B4-BE49-F238E27FC236}">
                <a16:creationId xmlns:a16="http://schemas.microsoft.com/office/drawing/2014/main" id="{4B0E8501-0205-DF4A-B487-2FE0533C8718}"/>
              </a:ext>
            </a:extLst>
          </p:cNvPr>
          <p:cNvSpPr>
            <a:spLocks noGrp="1"/>
          </p:cNvSpPr>
          <p:nvPr>
            <p:ph type="ftr" sz="quarter" idx="16"/>
          </p:nvPr>
        </p:nvSpPr>
        <p:spPr>
          <a:xfrm>
            <a:off x="1788160" y="6497381"/>
            <a:ext cx="5760000" cy="184665"/>
          </a:xfrm>
          <a:prstGeom prst="rect">
            <a:avLst/>
          </a:prstGeom>
        </p:spPr>
        <p:txBody>
          <a:bodyPr/>
          <a:lstStyle/>
          <a:p>
            <a:pPr defTabSz="1219170">
              <a:defRPr/>
            </a:pPr>
            <a:r>
              <a:rPr lang="de-DE" sz="2400">
                <a:solidFill>
                  <a:srgbClr val="5F5F5F"/>
                </a:solidFill>
              </a:rPr>
              <a:t>© DIN DKE Fußzeilentext</a:t>
            </a:r>
            <a:endParaRPr lang="de-DE" sz="2400" dirty="0">
              <a:solidFill>
                <a:srgbClr val="5F5F5F"/>
              </a:solidFill>
            </a:endParaRPr>
          </a:p>
        </p:txBody>
      </p:sp>
    </p:spTree>
    <p:extLst>
      <p:ext uri="{BB962C8B-B14F-4D97-AF65-F5344CB8AC3E}">
        <p14:creationId xmlns:p14="http://schemas.microsoft.com/office/powerpoint/2010/main" val="32359306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10" name="Date Placeholder 3"/>
          <p:cNvSpPr>
            <a:spLocks noGrp="1"/>
          </p:cNvSpPr>
          <p:nvPr>
            <p:ph type="dt" sz="half" idx="2"/>
          </p:nvPr>
        </p:nvSpPr>
        <p:spPr>
          <a:xfrm>
            <a:off x="838200" y="6405331"/>
            <a:ext cx="2743200" cy="365125"/>
          </a:xfrm>
          <a:prstGeom prst="rect">
            <a:avLst/>
          </a:prstGeom>
        </p:spPr>
        <p:txBody>
          <a:bodyPr vert="horz" lIns="68580" tIns="34290" rIns="68580" bIns="34290" rtlCol="0" anchor="ctr"/>
          <a:lstStyle>
            <a:lvl1pPr algn="l">
              <a:defRPr sz="1200" b="0">
                <a:solidFill>
                  <a:schemeClr val="tx1"/>
                </a:solidFill>
              </a:defRPr>
            </a:lvl1pPr>
          </a:lstStyle>
          <a:p>
            <a:pPr defTabSz="914377"/>
            <a:fld id="{EBA05D54-994C-4DA4-9E5E-13D3ED466F7F}" type="datetime1">
              <a:rPr lang="de-DE" smtClean="0"/>
              <a:pPr defTabSz="914377"/>
              <a:t>21.11.2024</a:t>
            </a:fld>
            <a:endParaRPr lang="en-GB" dirty="0"/>
          </a:p>
        </p:txBody>
      </p:sp>
      <p:sp>
        <p:nvSpPr>
          <p:cNvPr id="11" name="Footer Placeholder 4"/>
          <p:cNvSpPr>
            <a:spLocks noGrp="1"/>
          </p:cNvSpPr>
          <p:nvPr>
            <p:ph type="ftr" sz="quarter" idx="3"/>
          </p:nvPr>
        </p:nvSpPr>
        <p:spPr>
          <a:xfrm>
            <a:off x="4038600" y="6405331"/>
            <a:ext cx="4114800" cy="365125"/>
          </a:xfrm>
          <a:prstGeom prst="rect">
            <a:avLst/>
          </a:prstGeom>
        </p:spPr>
        <p:txBody>
          <a:bodyPr vert="horz" lIns="68580" tIns="34290" rIns="68580" bIns="34290" rtlCol="0" anchor="ctr"/>
          <a:lstStyle>
            <a:lvl1pPr algn="ctr">
              <a:defRPr sz="1200" b="0">
                <a:solidFill>
                  <a:schemeClr val="tx1"/>
                </a:solidFill>
              </a:defRPr>
            </a:lvl1pPr>
          </a:lstStyle>
          <a:p>
            <a:pPr defTabSz="914377"/>
            <a:endParaRPr lang="en-GB" dirty="0"/>
          </a:p>
        </p:txBody>
      </p:sp>
      <p:sp>
        <p:nvSpPr>
          <p:cNvPr id="12" name="Slide Number Placeholder 5"/>
          <p:cNvSpPr>
            <a:spLocks noGrp="1"/>
          </p:cNvSpPr>
          <p:nvPr>
            <p:ph type="sldNum" sz="quarter" idx="4"/>
          </p:nvPr>
        </p:nvSpPr>
        <p:spPr>
          <a:xfrm>
            <a:off x="8610600" y="6405331"/>
            <a:ext cx="2743200" cy="365125"/>
          </a:xfrm>
          <a:prstGeom prst="rect">
            <a:avLst/>
          </a:prstGeom>
        </p:spPr>
        <p:txBody>
          <a:bodyPr vert="horz" lIns="68580" tIns="34290" rIns="68580" bIns="34290" rtlCol="0" anchor="ctr"/>
          <a:lstStyle>
            <a:lvl1pPr algn="r">
              <a:defRPr sz="1200" b="0">
                <a:solidFill>
                  <a:schemeClr val="tx1"/>
                </a:solidFill>
              </a:defRPr>
            </a:lvl1pPr>
          </a:lstStyle>
          <a:p>
            <a:pPr defTabSz="914377"/>
            <a:fld id="{0DF197A2-CD2F-4899-BA88-E624AD5B600B}" type="slidenum">
              <a:rPr lang="en-GB" smtClean="0"/>
              <a:pPr defTabSz="914377"/>
              <a:t>‹Nr.›</a:t>
            </a:fld>
            <a:endParaRPr lang="en-GB" dirty="0"/>
          </a:p>
        </p:txBody>
      </p:sp>
      <p:sp>
        <p:nvSpPr>
          <p:cNvPr id="5" name="Titel 4"/>
          <p:cNvSpPr>
            <a:spLocks noGrp="1"/>
          </p:cNvSpPr>
          <p:nvPr>
            <p:ph type="title"/>
          </p:nvPr>
        </p:nvSpPr>
        <p:spPr/>
        <p:txBody>
          <a:bodyPr/>
          <a:lstStyle/>
          <a:p>
            <a:r>
              <a:rPr lang="de-DE"/>
              <a:t>Titelmasterformat durch Klicken bearbeiten</a:t>
            </a:r>
          </a:p>
        </p:txBody>
      </p:sp>
      <p:sp>
        <p:nvSpPr>
          <p:cNvPr id="7" name="Textplatzhalter 6"/>
          <p:cNvSpPr>
            <a:spLocks noGrp="1"/>
          </p:cNvSpPr>
          <p:nvPr>
            <p:ph type="body" sz="quarter" idx="10"/>
          </p:nvPr>
        </p:nvSpPr>
        <p:spPr>
          <a:xfrm>
            <a:off x="-1" y="1405467"/>
            <a:ext cx="11902017" cy="5012267"/>
          </a:xfrm>
        </p:spPr>
        <p:txBody>
          <a:bodyPr lIns="396000"/>
          <a:lstStyle>
            <a:lvl1pPr>
              <a:defRPr lang="de-DE" dirty="0" smtClean="0"/>
            </a:lvl1pPr>
            <a:lvl2pPr>
              <a:defRPr lang="de-DE" dirty="0" smtClean="0"/>
            </a:lvl2pPr>
            <a:lvl3pPr marL="379191" indent="-379191">
              <a:defRPr lang="de-DE" sz="2133" b="0" kern="1200" dirty="0">
                <a:solidFill>
                  <a:prstClr val="black"/>
                </a:solidFill>
                <a:latin typeface="Calibri"/>
                <a:ea typeface="+mj-ea"/>
                <a:cs typeface="+mj-cs"/>
              </a:defRPr>
            </a:lvl3pPr>
            <a:lvl4pPr>
              <a:defRPr lang="de-DE" dirty="0" smtClean="0"/>
            </a:lvl4pPr>
            <a:lvl5pPr>
              <a:defRPr lang="de-DE" dirty="0"/>
            </a:lvl5pPr>
          </a:lstStyle>
          <a:p>
            <a:pPr marL="0" lvl="0" indent="0">
              <a:spcBef>
                <a:spcPts val="0"/>
              </a:spcBef>
              <a:spcAft>
                <a:spcPts val="3200"/>
              </a:spcAft>
              <a:buFontTx/>
              <a:buNone/>
            </a:pPr>
            <a:r>
              <a:rPr lang="de-DE" dirty="0"/>
              <a:t>Textmasterformat bearbeiten</a:t>
            </a:r>
          </a:p>
          <a:p>
            <a:pPr marL="0" lvl="1" indent="0">
              <a:spcBef>
                <a:spcPts val="0"/>
              </a:spcBef>
              <a:spcAft>
                <a:spcPts val="2400"/>
              </a:spcAft>
            </a:pPr>
            <a:r>
              <a:rPr lang="de-DE" dirty="0"/>
              <a:t>Zweite Ebene</a:t>
            </a:r>
          </a:p>
          <a:p>
            <a:pPr marL="359824" lvl="2" indent="-359824" algn="l" defTabSz="1219031" rtl="0" eaLnBrk="1" latinLnBrk="0" hangingPunct="1">
              <a:lnSpc>
                <a:spcPct val="100000"/>
              </a:lnSpc>
              <a:spcBef>
                <a:spcPts val="0"/>
              </a:spcBef>
              <a:spcAft>
                <a:spcPts val="800"/>
              </a:spcAft>
              <a:buFont typeface="Arial" panose="020B0604020202020204" pitchFamily="34" charset="0"/>
              <a:buChar char="•"/>
              <a:tabLst>
                <a:tab pos="1557828" algn="l"/>
              </a:tabLst>
            </a:pPr>
            <a:r>
              <a:rPr lang="de-DE" dirty="0"/>
              <a:t>Dritte Ebene</a:t>
            </a:r>
          </a:p>
        </p:txBody>
      </p:sp>
    </p:spTree>
    <p:extLst>
      <p:ext uri="{BB962C8B-B14F-4D97-AF65-F5344CB8AC3E}">
        <p14:creationId xmlns:p14="http://schemas.microsoft.com/office/powerpoint/2010/main" val="115244814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Bild_1">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AADF12F9-7411-4F7C-957B-A5399076F416}"/>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t="10972" b="4745"/>
          <a:stretch/>
        </p:blipFill>
        <p:spPr>
          <a:xfrm>
            <a:off x="0" y="0"/>
            <a:ext cx="12192000" cy="6858000"/>
          </a:xfrm>
          <a:prstGeom prst="rect">
            <a:avLst/>
          </a:prstGeom>
        </p:spPr>
      </p:pic>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lvl1pPr>
          </a:lstStyle>
          <a:p>
            <a:pPr lvl="0"/>
            <a:r>
              <a:rPr lang="de-DE"/>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lvl1pPr>
            <a:lvl2pPr marL="23813" indent="0">
              <a:buNone/>
              <a:defRPr/>
            </a:lvl2pPr>
            <a:lvl3pPr marL="0" indent="0">
              <a:buNone/>
              <a:defRPr/>
            </a:lvl3pPr>
          </a:lstStyle>
          <a:p>
            <a:pPr lvl="0"/>
            <a:r>
              <a:rPr lang="de-DE"/>
              <a:t>22.10.2018</a:t>
            </a:r>
          </a:p>
        </p:txBody>
      </p:sp>
      <p:pic>
        <p:nvPicPr>
          <p:cNvPr id="11" name="Grafik 10">
            <a:extLst>
              <a:ext uri="{FF2B5EF4-FFF2-40B4-BE49-F238E27FC236}">
                <a16:creationId xmlns:a16="http://schemas.microsoft.com/office/drawing/2014/main" id="{A790C79C-A069-46A4-B25D-71EF270A1ED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l="529" r="-1"/>
          <a:stretch/>
        </p:blipFill>
        <p:spPr>
          <a:xfrm>
            <a:off x="1" y="759722"/>
            <a:ext cx="2273351" cy="3226645"/>
          </a:xfrm>
          <a:prstGeom prst="rect">
            <a:avLst/>
          </a:prstGeom>
          <a:ln>
            <a:noFill/>
          </a:ln>
        </p:spPr>
      </p:pic>
    </p:spTree>
    <p:extLst>
      <p:ext uri="{BB962C8B-B14F-4D97-AF65-F5344CB8AC3E}">
        <p14:creationId xmlns:p14="http://schemas.microsoft.com/office/powerpoint/2010/main" val="133764615"/>
      </p:ext>
    </p:extLst>
  </p:cSld>
  <p:clrMapOvr>
    <a:masterClrMapping/>
  </p:clrMapOvr>
  <p:extLst>
    <p:ext uri="{DCECCB84-F9BA-43D5-87BE-67443E8EF086}">
      <p15:sldGuideLst xmlns:p15="http://schemas.microsoft.com/office/powerpoint/2012/main">
        <p15:guide id="1" pos="1776">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Bild_2">
    <p:bg>
      <p:bgPr>
        <a:solidFill>
          <a:srgbClr val="000000"/>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86C8D3A2-18B3-41DE-A12B-B847B0DBF9FE}"/>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t="16054" r="374"/>
          <a:stretch/>
        </p:blipFill>
        <p:spPr>
          <a:xfrm>
            <a:off x="0" y="2"/>
            <a:ext cx="12192000" cy="6857999"/>
          </a:xfrm>
          <a:prstGeom prst="rect">
            <a:avLst/>
          </a:prstGeom>
        </p:spPr>
      </p:pic>
      <p:sp>
        <p:nvSpPr>
          <p:cNvPr id="11" name="Rechteck 10">
            <a:extLst>
              <a:ext uri="{FF2B5EF4-FFF2-40B4-BE49-F238E27FC236}">
                <a16:creationId xmlns:a16="http://schemas.microsoft.com/office/drawing/2014/main" id="{43E1A851-194A-4FF5-8A0F-B1F8BEBDBA00}"/>
              </a:ext>
            </a:extLst>
          </p:cNvPr>
          <p:cNvSpPr/>
          <p:nvPr userDrawn="1"/>
        </p:nvSpPr>
        <p:spPr>
          <a:xfrm>
            <a:off x="0" y="0"/>
            <a:ext cx="12192000" cy="6858000"/>
          </a:xfrm>
          <a:prstGeom prst="rect">
            <a:avLst/>
          </a:prstGeom>
          <a:solidFill>
            <a:srgbClr val="000000">
              <a:alpha val="16000"/>
            </a:srgbClr>
          </a:solid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solidFill>
                  <a:schemeClr val="bg1"/>
                </a:solidFill>
              </a:defRPr>
            </a:lvl1pPr>
            <a:lvl2pPr marL="0" indent="0">
              <a:buNone/>
              <a:defRPr/>
            </a:lvl2pPr>
            <a:lvl3pPr marL="0" indent="0">
              <a:buNone/>
              <a:defRPr/>
            </a:lvl3pPr>
            <a:lvl4pPr marL="0" indent="0">
              <a:buNone/>
              <a:defRPr/>
            </a:lvl4pPr>
            <a:lvl5pPr marL="0" indent="0">
              <a:buNone/>
              <a:defRPr/>
            </a:lvl5pPr>
          </a:lstStyle>
          <a:p>
            <a:pPr lvl="0"/>
            <a:r>
              <a:rPr lang="de-DE"/>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7"/>
            <a:ext cx="7720012" cy="1218795"/>
          </a:xfrm>
          <a:prstGeom prst="rect">
            <a:avLst/>
          </a:prstGeom>
        </p:spPr>
        <p:txBody>
          <a:bodyPr wrap="square" lIns="0" tIns="0" rIns="0" bIns="0">
            <a:spAutoFit/>
          </a:bodyPr>
          <a:lstStyle>
            <a:lvl1pPr marL="0" indent="0">
              <a:buFontTx/>
              <a:buNone/>
              <a:defRPr sz="4400" b="1">
                <a:solidFill>
                  <a:schemeClr val="bg1"/>
                </a:solidFill>
              </a:defRPr>
            </a:lvl1pPr>
            <a:lvl2pPr marL="0" indent="0">
              <a:buNone/>
              <a:defRPr/>
            </a:lvl2pPr>
            <a:lvl3pPr marL="0" indent="0">
              <a:buNone/>
              <a:defRPr/>
            </a:lvl3pPr>
            <a:lvl4pPr marL="0" indent="0">
              <a:buNone/>
              <a:defRPr/>
            </a:lvl4pPr>
            <a:lvl5pPr marL="0" indent="0">
              <a:buNone/>
              <a:defRPr/>
            </a:lvl5pPr>
          </a:lstStyle>
          <a:p>
            <a:pPr lvl="0"/>
            <a:r>
              <a:rPr lang="de-DE"/>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solidFill>
                  <a:schemeClr val="bg1"/>
                </a:solidFill>
              </a:defRPr>
            </a:lvl1pPr>
          </a:lstStyle>
          <a:p>
            <a:pPr lvl="0"/>
            <a:r>
              <a:rPr lang="de-DE"/>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solidFill>
                  <a:schemeClr val="bg1"/>
                </a:solidFill>
              </a:defRPr>
            </a:lvl1pPr>
            <a:lvl2pPr marL="23813" indent="0">
              <a:buNone/>
              <a:defRPr/>
            </a:lvl2pPr>
            <a:lvl3pPr marL="0" indent="0">
              <a:buNone/>
              <a:defRPr/>
            </a:lvl3pPr>
          </a:lstStyle>
          <a:p>
            <a:pPr lvl="0"/>
            <a:r>
              <a:rPr lang="de-DE"/>
              <a:t>22.10.2018</a:t>
            </a:r>
          </a:p>
        </p:txBody>
      </p:sp>
      <p:pic>
        <p:nvPicPr>
          <p:cNvPr id="12" name="Grafik 11">
            <a:extLst>
              <a:ext uri="{FF2B5EF4-FFF2-40B4-BE49-F238E27FC236}">
                <a16:creationId xmlns:a16="http://schemas.microsoft.com/office/drawing/2014/main" id="{9536FB0E-1812-42FF-86C4-ACC695D574DC}"/>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l="529" r="-1"/>
          <a:stretch/>
        </p:blipFill>
        <p:spPr>
          <a:xfrm>
            <a:off x="1" y="759722"/>
            <a:ext cx="2273351" cy="3226645"/>
          </a:xfrm>
          <a:prstGeom prst="rect">
            <a:avLst/>
          </a:prstGeom>
          <a:ln>
            <a:noFill/>
          </a:ln>
        </p:spPr>
      </p:pic>
    </p:spTree>
    <p:extLst>
      <p:ext uri="{BB962C8B-B14F-4D97-AF65-F5344CB8AC3E}">
        <p14:creationId xmlns:p14="http://schemas.microsoft.com/office/powerpoint/2010/main" val="3581594427"/>
      </p:ext>
    </p:extLst>
  </p:cSld>
  <p:clrMapOvr>
    <a:masterClrMapping/>
  </p:clrMapOvr>
  <p:extLst>
    <p:ext uri="{DCECCB84-F9BA-43D5-87BE-67443E8EF086}">
      <p15:sldGuideLst xmlns:p15="http://schemas.microsoft.com/office/powerpoint/2012/main">
        <p15:guide id="1" pos="1777">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eigenem Bild">
    <p:spTree>
      <p:nvGrpSpPr>
        <p:cNvPr id="1" name=""/>
        <p:cNvGrpSpPr/>
        <p:nvPr/>
      </p:nvGrpSpPr>
      <p:grpSpPr>
        <a:xfrm>
          <a:off x="0" y="0"/>
          <a:ext cx="0" cy="0"/>
          <a:chOff x="0" y="0"/>
          <a:chExt cx="0" cy="0"/>
        </a:xfrm>
      </p:grpSpPr>
      <p:sp>
        <p:nvSpPr>
          <p:cNvPr id="14" name="Bildplatzhalter 13">
            <a:extLst>
              <a:ext uri="{FF2B5EF4-FFF2-40B4-BE49-F238E27FC236}">
                <a16:creationId xmlns:a16="http://schemas.microsoft.com/office/drawing/2014/main" id="{E50A2BC7-7BD5-4BD2-87C9-B5FFE1DEBB55}"/>
              </a:ext>
            </a:extLst>
          </p:cNvPr>
          <p:cNvSpPr>
            <a:spLocks noGrp="1"/>
          </p:cNvSpPr>
          <p:nvPr>
            <p:ph type="pic" sz="quarter" idx="17"/>
          </p:nvPr>
        </p:nvSpPr>
        <p:spPr>
          <a:xfrm>
            <a:off x="-5715" y="0"/>
            <a:ext cx="1219962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87905 w 12192000"/>
              <a:gd name="connsiteY6" fmla="*/ 754063 h 6858000"/>
              <a:gd name="connsiteX7" fmla="*/ 0 w 12192000"/>
              <a:gd name="connsiteY7" fmla="*/ 754063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87905 w 12192000"/>
              <a:gd name="connsiteY6" fmla="*/ 754063 h 6858000"/>
              <a:gd name="connsiteX7" fmla="*/ 0 w 12192000"/>
              <a:gd name="connsiteY7" fmla="*/ 75406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87905 w 12192000"/>
              <a:gd name="connsiteY6" fmla="*/ 75406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2185 w 12192000"/>
              <a:gd name="connsiteY5" fmla="*/ 398526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2185 w 12192000"/>
              <a:gd name="connsiteY5" fmla="*/ 398526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4090 w 12192000"/>
              <a:gd name="connsiteY5" fmla="*/ 398526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4090 w 12192000"/>
              <a:gd name="connsiteY5" fmla="*/ 3975735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13335 w 12192000"/>
              <a:gd name="connsiteY4" fmla="*/ 3960495 h 6858000"/>
              <a:gd name="connsiteX5" fmla="*/ 2244090 w 12192000"/>
              <a:gd name="connsiteY5" fmla="*/ 3975735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56685 h 6858000"/>
              <a:gd name="connsiteX5" fmla="*/ 2244090 w 12192000"/>
              <a:gd name="connsiteY5" fmla="*/ 3975735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56685 h 6858000"/>
              <a:gd name="connsiteX5" fmla="*/ 2244090 w 12192000"/>
              <a:gd name="connsiteY5" fmla="*/ 3975735 h 6858000"/>
              <a:gd name="connsiteX6" fmla="*/ 2245995 w 12192000"/>
              <a:gd name="connsiteY6" fmla="*/ 788353 h 6858000"/>
              <a:gd name="connsiteX7" fmla="*/ 0 w 12192000"/>
              <a:gd name="connsiteY7" fmla="*/ 75787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56685 h 6858000"/>
              <a:gd name="connsiteX5" fmla="*/ 2274570 w 12192000"/>
              <a:gd name="connsiteY5" fmla="*/ 3987165 h 6858000"/>
              <a:gd name="connsiteX6" fmla="*/ 2245995 w 12192000"/>
              <a:gd name="connsiteY6" fmla="*/ 788353 h 6858000"/>
              <a:gd name="connsiteX7" fmla="*/ 0 w 12192000"/>
              <a:gd name="connsiteY7" fmla="*/ 757873 h 6858000"/>
              <a:gd name="connsiteX8" fmla="*/ 0 w 12192000"/>
              <a:gd name="connsiteY8" fmla="*/ 0 h 6858000"/>
              <a:gd name="connsiteX0" fmla="*/ 381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0 w 12195810"/>
              <a:gd name="connsiteY4" fmla="*/ 3989070 h 6858000"/>
              <a:gd name="connsiteX5" fmla="*/ 2278380 w 12195810"/>
              <a:gd name="connsiteY5" fmla="*/ 3987165 h 6858000"/>
              <a:gd name="connsiteX6" fmla="*/ 2249805 w 12195810"/>
              <a:gd name="connsiteY6" fmla="*/ 788353 h 6858000"/>
              <a:gd name="connsiteX7" fmla="*/ 3810 w 12195810"/>
              <a:gd name="connsiteY7" fmla="*/ 757873 h 6858000"/>
              <a:gd name="connsiteX8" fmla="*/ 3810 w 12195810"/>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47900 w 12193905"/>
              <a:gd name="connsiteY6" fmla="*/ 788353 h 6858000"/>
              <a:gd name="connsiteX7" fmla="*/ 1905 w 12193905"/>
              <a:gd name="connsiteY7" fmla="*/ 757873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6475 w 12193905"/>
              <a:gd name="connsiteY6" fmla="*/ 754063 h 6858000"/>
              <a:gd name="connsiteX7" fmla="*/ 1905 w 12193905"/>
              <a:gd name="connsiteY7" fmla="*/ 757873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4570 w 12193905"/>
              <a:gd name="connsiteY6" fmla="*/ 757873 h 6858000"/>
              <a:gd name="connsiteX7" fmla="*/ 1905 w 12193905"/>
              <a:gd name="connsiteY7" fmla="*/ 757873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4570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4570 w 12193905"/>
              <a:gd name="connsiteY6" fmla="*/ 75977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4570 w 12193905"/>
              <a:gd name="connsiteY5" fmla="*/ 3987165 h 6858000"/>
              <a:gd name="connsiteX6" fmla="*/ 2274570 w 12193905"/>
              <a:gd name="connsiteY6" fmla="*/ 75977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4570 w 12193905"/>
              <a:gd name="connsiteY5" fmla="*/ 3987165 h 6858000"/>
              <a:gd name="connsiteX6" fmla="*/ 2270760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4570 w 12193905"/>
              <a:gd name="connsiteY5" fmla="*/ 3987165 h 6858000"/>
              <a:gd name="connsiteX6" fmla="*/ 2268855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4570 w 12193905"/>
              <a:gd name="connsiteY5" fmla="*/ 3987165 h 6858000"/>
              <a:gd name="connsiteX6" fmla="*/ 2268855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4570 w 12193905"/>
              <a:gd name="connsiteY5" fmla="*/ 3987165 h 6858000"/>
              <a:gd name="connsiteX6" fmla="*/ 2265045 w 12193905"/>
              <a:gd name="connsiteY6" fmla="*/ 76168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4570 w 12193905"/>
              <a:gd name="connsiteY5" fmla="*/ 3987165 h 6858000"/>
              <a:gd name="connsiteX6" fmla="*/ 2270760 w 12193905"/>
              <a:gd name="connsiteY6" fmla="*/ 76168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398395 w 12193905"/>
              <a:gd name="connsiteY5" fmla="*/ 4057650 h 6858000"/>
              <a:gd name="connsiteX6" fmla="*/ 2270760 w 12193905"/>
              <a:gd name="connsiteY6" fmla="*/ 76168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398395 w 12193905"/>
              <a:gd name="connsiteY5" fmla="*/ 4057650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335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270760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270760 w 12193905"/>
              <a:gd name="connsiteY6" fmla="*/ 757873 h 6858000"/>
              <a:gd name="connsiteX7" fmla="*/ 0 w 12193905"/>
              <a:gd name="connsiteY7" fmla="*/ 759778 h 6858000"/>
              <a:gd name="connsiteX8" fmla="*/ 1905 w 12193905"/>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5787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5787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6168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6168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61683 h 6858000"/>
              <a:gd name="connsiteX7" fmla="*/ 0 w 12195810"/>
              <a:gd name="connsiteY7" fmla="*/ 759778 h 6858000"/>
              <a:gd name="connsiteX8" fmla="*/ 0 w 12195810"/>
              <a:gd name="connsiteY8" fmla="*/ 0 h 6858000"/>
              <a:gd name="connsiteX0" fmla="*/ 1905 w 12197715"/>
              <a:gd name="connsiteY0" fmla="*/ 0 h 6858000"/>
              <a:gd name="connsiteX1" fmla="*/ 12197715 w 12197715"/>
              <a:gd name="connsiteY1" fmla="*/ 0 h 6858000"/>
              <a:gd name="connsiteX2" fmla="*/ 12197715 w 12197715"/>
              <a:gd name="connsiteY2" fmla="*/ 6858000 h 6858000"/>
              <a:gd name="connsiteX3" fmla="*/ 0 w 12197715"/>
              <a:gd name="connsiteY3" fmla="*/ 6858000 h 6858000"/>
              <a:gd name="connsiteX4" fmla="*/ 3810 w 12197715"/>
              <a:gd name="connsiteY4" fmla="*/ 3987165 h 6858000"/>
              <a:gd name="connsiteX5" fmla="*/ 2274570 w 12197715"/>
              <a:gd name="connsiteY5" fmla="*/ 3987165 h 6858000"/>
              <a:gd name="connsiteX6" fmla="*/ 2274570 w 12197715"/>
              <a:gd name="connsiteY6" fmla="*/ 761683 h 6858000"/>
              <a:gd name="connsiteX7" fmla="*/ 1905 w 12197715"/>
              <a:gd name="connsiteY7" fmla="*/ 759778 h 6858000"/>
              <a:gd name="connsiteX8" fmla="*/ 1905 w 12197715"/>
              <a:gd name="connsiteY8" fmla="*/ 0 h 6858000"/>
              <a:gd name="connsiteX0" fmla="*/ 1905 w 12197715"/>
              <a:gd name="connsiteY0" fmla="*/ 0 h 6858000"/>
              <a:gd name="connsiteX1" fmla="*/ 12197715 w 12197715"/>
              <a:gd name="connsiteY1" fmla="*/ 0 h 6858000"/>
              <a:gd name="connsiteX2" fmla="*/ 12197715 w 12197715"/>
              <a:gd name="connsiteY2" fmla="*/ 6858000 h 6858000"/>
              <a:gd name="connsiteX3" fmla="*/ 0 w 12197715"/>
              <a:gd name="connsiteY3" fmla="*/ 6858000 h 6858000"/>
              <a:gd name="connsiteX4" fmla="*/ 3810 w 12197715"/>
              <a:gd name="connsiteY4" fmla="*/ 3987165 h 6858000"/>
              <a:gd name="connsiteX5" fmla="*/ 2272665 w 12197715"/>
              <a:gd name="connsiteY5" fmla="*/ 3985260 h 6858000"/>
              <a:gd name="connsiteX6" fmla="*/ 2274570 w 12197715"/>
              <a:gd name="connsiteY6" fmla="*/ 761683 h 6858000"/>
              <a:gd name="connsiteX7" fmla="*/ 1905 w 12197715"/>
              <a:gd name="connsiteY7" fmla="*/ 759778 h 6858000"/>
              <a:gd name="connsiteX8" fmla="*/ 1905 w 12197715"/>
              <a:gd name="connsiteY8" fmla="*/ 0 h 6858000"/>
              <a:gd name="connsiteX0" fmla="*/ 3810 w 12199620"/>
              <a:gd name="connsiteY0" fmla="*/ 0 h 6858000"/>
              <a:gd name="connsiteX1" fmla="*/ 12199620 w 12199620"/>
              <a:gd name="connsiteY1" fmla="*/ 0 h 6858000"/>
              <a:gd name="connsiteX2" fmla="*/ 12199620 w 12199620"/>
              <a:gd name="connsiteY2" fmla="*/ 6858000 h 6858000"/>
              <a:gd name="connsiteX3" fmla="*/ 1905 w 12199620"/>
              <a:gd name="connsiteY3" fmla="*/ 6858000 h 6858000"/>
              <a:gd name="connsiteX4" fmla="*/ 0 w 12199620"/>
              <a:gd name="connsiteY4" fmla="*/ 3985260 h 6858000"/>
              <a:gd name="connsiteX5" fmla="*/ 2274570 w 12199620"/>
              <a:gd name="connsiteY5" fmla="*/ 3985260 h 6858000"/>
              <a:gd name="connsiteX6" fmla="*/ 2276475 w 12199620"/>
              <a:gd name="connsiteY6" fmla="*/ 761683 h 6858000"/>
              <a:gd name="connsiteX7" fmla="*/ 3810 w 12199620"/>
              <a:gd name="connsiteY7" fmla="*/ 759778 h 6858000"/>
              <a:gd name="connsiteX8" fmla="*/ 3810 w 12199620"/>
              <a:gd name="connsiteY8"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9620" h="6858000">
                <a:moveTo>
                  <a:pt x="3810" y="0"/>
                </a:moveTo>
                <a:lnTo>
                  <a:pt x="12199620" y="0"/>
                </a:lnTo>
                <a:lnTo>
                  <a:pt x="12199620" y="6858000"/>
                </a:lnTo>
                <a:lnTo>
                  <a:pt x="1905" y="6858000"/>
                </a:lnTo>
                <a:lnTo>
                  <a:pt x="0" y="3985260"/>
                </a:lnTo>
                <a:lnTo>
                  <a:pt x="2274570" y="3985260"/>
                </a:lnTo>
                <a:lnTo>
                  <a:pt x="2276475" y="761683"/>
                </a:lnTo>
                <a:lnTo>
                  <a:pt x="3810" y="759778"/>
                </a:lnTo>
                <a:lnTo>
                  <a:pt x="3810" y="0"/>
                </a:lnTo>
                <a:close/>
              </a:path>
            </a:pathLst>
          </a:custGeom>
          <a:noFill/>
        </p:spPr>
        <p:txBody>
          <a:bodyPr wrap="square">
            <a:noAutofit/>
          </a:bodyPr>
          <a:lstStyle>
            <a:lvl1pPr>
              <a:tabLst>
                <a:tab pos="179384" algn="l"/>
              </a:tabLst>
              <a:defRPr lang="de-DE"/>
            </a:lvl1pPr>
          </a:lstStyle>
          <a:p>
            <a:r>
              <a:rPr lang="de-DE"/>
              <a:t>Bild durch Klicken auf Symbol hinzufügen</a:t>
            </a:r>
          </a:p>
        </p:txBody>
      </p:sp>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lvl1pPr>
          </a:lstStyle>
          <a:p>
            <a:pPr lvl="0"/>
            <a:r>
              <a:rPr lang="de-DE"/>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lvl1pPr>
            <a:lvl2pPr marL="23813" indent="0">
              <a:buNone/>
              <a:defRPr/>
            </a:lvl2pPr>
            <a:lvl3pPr marL="0" indent="0">
              <a:buNone/>
              <a:defRPr/>
            </a:lvl3pPr>
          </a:lstStyle>
          <a:p>
            <a:pPr lvl="0"/>
            <a:r>
              <a:rPr lang="de-DE"/>
              <a:t>22.10.2018</a:t>
            </a:r>
          </a:p>
        </p:txBody>
      </p:sp>
      <p:pic>
        <p:nvPicPr>
          <p:cNvPr id="22" name="Grafik 21">
            <a:extLst>
              <a:ext uri="{FF2B5EF4-FFF2-40B4-BE49-F238E27FC236}">
                <a16:creationId xmlns:a16="http://schemas.microsoft.com/office/drawing/2014/main" id="{84B180AE-5047-45D2-B490-0322D3500D4D}"/>
              </a:ext>
            </a:extLst>
          </p:cNvPr>
          <p:cNvPicPr>
            <a:picLocks noChangeAspect="1"/>
          </p:cNvPicPr>
          <p:nvPr userDrawn="1"/>
        </p:nvPicPr>
        <p:blipFill rotWithShape="1">
          <a:blip r:embed="rId2" cstate="screen">
            <a:alphaModFix/>
            <a:extLst>
              <a:ext uri="{28A0092B-C50C-407E-A947-70E740481C1C}">
                <a14:useLocalDpi xmlns:a14="http://schemas.microsoft.com/office/drawing/2010/main" val="0"/>
              </a:ext>
            </a:extLst>
          </a:blip>
          <a:srcRect l="529" r="-1"/>
          <a:stretch/>
        </p:blipFill>
        <p:spPr>
          <a:xfrm>
            <a:off x="1" y="761156"/>
            <a:ext cx="2273351" cy="3226645"/>
          </a:xfrm>
          <a:prstGeom prst="rect">
            <a:avLst/>
          </a:prstGeom>
          <a:ln>
            <a:noFill/>
          </a:ln>
        </p:spPr>
      </p:pic>
    </p:spTree>
    <p:extLst>
      <p:ext uri="{BB962C8B-B14F-4D97-AF65-F5344CB8AC3E}">
        <p14:creationId xmlns:p14="http://schemas.microsoft.com/office/powerpoint/2010/main" val="1714608146"/>
      </p:ext>
    </p:extLst>
  </p:cSld>
  <p:clrMapOvr>
    <a:masterClrMapping/>
  </p:clrMapOvr>
  <p:extLst>
    <p:ext uri="{DCECCB84-F9BA-43D5-87BE-67443E8EF086}">
      <p15:sldGuideLst xmlns:p15="http://schemas.microsoft.com/office/powerpoint/2012/main">
        <p15:guide id="1" pos="1777">
          <p15:clr>
            <a:srgbClr val="FBAE40"/>
          </p15:clr>
        </p15:guide>
        <p15:guide id="2" orient="horz" pos="2512">
          <p15:clr>
            <a:srgbClr val="FBAE40"/>
          </p15:clr>
        </p15:guide>
        <p15:guide id="3" orient="horz" pos="278">
          <p15:clr>
            <a:srgbClr val="FBAE40"/>
          </p15:clr>
        </p15:guide>
        <p15:guide id="4" pos="1430">
          <p15:clr>
            <a:srgbClr val="FBAE40"/>
          </p15:clr>
        </p15:guide>
        <p15:guide id="5" orient="horz" pos="478">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DIN_Titelfolie_ohne Bi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lvl1pPr>
          </a:lstStyle>
          <a:p>
            <a:pPr lvl="0"/>
            <a:r>
              <a:rPr lang="de-DE"/>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lvl1pPr>
            <a:lvl2pPr marL="23813" indent="0">
              <a:buNone/>
              <a:defRPr/>
            </a:lvl2pPr>
            <a:lvl3pPr marL="0" indent="0">
              <a:buNone/>
              <a:defRPr/>
            </a:lvl3pPr>
          </a:lstStyle>
          <a:p>
            <a:pPr lvl="0"/>
            <a:r>
              <a:rPr lang="de-DE"/>
              <a:t>22.10.2018</a:t>
            </a:r>
          </a:p>
        </p:txBody>
      </p:sp>
      <p:pic>
        <p:nvPicPr>
          <p:cNvPr id="22" name="Grafik 21">
            <a:extLst>
              <a:ext uri="{FF2B5EF4-FFF2-40B4-BE49-F238E27FC236}">
                <a16:creationId xmlns:a16="http://schemas.microsoft.com/office/drawing/2014/main" id="{84B180AE-5047-45D2-B490-0322D3500D4D}"/>
              </a:ext>
            </a:extLst>
          </p:cNvPr>
          <p:cNvPicPr>
            <a:picLocks noChangeAspect="1"/>
          </p:cNvPicPr>
          <p:nvPr userDrawn="1"/>
        </p:nvPicPr>
        <p:blipFill rotWithShape="1">
          <a:blip r:embed="rId2" cstate="screen">
            <a:alphaModFix/>
            <a:extLst>
              <a:ext uri="{28A0092B-C50C-407E-A947-70E740481C1C}">
                <a14:useLocalDpi xmlns:a14="http://schemas.microsoft.com/office/drawing/2010/main" val="0"/>
              </a:ext>
            </a:extLst>
          </a:blip>
          <a:srcRect l="529" r="-1"/>
          <a:stretch/>
        </p:blipFill>
        <p:spPr>
          <a:xfrm>
            <a:off x="1" y="759722"/>
            <a:ext cx="2273351" cy="3226645"/>
          </a:xfrm>
          <a:prstGeom prst="rect">
            <a:avLst/>
          </a:prstGeom>
          <a:ln>
            <a:noFill/>
          </a:ln>
        </p:spPr>
      </p:pic>
    </p:spTree>
    <p:extLst>
      <p:ext uri="{BB962C8B-B14F-4D97-AF65-F5344CB8AC3E}">
        <p14:creationId xmlns:p14="http://schemas.microsoft.com/office/powerpoint/2010/main" val="2619982722"/>
      </p:ext>
    </p:extLst>
  </p:cSld>
  <p:clrMapOvr>
    <a:masterClrMapping/>
  </p:clrMapOvr>
  <p:extLst>
    <p:ext uri="{DCECCB84-F9BA-43D5-87BE-67443E8EF086}">
      <p15:sldGuideLst xmlns:p15="http://schemas.microsoft.com/office/powerpoint/2012/main">
        <p15:guide id="1" pos="1777">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DIN_Agenda">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2E589B20-F0B5-43B8-85B8-9C8A95D7F042}"/>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a:t>Agenda</a:t>
            </a:r>
            <a:endParaRPr lang="en-US"/>
          </a:p>
        </p:txBody>
      </p:sp>
      <p:sp>
        <p:nvSpPr>
          <p:cNvPr id="3" name="Foliennummernplatzhalter 2">
            <a:extLst>
              <a:ext uri="{FF2B5EF4-FFF2-40B4-BE49-F238E27FC236}">
                <a16:creationId xmlns:a16="http://schemas.microsoft.com/office/drawing/2014/main" id="{2CB527A0-9EF5-4E38-A3B5-688452FC0C3F}"/>
              </a:ext>
            </a:extLst>
          </p:cNvPr>
          <p:cNvSpPr>
            <a:spLocks noGrp="1"/>
          </p:cNvSpPr>
          <p:nvPr>
            <p:ph type="sldNum" sz="quarter" idx="10"/>
          </p:nvPr>
        </p:nvSpPr>
        <p:spPr/>
        <p:txBody>
          <a:bodyPr/>
          <a:lstStyle/>
          <a:p>
            <a:fld id="{8B252499-9B54-4877-82BC-0DBF69578AC1}" type="slidenum">
              <a:rPr lang="en-US" smtClean="0"/>
              <a:pPr/>
              <a:t>‹Nr.›</a:t>
            </a:fld>
            <a:endParaRPr lang="en-US"/>
          </a:p>
        </p:txBody>
      </p:sp>
      <p:sp>
        <p:nvSpPr>
          <p:cNvPr id="4" name="Fußzeilenplatzhalter 3">
            <a:extLst>
              <a:ext uri="{FF2B5EF4-FFF2-40B4-BE49-F238E27FC236}">
                <a16:creationId xmlns:a16="http://schemas.microsoft.com/office/drawing/2014/main" id="{36626355-93CD-4A0D-AA6F-BEF7DE2A1B5D}"/>
              </a:ext>
            </a:extLst>
          </p:cNvPr>
          <p:cNvSpPr>
            <a:spLocks noGrp="1"/>
          </p:cNvSpPr>
          <p:nvPr>
            <p:ph type="ftr" sz="quarter" idx="11"/>
          </p:nvPr>
        </p:nvSpPr>
        <p:spPr/>
        <p:txBody>
          <a:bodyPr/>
          <a:lstStyle/>
          <a:p>
            <a:r>
              <a:rPr lang="en-US"/>
              <a:t>© 2023, DIN e. V.</a:t>
            </a:r>
          </a:p>
        </p:txBody>
      </p:sp>
      <p:sp>
        <p:nvSpPr>
          <p:cNvPr id="10" name="Textplatzhalter 2">
            <a:extLst>
              <a:ext uri="{FF2B5EF4-FFF2-40B4-BE49-F238E27FC236}">
                <a16:creationId xmlns:a16="http://schemas.microsoft.com/office/drawing/2014/main" id="{68457007-1246-4C19-8431-3B7C9C2F5052}"/>
              </a:ext>
            </a:extLst>
          </p:cNvPr>
          <p:cNvSpPr>
            <a:spLocks noGrp="1"/>
          </p:cNvSpPr>
          <p:nvPr>
            <p:ph type="body" sz="quarter" idx="16" hasCustomPrompt="1"/>
          </p:nvPr>
        </p:nvSpPr>
        <p:spPr>
          <a:xfrm>
            <a:off x="658813" y="1881189"/>
            <a:ext cx="9856787" cy="4319587"/>
          </a:xfrm>
        </p:spPr>
        <p:txBody>
          <a:bodyPr>
            <a:noAutofit/>
          </a:bodyPr>
          <a:lstStyle>
            <a:lvl1pPr marL="342891" indent="-342891">
              <a:buFont typeface="+mj-lt"/>
              <a:buAutoNum type="arabicPeriod"/>
              <a:defRPr/>
            </a:lvl1pPr>
            <a:lvl2pPr marL="644509" indent="-285744">
              <a:buFont typeface="Wingdings" panose="05000000000000000000" pitchFamily="2" charset="2"/>
              <a:buChar char="§"/>
              <a:defRPr/>
            </a:lvl2pPr>
            <a:lvl3pPr marL="276218" indent="0">
              <a:buNone/>
              <a:defRPr/>
            </a:lvl3pPr>
            <a:lvl4pPr marL="0" indent="0">
              <a:buFont typeface="Arial" panose="020B0604020202020204" pitchFamily="34" charset="0"/>
              <a:buNone/>
              <a:defRPr/>
            </a:lvl4pPr>
            <a:lvl5pPr marL="0" indent="0">
              <a:buFont typeface="Arial" panose="020B0604020202020204" pitchFamily="34" charset="0"/>
              <a:buNone/>
              <a:defRPr/>
            </a:lvl5pPr>
          </a:lstStyle>
          <a:p>
            <a:pPr lvl="0"/>
            <a:r>
              <a:rPr lang="de-DE"/>
              <a:t>Tagesordnungspunkt</a:t>
            </a:r>
          </a:p>
          <a:p>
            <a:pPr lvl="1"/>
            <a:r>
              <a:rPr lang="de-DE"/>
              <a:t>Unterpunkt 1</a:t>
            </a:r>
          </a:p>
          <a:p>
            <a:pPr lvl="0"/>
            <a:r>
              <a:rPr lang="de-DE"/>
              <a:t>Tagesordnungspunkt</a:t>
            </a:r>
          </a:p>
          <a:p>
            <a:pPr lvl="0"/>
            <a:r>
              <a:rPr lang="de-DE"/>
              <a:t>Tagesordnungspunkt</a:t>
            </a:r>
          </a:p>
          <a:p>
            <a:pPr lvl="0"/>
            <a:r>
              <a:rPr lang="de-DE"/>
              <a:t>Tagesordnungspunkt</a:t>
            </a:r>
          </a:p>
          <a:p>
            <a:pPr lvl="0"/>
            <a:r>
              <a:rPr lang="de-DE"/>
              <a:t>Tagesordnungspunkt</a:t>
            </a:r>
          </a:p>
        </p:txBody>
      </p:sp>
      <p:sp>
        <p:nvSpPr>
          <p:cNvPr id="2" name="Titel 1">
            <a:extLst>
              <a:ext uri="{FF2B5EF4-FFF2-40B4-BE49-F238E27FC236}">
                <a16:creationId xmlns:a16="http://schemas.microsoft.com/office/drawing/2014/main" id="{1F6E2790-5573-4AC7-AB8C-39BBEC6C9014}"/>
              </a:ext>
            </a:extLst>
          </p:cNvPr>
          <p:cNvSpPr>
            <a:spLocks noGrp="1"/>
          </p:cNvSpPr>
          <p:nvPr>
            <p:ph type="title"/>
          </p:nvPr>
        </p:nvSpPr>
        <p:spPr/>
        <p:txBody>
          <a:bodyPr/>
          <a:lstStyle/>
          <a:p>
            <a:r>
              <a:rPr lang="de-DE"/>
              <a:t>Mastertitelformat bearbeiten</a:t>
            </a:r>
          </a:p>
        </p:txBody>
      </p:sp>
    </p:spTree>
    <p:extLst>
      <p:ext uri="{BB962C8B-B14F-4D97-AF65-F5344CB8AC3E}">
        <p14:creationId xmlns:p14="http://schemas.microsoft.com/office/powerpoint/2010/main" val="3347813316"/>
      </p:ext>
    </p:extLst>
  </p:cSld>
  <p:clrMapOvr>
    <a:masterClrMapping/>
  </p:clrMapOvr>
  <p:extLst>
    <p:ext uri="{DCECCB84-F9BA-43D5-87BE-67443E8EF086}">
      <p15:sldGuideLst xmlns:p15="http://schemas.microsoft.com/office/powerpoint/2012/main">
        <p15:guide id="1" pos="415">
          <p15:clr>
            <a:srgbClr val="FBAE40"/>
          </p15:clr>
        </p15:guide>
        <p15:guide id="2" pos="6629">
          <p15:clr>
            <a:srgbClr val="FBAE40"/>
          </p15:clr>
        </p15:guide>
        <p15:guide id="4" orient="horz" pos="3906">
          <p15:clr>
            <a:srgbClr val="FBAE40"/>
          </p15:clr>
        </p15:guide>
        <p15:guide id="5" orient="horz" pos="1185">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DIN_Zwischenfolie_Fläche-oben">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D49E3D7F-F47F-4AEF-A650-4E492A857497}"/>
              </a:ext>
            </a:extLst>
          </p:cNvPr>
          <p:cNvSpPr/>
          <p:nvPr userDrawn="1"/>
        </p:nvSpPr>
        <p:spPr>
          <a:xfrm>
            <a:off x="0" y="0"/>
            <a:ext cx="12192000" cy="3429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Textplatzhalter 5">
            <a:extLst>
              <a:ext uri="{FF2B5EF4-FFF2-40B4-BE49-F238E27FC236}">
                <a16:creationId xmlns:a16="http://schemas.microsoft.com/office/drawing/2014/main" id="{0698BE02-5ABE-482D-B351-39798472BDE4}"/>
              </a:ext>
            </a:extLst>
          </p:cNvPr>
          <p:cNvSpPr>
            <a:spLocks noGrp="1"/>
          </p:cNvSpPr>
          <p:nvPr>
            <p:ph type="body" sz="quarter" idx="14" hasCustomPrompt="1"/>
          </p:nvPr>
        </p:nvSpPr>
        <p:spPr>
          <a:xfrm>
            <a:off x="658813" y="1412875"/>
            <a:ext cx="9856787" cy="1299501"/>
          </a:xfrm>
          <a:prstGeom prst="rect">
            <a:avLst/>
          </a:prstGeom>
        </p:spPr>
        <p:txBody>
          <a:bodyPr wrap="square" lIns="0" tIns="0" rIns="0" bIns="0">
            <a:spAutoFit/>
          </a:bodyPr>
          <a:lstStyle>
            <a:lvl1pPr marL="0" indent="0">
              <a:lnSpc>
                <a:spcPts val="5000"/>
              </a:lnSpc>
              <a:spcBef>
                <a:spcPts val="0"/>
              </a:spcBef>
              <a:buFontTx/>
              <a:buNone/>
              <a:defRPr sz="4400" b="1">
                <a:solidFill>
                  <a:schemeClr val="bg1"/>
                </a:solidFill>
              </a:defRPr>
            </a:lvl1pPr>
            <a:lvl2pPr marL="0" indent="0">
              <a:buNone/>
              <a:defRPr/>
            </a:lvl2pPr>
            <a:lvl3pPr marL="0" indent="0">
              <a:buNone/>
              <a:defRPr/>
            </a:lvl3pPr>
            <a:lvl4pPr marL="0" indent="0">
              <a:buNone/>
              <a:defRPr/>
            </a:lvl4pPr>
            <a:lvl5pPr marL="0" indent="0">
              <a:buNone/>
              <a:defRPr/>
            </a:lvl5pPr>
          </a:lstStyle>
          <a:p>
            <a:pPr lvl="0"/>
            <a:r>
              <a:rPr lang="de-DE"/>
              <a:t>Hier steht der ein- bis </a:t>
            </a:r>
            <a:br>
              <a:rPr lang="de-DE"/>
            </a:br>
            <a:r>
              <a:rPr lang="de-DE"/>
              <a:t>zweizeilige Titel</a:t>
            </a:r>
          </a:p>
        </p:txBody>
      </p:sp>
      <p:sp>
        <p:nvSpPr>
          <p:cNvPr id="4" name="Textplatzhalter 3">
            <a:extLst>
              <a:ext uri="{FF2B5EF4-FFF2-40B4-BE49-F238E27FC236}">
                <a16:creationId xmlns:a16="http://schemas.microsoft.com/office/drawing/2014/main" id="{214E376A-5C10-43AE-8E3D-D29B031DD342}"/>
              </a:ext>
            </a:extLst>
          </p:cNvPr>
          <p:cNvSpPr>
            <a:spLocks noGrp="1"/>
          </p:cNvSpPr>
          <p:nvPr>
            <p:ph type="body" sz="quarter" idx="16" hasCustomPrompt="1"/>
          </p:nvPr>
        </p:nvSpPr>
        <p:spPr>
          <a:xfrm>
            <a:off x="658813" y="720001"/>
            <a:ext cx="9856787" cy="265079"/>
          </a:xfrm>
        </p:spPr>
        <p:txBody>
          <a:bodyPr>
            <a:noAutofit/>
          </a:bodyPr>
          <a:lstStyle>
            <a:lvl1pPr>
              <a:defRPr sz="1800" b="1">
                <a:solidFill>
                  <a:schemeClr val="bg1"/>
                </a:solidFill>
              </a:defRPr>
            </a:lvl1pPr>
            <a:lvl2pPr>
              <a:defRPr sz="2400" b="1">
                <a:solidFill>
                  <a:schemeClr val="bg1"/>
                </a:solidFill>
              </a:defRPr>
            </a:lvl2pPr>
            <a:lvl3pPr>
              <a:defRPr sz="2400" b="1">
                <a:solidFill>
                  <a:schemeClr val="bg1"/>
                </a:solidFill>
              </a:defRPr>
            </a:lvl3pPr>
            <a:lvl4pPr>
              <a:defRPr sz="2400" b="1">
                <a:solidFill>
                  <a:schemeClr val="bg1"/>
                </a:solidFill>
              </a:defRPr>
            </a:lvl4pPr>
            <a:lvl5pPr>
              <a:defRPr sz="2400" b="1">
                <a:solidFill>
                  <a:schemeClr val="bg1"/>
                </a:solidFill>
              </a:defRPr>
            </a:lvl5pPr>
          </a:lstStyle>
          <a:p>
            <a:pPr lvl="0"/>
            <a:r>
              <a:rPr lang="de-DE"/>
              <a:t>Kapiteltitel, z. B. Tagesordnungspunkt oder thematische Einordnung (einzeilig)</a:t>
            </a:r>
          </a:p>
        </p:txBody>
      </p:sp>
    </p:spTree>
    <p:extLst>
      <p:ext uri="{BB962C8B-B14F-4D97-AF65-F5344CB8AC3E}">
        <p14:creationId xmlns:p14="http://schemas.microsoft.com/office/powerpoint/2010/main" val="540863224"/>
      </p:ext>
    </p:extLst>
  </p:cSld>
  <p:clrMapOvr>
    <a:masterClrMapping/>
  </p:clrMapOvr>
  <p:extLst>
    <p:ext uri="{DCECCB84-F9BA-43D5-87BE-67443E8EF086}">
      <p15:sldGuideLst xmlns:p15="http://schemas.microsoft.com/office/powerpoint/2012/main">
        <p15:guide id="1" pos="41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DIN_Aufzählung">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a:p>
        </p:txBody>
      </p:sp>
      <p:sp>
        <p:nvSpPr>
          <p:cNvPr id="8" name="Textplatzhalter 6">
            <a:extLst>
              <a:ext uri="{FF2B5EF4-FFF2-40B4-BE49-F238E27FC236}">
                <a16:creationId xmlns:a16="http://schemas.microsoft.com/office/drawing/2014/main" id="{BC38D12B-350E-4E94-A7B1-2762E4AF01E0}"/>
              </a:ext>
            </a:extLst>
          </p:cNvPr>
          <p:cNvSpPr>
            <a:spLocks noGrp="1"/>
          </p:cNvSpPr>
          <p:nvPr>
            <p:ph type="body" sz="quarter" idx="13" hasCustomPrompt="1"/>
          </p:nvPr>
        </p:nvSpPr>
        <p:spPr>
          <a:xfrm>
            <a:off x="658813" y="1884363"/>
            <a:ext cx="9856787" cy="4316412"/>
          </a:xfrm>
        </p:spPr>
        <p:txBody>
          <a:bodyPr/>
          <a:lstStyle>
            <a:lvl1pPr marL="292093" indent="-292093">
              <a:buFont typeface="Wingdings" panose="05000000000000000000" pitchFamily="2" charset="2"/>
              <a:buChar char="§"/>
              <a:defRPr/>
            </a:lvl1pPr>
            <a:lvl2pPr marL="268281" indent="-268281">
              <a:defRPr/>
            </a:lvl2pPr>
            <a:lvl3pPr>
              <a:defRPr/>
            </a:lvl3pPr>
          </a:lstStyle>
          <a:p>
            <a:pPr lvl="1"/>
            <a:r>
              <a:rPr lang="de-DE"/>
              <a:t>Aufzählung erste Ebene</a:t>
            </a:r>
          </a:p>
          <a:p>
            <a:pPr lvl="2"/>
            <a:r>
              <a:rPr lang="de-DE"/>
              <a:t>Aufzählung zweite Ebene</a:t>
            </a:r>
          </a:p>
          <a:p>
            <a:pPr lvl="1"/>
            <a:r>
              <a:rPr lang="de-DE"/>
              <a:t>Aufzählung erste Ebene</a:t>
            </a:r>
          </a:p>
        </p:txBody>
      </p:sp>
      <p:sp>
        <p:nvSpPr>
          <p:cNvPr id="9" name="Foliennummernplatzhalter 2">
            <a:extLst>
              <a:ext uri="{FF2B5EF4-FFF2-40B4-BE49-F238E27FC236}">
                <a16:creationId xmlns:a16="http://schemas.microsoft.com/office/drawing/2014/main" id="{F3E156E9-4497-448B-BFC8-DC6901DCD28B}"/>
              </a:ext>
            </a:extLst>
          </p:cNvPr>
          <p:cNvSpPr>
            <a:spLocks noGrp="1"/>
          </p:cNvSpPr>
          <p:nvPr>
            <p:ph type="sldNum" sz="quarter" idx="10"/>
          </p:nvPr>
        </p:nvSpPr>
        <p:spPr>
          <a:xfrm>
            <a:off x="10863263" y="6342965"/>
            <a:ext cx="393644" cy="212724"/>
          </a:xfrm>
        </p:spPr>
        <p:txBody>
          <a:bodyPr/>
          <a:lstStyle/>
          <a:p>
            <a:fld id="{8B252499-9B54-4877-82BC-0DBF69578AC1}" type="slidenum">
              <a:rPr lang="en-US" smtClean="0"/>
              <a:pPr/>
              <a:t>‹Nr.›</a:t>
            </a:fld>
            <a:endParaRPr lang="en-US"/>
          </a:p>
        </p:txBody>
      </p:sp>
      <p:sp>
        <p:nvSpPr>
          <p:cNvPr id="10" name="Fußzeilenplatzhalter 3">
            <a:extLst>
              <a:ext uri="{FF2B5EF4-FFF2-40B4-BE49-F238E27FC236}">
                <a16:creationId xmlns:a16="http://schemas.microsoft.com/office/drawing/2014/main" id="{F9F0CB0E-F4AB-4F63-BEEF-6348F7437A39}"/>
              </a:ext>
            </a:extLst>
          </p:cNvPr>
          <p:cNvSpPr>
            <a:spLocks noGrp="1"/>
          </p:cNvSpPr>
          <p:nvPr>
            <p:ph type="ftr" sz="quarter" idx="11"/>
          </p:nvPr>
        </p:nvSpPr>
        <p:spPr>
          <a:xfrm>
            <a:off x="10863265" y="6524626"/>
            <a:ext cx="714057" cy="212724"/>
          </a:xfrm>
        </p:spPr>
        <p:txBody>
          <a:bodyPr/>
          <a:lstStyle/>
          <a:p>
            <a:r>
              <a:rPr lang="en-US"/>
              <a:t>© 2023, DIN e. V.</a:t>
            </a:r>
          </a:p>
        </p:txBody>
      </p:sp>
      <p:sp>
        <p:nvSpPr>
          <p:cNvPr id="7" name="Textplatzhalter 4">
            <a:extLst>
              <a:ext uri="{FF2B5EF4-FFF2-40B4-BE49-F238E27FC236}">
                <a16:creationId xmlns:a16="http://schemas.microsoft.com/office/drawing/2014/main" id="{397A8A1F-896C-400A-811B-0B70E289FD59}"/>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779536861"/>
      </p:ext>
    </p:extLst>
  </p:cSld>
  <p:clrMapOvr>
    <a:masterClrMapping/>
  </p:clrMapOvr>
  <p:extLst>
    <p:ext uri="{DCECCB84-F9BA-43D5-87BE-67443E8EF086}">
      <p15:sldGuideLst xmlns:p15="http://schemas.microsoft.com/office/powerpoint/2012/main">
        <p15:guide id="1" pos="411">
          <p15:clr>
            <a:srgbClr val="FBAE40"/>
          </p15:clr>
        </p15:guide>
        <p15:guide id="3" orient="horz" pos="1185">
          <p15:clr>
            <a:srgbClr val="FBAE40"/>
          </p15:clr>
        </p15:guide>
        <p15:guide id="4" orient="horz" pos="3906">
          <p15:clr>
            <a:srgbClr val="FBAE40"/>
          </p15:clr>
        </p15:guide>
        <p15:guide id="5" pos="663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N_Titelfolie_ohne Bi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8"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8"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8" y="3759740"/>
            <a:ext cx="7694612" cy="249299"/>
          </a:xfrm>
        </p:spPr>
        <p:txBody>
          <a:bodyPr wrap="square">
            <a:spAutoFit/>
          </a:bodyPr>
          <a:lstStyle>
            <a:lvl1pPr>
              <a:defRPr/>
            </a:lvl1pPr>
          </a:lstStyle>
          <a:p>
            <a:pPr lvl="0"/>
            <a:r>
              <a:rPr lang="de-DE"/>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2" y="6142038"/>
            <a:ext cx="1457311" cy="321970"/>
          </a:xfrm>
        </p:spPr>
        <p:txBody>
          <a:bodyPr/>
          <a:lstStyle>
            <a:lvl1pPr algn="r">
              <a:defRPr/>
            </a:lvl1pPr>
            <a:lvl2pPr marL="23813" indent="0">
              <a:buNone/>
              <a:defRPr/>
            </a:lvl2pPr>
            <a:lvl3pPr marL="0" indent="0">
              <a:buNone/>
              <a:defRPr/>
            </a:lvl3pPr>
          </a:lstStyle>
          <a:p>
            <a:pPr lvl="0"/>
            <a:r>
              <a:rPr lang="de-DE"/>
              <a:t>xx.xx.2022</a:t>
            </a:r>
          </a:p>
        </p:txBody>
      </p:sp>
      <p:pic>
        <p:nvPicPr>
          <p:cNvPr id="22" name="Grafik 21">
            <a:extLst>
              <a:ext uri="{FF2B5EF4-FFF2-40B4-BE49-F238E27FC236}">
                <a16:creationId xmlns:a16="http://schemas.microsoft.com/office/drawing/2014/main" id="{84B180AE-5047-45D2-B490-0322D3500D4D}"/>
              </a:ext>
            </a:extLst>
          </p:cNvPr>
          <p:cNvPicPr>
            <a:picLocks noChangeAspect="1"/>
          </p:cNvPicPr>
          <p:nvPr userDrawn="1"/>
        </p:nvPicPr>
        <p:blipFill rotWithShape="1">
          <a:blip r:embed="rId2" cstate="screen">
            <a:alphaModFix/>
            <a:extLst>
              <a:ext uri="{28A0092B-C50C-407E-A947-70E740481C1C}">
                <a14:useLocalDpi xmlns:a14="http://schemas.microsoft.com/office/drawing/2010/main" val="0"/>
              </a:ext>
            </a:extLst>
          </a:blip>
          <a:srcRect l="529" r="-1"/>
          <a:stretch/>
        </p:blipFill>
        <p:spPr>
          <a:xfrm>
            <a:off x="0" y="759721"/>
            <a:ext cx="2273350" cy="3226645"/>
          </a:xfrm>
          <a:prstGeom prst="rect">
            <a:avLst/>
          </a:prstGeom>
          <a:ln>
            <a:noFill/>
          </a:ln>
        </p:spPr>
      </p:pic>
    </p:spTree>
    <p:extLst>
      <p:ext uri="{BB962C8B-B14F-4D97-AF65-F5344CB8AC3E}">
        <p14:creationId xmlns:p14="http://schemas.microsoft.com/office/powerpoint/2010/main" val="1976597731"/>
      </p:ext>
    </p:extLst>
  </p:cSld>
  <p:clrMapOvr>
    <a:masterClrMapping/>
  </p:clrMapOvr>
  <p:extLst>
    <p:ext uri="{DCECCB84-F9BA-43D5-87BE-67443E8EF086}">
      <p15:sldGuideLst xmlns:p15="http://schemas.microsoft.com/office/powerpoint/2012/main">
        <p15:guide id="1" pos="1777">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DIN_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a:t>© 2023, DIN e. V.</a:t>
            </a:r>
          </a:p>
        </p:txBody>
      </p:sp>
      <p:sp>
        <p:nvSpPr>
          <p:cNvPr id="6" name="Textplatzhalter 5">
            <a:extLst>
              <a:ext uri="{FF2B5EF4-FFF2-40B4-BE49-F238E27FC236}">
                <a16:creationId xmlns:a16="http://schemas.microsoft.com/office/drawing/2014/main" id="{7EF8E0AA-7047-4711-95B6-F20C2D0F3A72}"/>
              </a:ext>
            </a:extLst>
          </p:cNvPr>
          <p:cNvSpPr>
            <a:spLocks noGrp="1"/>
          </p:cNvSpPr>
          <p:nvPr>
            <p:ph type="body" sz="quarter" idx="12" hasCustomPrompt="1"/>
          </p:nvPr>
        </p:nvSpPr>
        <p:spPr>
          <a:xfrm>
            <a:off x="658813" y="1881188"/>
            <a:ext cx="9866312" cy="4313237"/>
          </a:xfrm>
        </p:spPr>
        <p:txBody>
          <a:bodyPr/>
          <a:lstStyle>
            <a:lvl1pPr>
              <a:defRPr/>
            </a:lvl1pPr>
          </a:lstStyle>
          <a:p>
            <a:pPr lvl="0"/>
            <a:r>
              <a:rPr lang="de-DE"/>
              <a:t>Hier steht Fließtext.</a:t>
            </a:r>
          </a:p>
        </p:txBody>
      </p:sp>
      <p:sp>
        <p:nvSpPr>
          <p:cNvPr id="8" name="Textplatzhalter 4">
            <a:extLst>
              <a:ext uri="{FF2B5EF4-FFF2-40B4-BE49-F238E27FC236}">
                <a16:creationId xmlns:a16="http://schemas.microsoft.com/office/drawing/2014/main" id="{6FDAEDD7-06E8-43BB-BE06-7357BA2BF053}"/>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3745761319"/>
      </p:ext>
    </p:extLst>
  </p:cSld>
  <p:clrMapOvr>
    <a:masterClrMapping/>
  </p:clrMapOvr>
  <p:extLst>
    <p:ext uri="{DCECCB84-F9BA-43D5-87BE-67443E8EF086}">
      <p15:sldGuideLst xmlns:p15="http://schemas.microsoft.com/office/powerpoint/2012/main">
        <p15:guide id="1" pos="411">
          <p15:clr>
            <a:srgbClr val="FBAE40"/>
          </p15:clr>
        </p15:guide>
        <p15:guide id="3" orient="horz" pos="3906">
          <p15:clr>
            <a:srgbClr val="FBAE40"/>
          </p15:clr>
        </p15:guide>
        <p15:guide id="4" orient="horz" pos="1185">
          <p15:clr>
            <a:srgbClr val="FBAE40"/>
          </p15:clr>
        </p15:guide>
        <p15:guide id="5" pos="663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DIN_leer_Diagramme+Tabell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a:t>© 2023, DIN e. V.</a:t>
            </a:r>
          </a:p>
        </p:txBody>
      </p:sp>
      <p:sp>
        <p:nvSpPr>
          <p:cNvPr id="7" name="Inhaltsplatzhalter 6">
            <a:extLst>
              <a:ext uri="{FF2B5EF4-FFF2-40B4-BE49-F238E27FC236}">
                <a16:creationId xmlns:a16="http://schemas.microsoft.com/office/drawing/2014/main" id="{63DA6885-84DB-422F-A25D-83B74D54FEDD}"/>
              </a:ext>
            </a:extLst>
          </p:cNvPr>
          <p:cNvSpPr>
            <a:spLocks noGrp="1"/>
          </p:cNvSpPr>
          <p:nvPr>
            <p:ph sz="quarter" idx="15" hasCustomPrompt="1"/>
          </p:nvPr>
        </p:nvSpPr>
        <p:spPr>
          <a:xfrm>
            <a:off x="658813" y="1985175"/>
            <a:ext cx="9866313" cy="4215600"/>
          </a:xfrm>
        </p:spPr>
        <p:txBody>
          <a:bodyPr/>
          <a:lstStyle>
            <a:lvl1pPr>
              <a:defRPr/>
            </a:lvl1pPr>
          </a:lstStyle>
          <a:p>
            <a:pPr lvl="0"/>
            <a:r>
              <a:rPr lang="de-DE"/>
              <a:t>Platzhalter für Tabellen und Diagramme</a:t>
            </a:r>
            <a:endParaRPr lang="en-US"/>
          </a:p>
        </p:txBody>
      </p:sp>
      <p:sp>
        <p:nvSpPr>
          <p:cNvPr id="8" name="Textplatzhalter 4">
            <a:extLst>
              <a:ext uri="{FF2B5EF4-FFF2-40B4-BE49-F238E27FC236}">
                <a16:creationId xmlns:a16="http://schemas.microsoft.com/office/drawing/2014/main" id="{51DE6960-B383-4B5C-AC80-711BE7FDC988}"/>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225647842"/>
      </p:ext>
    </p:extLst>
  </p:cSld>
  <p:clrMapOvr>
    <a:masterClrMapping/>
  </p:clrMapOvr>
  <p:extLst>
    <p:ext uri="{DCECCB84-F9BA-43D5-87BE-67443E8EF086}">
      <p15:sldGuideLst xmlns:p15="http://schemas.microsoft.com/office/powerpoint/2012/main">
        <p15:guide id="1" pos="411">
          <p15:clr>
            <a:srgbClr val="FBAE40"/>
          </p15:clr>
        </p15:guide>
        <p15:guide id="2" pos="6630">
          <p15:clr>
            <a:srgbClr val="FBAE40"/>
          </p15:clr>
        </p15:guide>
        <p15:guide id="3" orient="horz" pos="3906">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DIN_leer_Video">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a:t>© 2023, DIN e. V.</a:t>
            </a:r>
          </a:p>
        </p:txBody>
      </p:sp>
      <p:sp>
        <p:nvSpPr>
          <p:cNvPr id="6" name="Medienplatzhalter 5">
            <a:extLst>
              <a:ext uri="{FF2B5EF4-FFF2-40B4-BE49-F238E27FC236}">
                <a16:creationId xmlns:a16="http://schemas.microsoft.com/office/drawing/2014/main" id="{4236928F-2653-4C11-84A0-1B166F86F7DC}"/>
              </a:ext>
            </a:extLst>
          </p:cNvPr>
          <p:cNvSpPr>
            <a:spLocks noGrp="1"/>
          </p:cNvSpPr>
          <p:nvPr>
            <p:ph type="media" sz="quarter" idx="15" hasCustomPrompt="1"/>
          </p:nvPr>
        </p:nvSpPr>
        <p:spPr>
          <a:xfrm>
            <a:off x="658813" y="1984376"/>
            <a:ext cx="9866312" cy="4216400"/>
          </a:xfrm>
        </p:spPr>
        <p:txBody>
          <a:bodyPr/>
          <a:lstStyle>
            <a:lvl1pPr>
              <a:defRPr/>
            </a:lvl1pPr>
          </a:lstStyle>
          <a:p>
            <a:r>
              <a:rPr lang="de-DE"/>
              <a:t>Platzhalter für Video</a:t>
            </a:r>
          </a:p>
        </p:txBody>
      </p:sp>
      <p:sp>
        <p:nvSpPr>
          <p:cNvPr id="7" name="Textplatzhalter 4">
            <a:extLst>
              <a:ext uri="{FF2B5EF4-FFF2-40B4-BE49-F238E27FC236}">
                <a16:creationId xmlns:a16="http://schemas.microsoft.com/office/drawing/2014/main" id="{840EEA76-0CF8-431A-BA4A-63A0D6CA95D2}"/>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2051158507"/>
      </p:ext>
    </p:extLst>
  </p:cSld>
  <p:clrMapOvr>
    <a:masterClrMapping/>
  </p:clrMapOvr>
  <p:extLst>
    <p:ext uri="{DCECCB84-F9BA-43D5-87BE-67443E8EF086}">
      <p15:sldGuideLst xmlns:p15="http://schemas.microsoft.com/office/powerpoint/2012/main">
        <p15:guide id="1" pos="411">
          <p15:clr>
            <a:srgbClr val="FBAE40"/>
          </p15:clr>
        </p15:guide>
        <p15:guide id="2" pos="6630">
          <p15:clr>
            <a:srgbClr val="FBAE40"/>
          </p15:clr>
        </p15:guide>
        <p15:guide id="3" orient="horz" pos="3906">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DIN_leer_mit-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a:t>© 2023, DIN e. V.</a:t>
            </a:r>
          </a:p>
        </p:txBody>
      </p:sp>
      <p:sp>
        <p:nvSpPr>
          <p:cNvPr id="6" name="Textplatzhalter 4">
            <a:extLst>
              <a:ext uri="{FF2B5EF4-FFF2-40B4-BE49-F238E27FC236}">
                <a16:creationId xmlns:a16="http://schemas.microsoft.com/office/drawing/2014/main" id="{7CA68D99-9C55-4A7B-8F01-0C2C8923396C}"/>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4072772295"/>
      </p:ext>
    </p:extLst>
  </p:cSld>
  <p:clrMapOvr>
    <a:masterClrMapping/>
  </p:clrMapOvr>
  <p:extLst>
    <p:ext uri="{DCECCB84-F9BA-43D5-87BE-67443E8EF086}">
      <p15:sldGuideLst xmlns:p15="http://schemas.microsoft.com/office/powerpoint/2012/main">
        <p15:guide id="1" pos="411">
          <p15:clr>
            <a:srgbClr val="FBAE40"/>
          </p15:clr>
        </p15:guide>
        <p15:guide id="2" pos="663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DIN_ein-Bild_Text_Variante_A">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p:txBody>
          <a:bodyPr/>
          <a:lstStyle>
            <a:lvl1pPr>
              <a:defRPr/>
            </a:lvl1pPr>
          </a:lstStyle>
          <a:p>
            <a:r>
              <a:rPr lang="de-DE"/>
              <a:t>Hier steht der einzeilige Folientitel</a:t>
            </a:r>
            <a:endParaRPr lang="en-US"/>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9"/>
            <a:ext cx="5313971" cy="3814917"/>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131345" y="2382840"/>
            <a:ext cx="4384257" cy="3817937"/>
          </a:xfrm>
        </p:spPr>
        <p:txBody>
          <a:bodyPr wrap="square" lIns="0" tIns="0" rIns="0" bIns="0">
            <a:noAutofit/>
          </a:bodyPr>
          <a:lstStyle>
            <a:lvl1pPr>
              <a:defRPr/>
            </a:lvl1pPr>
            <a:lvl2pPr>
              <a:defRPr/>
            </a:lvl2pPr>
            <a:lvl3pPr>
              <a:defRPr/>
            </a:lvl3pPr>
          </a:lstStyle>
          <a:p>
            <a:pPr lvl="0"/>
            <a:r>
              <a:rPr lang="de-DE"/>
              <a:t>Hier steht Fließtext.</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a:t>© 2023, DIN e. 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a:p>
        </p:txBody>
      </p:sp>
      <p:sp>
        <p:nvSpPr>
          <p:cNvPr id="8" name="Textplatzhalter 4">
            <a:extLst>
              <a:ext uri="{FF2B5EF4-FFF2-40B4-BE49-F238E27FC236}">
                <a16:creationId xmlns:a16="http://schemas.microsoft.com/office/drawing/2014/main" id="{C6E06A88-78CA-48E9-B7B5-A830665AB14B}"/>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3496520488"/>
      </p:ext>
    </p:extLst>
  </p:cSld>
  <p:clrMapOvr>
    <a:masterClrMapping/>
  </p:clrMapOvr>
  <p:extLst>
    <p:ext uri="{DCECCB84-F9BA-43D5-87BE-67443E8EF086}">
      <p15:sldGuideLst xmlns:p15="http://schemas.microsoft.com/office/powerpoint/2012/main">
        <p15:guide id="1" pos="415">
          <p15:clr>
            <a:srgbClr val="FBAE40"/>
          </p15:clr>
        </p15:guide>
        <p15:guide id="2" pos="6630">
          <p15:clr>
            <a:srgbClr val="FBAE40"/>
          </p15:clr>
        </p15:guide>
        <p15:guide id="3" orient="horz" pos="1502">
          <p15:clr>
            <a:srgbClr val="FBAE40"/>
          </p15:clr>
        </p15:guide>
        <p15:guide id="4" orient="horz" pos="3906">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IN_ein-Bild_Text_Variante-B">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2" y="2385859"/>
            <a:ext cx="6140821" cy="3814917"/>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958013" y="2382840"/>
            <a:ext cx="3557587" cy="3817937"/>
          </a:xfrm>
        </p:spPr>
        <p:txBody>
          <a:bodyPr lIns="0" tIns="0" rIns="0" bIns="0">
            <a:noAutofit/>
          </a:bodyPr>
          <a:lstStyle>
            <a:lvl1pPr>
              <a:defRPr/>
            </a:lvl1pPr>
            <a:lvl2pPr>
              <a:defRPr/>
            </a:lvl2pPr>
            <a:lvl3pPr>
              <a:defRPr/>
            </a:lvl3pPr>
          </a:lstStyle>
          <a:p>
            <a:pPr lvl="0"/>
            <a:r>
              <a:rPr lang="de-DE"/>
              <a:t>Hier steht Fließtext.</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a:t>© 2023, DIN e. 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a:p>
        </p:txBody>
      </p:sp>
      <p:sp>
        <p:nvSpPr>
          <p:cNvPr id="8" name="Textplatzhalter 4">
            <a:extLst>
              <a:ext uri="{FF2B5EF4-FFF2-40B4-BE49-F238E27FC236}">
                <a16:creationId xmlns:a16="http://schemas.microsoft.com/office/drawing/2014/main" id="{48CD247B-6347-4CAE-95FD-FD5F80A8F32B}"/>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3954963562"/>
      </p:ext>
    </p:extLst>
  </p:cSld>
  <p:clrMapOvr>
    <a:masterClrMapping/>
  </p:clrMapOvr>
  <p:extLst>
    <p:ext uri="{DCECCB84-F9BA-43D5-87BE-67443E8EF086}">
      <p15:sldGuideLst xmlns:p15="http://schemas.microsoft.com/office/powerpoint/2012/main">
        <p15:guide id="1" pos="6626">
          <p15:clr>
            <a:srgbClr val="FBAE40"/>
          </p15:clr>
        </p15:guide>
        <p15:guide id="2" orient="horz" pos="1502">
          <p15:clr>
            <a:srgbClr val="FBAE40"/>
          </p15:clr>
        </p15:guide>
        <p15:guide id="3" orient="horz" pos="3906">
          <p15:clr>
            <a:srgbClr val="FBAE40"/>
          </p15:clr>
        </p15:guide>
        <p15:guide id="4" pos="415">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DIN_ein-Bi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58813" y="1985177"/>
            <a:ext cx="10866439" cy="387161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58813" y="5951475"/>
            <a:ext cx="9856787" cy="249300"/>
          </a:xfrm>
        </p:spPr>
        <p:txBody>
          <a:bodyPr lIns="0" tIns="0" rIns="0" bIns="0">
            <a:noAutofit/>
          </a:bodyPr>
          <a:lstStyle>
            <a:lvl1pPr>
              <a:defRPr/>
            </a:lvl1pPr>
            <a:lvl2pPr>
              <a:defRPr/>
            </a:lvl2pPr>
            <a:lvl3pPr marL="276218" indent="0">
              <a:buNone/>
              <a:defRPr/>
            </a:lvl3pPr>
          </a:lstStyle>
          <a:p>
            <a:pPr lvl="0"/>
            <a:r>
              <a:rPr lang="de-DE"/>
              <a:t>Hier steht eine Bildunterschrift (max. einzeilig)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a:t>© 2023, DIN e. 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a:p>
        </p:txBody>
      </p:sp>
      <p:sp>
        <p:nvSpPr>
          <p:cNvPr id="8" name="Textplatzhalter 4">
            <a:extLst>
              <a:ext uri="{FF2B5EF4-FFF2-40B4-BE49-F238E27FC236}">
                <a16:creationId xmlns:a16="http://schemas.microsoft.com/office/drawing/2014/main" id="{5896EFB1-530A-49A2-81C0-927097D65EC6}"/>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2383197005"/>
      </p:ext>
    </p:extLst>
  </p:cSld>
  <p:clrMapOvr>
    <a:masterClrMapping/>
  </p:clrMapOvr>
  <p:extLst>
    <p:ext uri="{DCECCB84-F9BA-43D5-87BE-67443E8EF086}">
      <p15:sldGuideLst xmlns:p15="http://schemas.microsoft.com/office/powerpoint/2012/main">
        <p15:guide id="1" pos="6626">
          <p15:clr>
            <a:srgbClr val="FBAE40"/>
          </p15:clr>
        </p15:guide>
        <p15:guide id="2" orient="horz" pos="1502">
          <p15:clr>
            <a:srgbClr val="FBAE40"/>
          </p15:clr>
        </p15:guide>
        <p15:guide id="3" orient="horz" pos="3906">
          <p15:clr>
            <a:srgbClr val="FBAE40"/>
          </p15:clr>
        </p15:guide>
        <p15:guide id="4" pos="415">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DIN_zwei-Bilder">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a:p>
        </p:txBody>
      </p:sp>
      <p:sp>
        <p:nvSpPr>
          <p:cNvPr id="7" name="Bildplatzhalter 5">
            <a:extLst>
              <a:ext uri="{FF2B5EF4-FFF2-40B4-BE49-F238E27FC236}">
                <a16:creationId xmlns:a16="http://schemas.microsoft.com/office/drawing/2014/main" id="{FDF7D65F-B748-4B9E-8C93-89C642A5724B}"/>
              </a:ext>
            </a:extLst>
          </p:cNvPr>
          <p:cNvSpPr>
            <a:spLocks noGrp="1"/>
          </p:cNvSpPr>
          <p:nvPr>
            <p:ph type="pic" sz="quarter" idx="17"/>
          </p:nvPr>
        </p:nvSpPr>
        <p:spPr>
          <a:xfrm>
            <a:off x="6455275" y="2385857"/>
            <a:ext cx="5071564" cy="283928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7"/>
            <a:ext cx="5138873" cy="283928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p>
        </p:txBody>
      </p:sp>
      <p:sp>
        <p:nvSpPr>
          <p:cNvPr id="19" name="Textplatzhalter 2">
            <a:extLst>
              <a:ext uri="{FF2B5EF4-FFF2-40B4-BE49-F238E27FC236}">
                <a16:creationId xmlns:a16="http://schemas.microsoft.com/office/drawing/2014/main" id="{376A67A2-AFEB-4F3F-9B19-8CD2AD6EE538}"/>
              </a:ext>
            </a:extLst>
          </p:cNvPr>
          <p:cNvSpPr>
            <a:spLocks noGrp="1"/>
          </p:cNvSpPr>
          <p:nvPr>
            <p:ph type="body" sz="quarter" idx="13" hasCustomPrompt="1"/>
          </p:nvPr>
        </p:nvSpPr>
        <p:spPr>
          <a:xfrm>
            <a:off x="662721" y="5365104"/>
            <a:ext cx="5142763" cy="835673"/>
          </a:xfrm>
        </p:spPr>
        <p:txBody>
          <a:bodyPr lIns="0" tIns="0" rIns="0" bIns="0">
            <a:noAutofit/>
          </a:bodyPr>
          <a:lstStyle>
            <a:lvl1pPr>
              <a:defRPr/>
            </a:lvl1pPr>
          </a:lstStyle>
          <a:p>
            <a:pPr lvl="0"/>
            <a:r>
              <a:rPr lang="de-DE"/>
              <a:t>Hier steht eine Bildunterschrift (max. dreizeilig)</a:t>
            </a:r>
          </a:p>
          <a:p>
            <a:pPr lvl="0"/>
            <a:endParaRPr lang="de-DE"/>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455275" y="5365104"/>
            <a:ext cx="5071564" cy="835673"/>
          </a:xfrm>
        </p:spPr>
        <p:txBody>
          <a:bodyPr lIns="0" tIns="0" rIns="0" bIns="0">
            <a:noAutofit/>
          </a:bodyPr>
          <a:lstStyle>
            <a:lvl1pPr>
              <a:defRPr/>
            </a:lvl1pPr>
          </a:lstStyle>
          <a:p>
            <a:pPr lvl="0"/>
            <a:r>
              <a:rPr lang="de-DE"/>
              <a:t>Hier steht eine Bildunterschrift (max. dreizeilig)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a:t>© 2023, DIN e. 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a:p>
        </p:txBody>
      </p:sp>
      <p:sp>
        <p:nvSpPr>
          <p:cNvPr id="10" name="Textplatzhalter 4">
            <a:extLst>
              <a:ext uri="{FF2B5EF4-FFF2-40B4-BE49-F238E27FC236}">
                <a16:creationId xmlns:a16="http://schemas.microsoft.com/office/drawing/2014/main" id="{9D206EA2-5148-4239-95C2-6D3768DA2587}"/>
              </a:ext>
            </a:extLst>
          </p:cNvPr>
          <p:cNvSpPr>
            <a:spLocks noGrp="1"/>
          </p:cNvSpPr>
          <p:nvPr>
            <p:ph type="body" sz="quarter" idx="24" hasCustomPrompt="1"/>
          </p:nvPr>
        </p:nvSpPr>
        <p:spPr>
          <a:xfrm>
            <a:off x="658813" y="720002"/>
            <a:ext cx="9864727"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1121914843"/>
      </p:ext>
    </p:extLst>
  </p:cSld>
  <p:clrMapOvr>
    <a:masterClrMapping/>
  </p:clrMapOvr>
  <p:extLst>
    <p:ext uri="{DCECCB84-F9BA-43D5-87BE-67443E8EF086}">
      <p15:sldGuideLst xmlns:p15="http://schemas.microsoft.com/office/powerpoint/2012/main">
        <p15:guide id="1" pos="7262">
          <p15:clr>
            <a:srgbClr val="FBAE40"/>
          </p15:clr>
        </p15:guide>
        <p15:guide id="2" orient="horz" pos="1502">
          <p15:clr>
            <a:srgbClr val="FBAE40"/>
          </p15:clr>
        </p15:guide>
        <p15:guide id="3" orient="horz" pos="3906">
          <p15:clr>
            <a:srgbClr val="FBAE40"/>
          </p15:clr>
        </p15:guide>
        <p15:guide id="4" pos="41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DIN_drei-Bilder">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p:txBody>
          <a:bodyPr/>
          <a:lstStyle>
            <a:lvl1pPr>
              <a:defRPr/>
            </a:lvl1pPr>
          </a:lstStyle>
          <a:p>
            <a:r>
              <a:rPr lang="de-DE"/>
              <a:t>Hier steht der einzeilige Folientitel</a:t>
            </a:r>
            <a:endParaRPr lang="en-US"/>
          </a:p>
        </p:txBody>
      </p:sp>
      <p:sp>
        <p:nvSpPr>
          <p:cNvPr id="7" name="Bildplatzhalter 5">
            <a:extLst>
              <a:ext uri="{FF2B5EF4-FFF2-40B4-BE49-F238E27FC236}">
                <a16:creationId xmlns:a16="http://schemas.microsoft.com/office/drawing/2014/main" id="{FDF7D65F-B748-4B9E-8C93-89C642A5724B}"/>
              </a:ext>
            </a:extLst>
          </p:cNvPr>
          <p:cNvSpPr>
            <a:spLocks noGrp="1"/>
          </p:cNvSpPr>
          <p:nvPr>
            <p:ph type="pic" sz="quarter" idx="17"/>
          </p:nvPr>
        </p:nvSpPr>
        <p:spPr>
          <a:xfrm>
            <a:off x="8352153" y="2385859"/>
            <a:ext cx="3181035" cy="2843143"/>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p>
        </p:txBody>
      </p:sp>
      <p:sp>
        <p:nvSpPr>
          <p:cNvPr id="12" name="Bildplatzhalter 5">
            <a:extLst>
              <a:ext uri="{FF2B5EF4-FFF2-40B4-BE49-F238E27FC236}">
                <a16:creationId xmlns:a16="http://schemas.microsoft.com/office/drawing/2014/main" id="{001BF1C0-FE0E-4D78-8AF0-116BB66E7FD4}"/>
              </a:ext>
            </a:extLst>
          </p:cNvPr>
          <p:cNvSpPr>
            <a:spLocks noGrp="1"/>
          </p:cNvSpPr>
          <p:nvPr>
            <p:ph type="pic" sz="quarter" idx="18"/>
          </p:nvPr>
        </p:nvSpPr>
        <p:spPr>
          <a:xfrm>
            <a:off x="4497521" y="2385859"/>
            <a:ext cx="3181035" cy="2843143"/>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9"/>
            <a:ext cx="3181035" cy="2843143"/>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p>
        </p:txBody>
      </p:sp>
      <p:sp>
        <p:nvSpPr>
          <p:cNvPr id="19" name="Textplatzhalter 2">
            <a:extLst>
              <a:ext uri="{FF2B5EF4-FFF2-40B4-BE49-F238E27FC236}">
                <a16:creationId xmlns:a16="http://schemas.microsoft.com/office/drawing/2014/main" id="{376A67A2-AFEB-4F3F-9B19-8CD2AD6EE538}"/>
              </a:ext>
            </a:extLst>
          </p:cNvPr>
          <p:cNvSpPr>
            <a:spLocks noGrp="1"/>
          </p:cNvSpPr>
          <p:nvPr>
            <p:ph type="body" sz="quarter" idx="13" hasCustomPrompt="1"/>
          </p:nvPr>
        </p:nvSpPr>
        <p:spPr>
          <a:xfrm>
            <a:off x="662721" y="5360437"/>
            <a:ext cx="3185219" cy="840339"/>
          </a:xfrm>
        </p:spPr>
        <p:txBody>
          <a:bodyPr lIns="0" tIns="0" rIns="0" bIns="0">
            <a:noAutofit/>
          </a:bodyPr>
          <a:lstStyle>
            <a:lvl1pPr>
              <a:defRPr/>
            </a:lvl1pPr>
          </a:lstStyle>
          <a:p>
            <a:pPr lvl="0"/>
            <a:r>
              <a:rPr lang="de-DE"/>
              <a:t>Hier steht eine Bildunterschrift (max. dreizeilig)</a:t>
            </a:r>
          </a:p>
        </p:txBody>
      </p:sp>
      <p:sp>
        <p:nvSpPr>
          <p:cNvPr id="20" name="Textplatzhalter 2">
            <a:extLst>
              <a:ext uri="{FF2B5EF4-FFF2-40B4-BE49-F238E27FC236}">
                <a16:creationId xmlns:a16="http://schemas.microsoft.com/office/drawing/2014/main" id="{975E3609-0F9A-4BE6-A050-A022754A8212}"/>
              </a:ext>
            </a:extLst>
          </p:cNvPr>
          <p:cNvSpPr>
            <a:spLocks noGrp="1"/>
          </p:cNvSpPr>
          <p:nvPr>
            <p:ph type="body" sz="quarter" idx="20" hasCustomPrompt="1"/>
          </p:nvPr>
        </p:nvSpPr>
        <p:spPr>
          <a:xfrm>
            <a:off x="4497521" y="5360437"/>
            <a:ext cx="3185219" cy="840339"/>
          </a:xfrm>
        </p:spPr>
        <p:txBody>
          <a:bodyPr lIns="0" tIns="0" rIns="0" bIns="0">
            <a:noAutofit/>
          </a:bodyPr>
          <a:lstStyle>
            <a:lvl1pPr>
              <a:defRPr/>
            </a:lvl1pPr>
          </a:lstStyle>
          <a:p>
            <a:pPr lvl="0"/>
            <a:r>
              <a:rPr lang="de-DE"/>
              <a:t>Hier steht eine Bildunterschrift (max. dreizeilig)</a:t>
            </a:r>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8352153" y="5360437"/>
            <a:ext cx="3185219" cy="840339"/>
          </a:xfrm>
        </p:spPr>
        <p:txBody>
          <a:bodyPr lIns="0" tIns="0" rIns="0" bIns="0">
            <a:noAutofit/>
          </a:bodyPr>
          <a:lstStyle>
            <a:lvl1pPr>
              <a:defRPr/>
            </a:lvl1pPr>
          </a:lstStyle>
          <a:p>
            <a:pPr lvl="0"/>
            <a:r>
              <a:rPr lang="de-DE"/>
              <a:t>Hier steht eine Bildunterschrift (max. dreizeilig)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a:t>© 2023, DIN e. 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a:p>
        </p:txBody>
      </p:sp>
      <p:sp>
        <p:nvSpPr>
          <p:cNvPr id="14" name="Textplatzhalter 4">
            <a:extLst>
              <a:ext uri="{FF2B5EF4-FFF2-40B4-BE49-F238E27FC236}">
                <a16:creationId xmlns:a16="http://schemas.microsoft.com/office/drawing/2014/main" id="{7D5C090C-8C84-441A-A53A-B0225B2A116A}"/>
              </a:ext>
            </a:extLst>
          </p:cNvPr>
          <p:cNvSpPr>
            <a:spLocks noGrp="1"/>
          </p:cNvSpPr>
          <p:nvPr>
            <p:ph type="body" sz="quarter" idx="24" hasCustomPrompt="1"/>
          </p:nvPr>
        </p:nvSpPr>
        <p:spPr>
          <a:xfrm>
            <a:off x="658813" y="720002"/>
            <a:ext cx="9864727"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2140474046"/>
      </p:ext>
    </p:extLst>
  </p:cSld>
  <p:clrMapOvr>
    <a:masterClrMapping/>
  </p:clrMapOvr>
  <p:extLst>
    <p:ext uri="{DCECCB84-F9BA-43D5-87BE-67443E8EF086}">
      <p15:sldGuideLst xmlns:p15="http://schemas.microsoft.com/office/powerpoint/2012/main">
        <p15:guide id="1" pos="416">
          <p15:clr>
            <a:srgbClr val="FBAE40"/>
          </p15:clr>
        </p15:guide>
        <p15:guide id="2" pos="7265">
          <p15:clr>
            <a:srgbClr val="FBAE40"/>
          </p15:clr>
        </p15:guide>
        <p15:guide id="3" orient="horz" pos="3906">
          <p15:clr>
            <a:srgbClr val="FBAE40"/>
          </p15:clr>
        </p15:guide>
        <p15:guide id="4" orient="horz" pos="1502">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Nat_Interessenvertretu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567146-8707-4186-90B1-0F51ED9F7BB7}"/>
              </a:ext>
            </a:extLst>
          </p:cNvPr>
          <p:cNvSpPr>
            <a:spLocks noGrp="1"/>
          </p:cNvSpPr>
          <p:nvPr>
            <p:ph type="title" hasCustomPrompt="1"/>
          </p:nvPr>
        </p:nvSpPr>
        <p:spPr/>
        <p:txBody>
          <a:bodyPr/>
          <a:lstStyle>
            <a:lvl1pPr>
              <a:defRPr/>
            </a:lvl1pPr>
          </a:lstStyle>
          <a:p>
            <a:r>
              <a:rPr lang="de-DE"/>
              <a:t>Hier steht der einzeilige Folientitel</a:t>
            </a:r>
            <a:endParaRPr lang="en-US"/>
          </a:p>
        </p:txBody>
      </p:sp>
      <p:sp>
        <p:nvSpPr>
          <p:cNvPr id="3" name="Foliennummernplatzhalter 2">
            <a:extLst>
              <a:ext uri="{FF2B5EF4-FFF2-40B4-BE49-F238E27FC236}">
                <a16:creationId xmlns:a16="http://schemas.microsoft.com/office/drawing/2014/main" id="{0097D8F7-BAC5-423B-A57C-84EE3D13C363}"/>
              </a:ext>
            </a:extLst>
          </p:cNvPr>
          <p:cNvSpPr>
            <a:spLocks noGrp="1"/>
          </p:cNvSpPr>
          <p:nvPr>
            <p:ph type="sldNum" sz="quarter" idx="10"/>
          </p:nvPr>
        </p:nvSpPr>
        <p:spPr/>
        <p:txBody>
          <a:bodyPr/>
          <a:lstStyle/>
          <a:p>
            <a:fld id="{8B252499-9B54-4877-82BC-0DBF69578AC1}" type="slidenum">
              <a:rPr lang="en-US" smtClean="0"/>
              <a:pPr/>
              <a:t>‹Nr.›</a:t>
            </a:fld>
            <a:endParaRPr lang="en-US"/>
          </a:p>
        </p:txBody>
      </p:sp>
      <p:sp>
        <p:nvSpPr>
          <p:cNvPr id="8" name="Foliennummernplatzhalter 3">
            <a:extLst>
              <a:ext uri="{FF2B5EF4-FFF2-40B4-BE49-F238E27FC236}">
                <a16:creationId xmlns:a16="http://schemas.microsoft.com/office/drawing/2014/main" id="{76A30BB2-B0E2-453E-81D6-349EED39D70C}"/>
              </a:ext>
            </a:extLst>
          </p:cNvPr>
          <p:cNvSpPr txBox="1">
            <a:spLocks/>
          </p:cNvSpPr>
          <p:nvPr userDrawn="1"/>
        </p:nvSpPr>
        <p:spPr>
          <a:xfrm>
            <a:off x="10863263" y="6342965"/>
            <a:ext cx="393644" cy="212724"/>
          </a:xfrm>
          <a:prstGeom prst="rect">
            <a:avLst/>
          </a:prstGeom>
        </p:spPr>
        <p:txBody>
          <a:bodyPr vert="horz" lIns="0" tIns="0" rIns="0" bIns="0" rtlCol="0" anchor="t"/>
          <a:lstStyle>
            <a:defPPr>
              <a:defRPr lang="en-US"/>
            </a:defPPr>
            <a:lvl1pPr marL="0" algn="l" defTabSz="914400" rtl="0" eaLnBrk="1" latinLnBrk="0" hangingPunct="1">
              <a:defRPr sz="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B252499-9B54-4877-82BC-0DBF69578AC1}" type="slidenum">
              <a:rPr lang="en-US" sz="800" smtClean="0"/>
              <a:pPr/>
              <a:t>‹Nr.›</a:t>
            </a:fld>
            <a:endParaRPr lang="en-US" sz="800"/>
          </a:p>
        </p:txBody>
      </p:sp>
      <p:sp>
        <p:nvSpPr>
          <p:cNvPr id="9" name="Fußzeilenplatzhalter 4">
            <a:extLst>
              <a:ext uri="{FF2B5EF4-FFF2-40B4-BE49-F238E27FC236}">
                <a16:creationId xmlns:a16="http://schemas.microsoft.com/office/drawing/2014/main" id="{FF227408-2F11-4F4B-9FEC-697B5914AFFD}"/>
              </a:ext>
            </a:extLst>
          </p:cNvPr>
          <p:cNvSpPr txBox="1">
            <a:spLocks/>
          </p:cNvSpPr>
          <p:nvPr userDrawn="1"/>
        </p:nvSpPr>
        <p:spPr>
          <a:xfrm>
            <a:off x="10863265" y="6524626"/>
            <a:ext cx="714057" cy="212724"/>
          </a:xfrm>
          <a:prstGeom prst="rect">
            <a:avLst/>
          </a:prstGeom>
        </p:spPr>
        <p:txBody>
          <a:bodyPr vert="horz" lIns="0" tIns="0" rIns="0" bIns="0" rtlCol="0" anchor="t"/>
          <a:lstStyle>
            <a:defPPr>
              <a:defRPr lang="en-US"/>
            </a:defPPr>
            <a:lvl1pPr marL="0" algn="l" defTabSz="914400" rtl="0" eaLnBrk="1" latinLnBrk="0" hangingPunct="1">
              <a:defRPr sz="7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700"/>
              <a:t>© 2023, DIN e. V.</a:t>
            </a:r>
          </a:p>
        </p:txBody>
      </p:sp>
      <p:sp>
        <p:nvSpPr>
          <p:cNvPr id="55" name="Textplatzhalter 4">
            <a:extLst>
              <a:ext uri="{FF2B5EF4-FFF2-40B4-BE49-F238E27FC236}">
                <a16:creationId xmlns:a16="http://schemas.microsoft.com/office/drawing/2014/main" id="{DBD818AD-ECB7-4B35-AB54-6463D543BE2A}"/>
              </a:ext>
            </a:extLst>
          </p:cNvPr>
          <p:cNvSpPr>
            <a:spLocks noGrp="1"/>
          </p:cNvSpPr>
          <p:nvPr>
            <p:ph type="body" sz="quarter" idx="24" hasCustomPrompt="1"/>
          </p:nvPr>
        </p:nvSpPr>
        <p:spPr>
          <a:xfrm>
            <a:off x="658813" y="720002"/>
            <a:ext cx="9864727" cy="276999"/>
          </a:xfrm>
        </p:spPr>
        <p:txBody>
          <a:bodyPr>
            <a:noAutofit/>
          </a:bodyPr>
          <a:lstStyle>
            <a:lvl1pPr>
              <a:defRPr sz="1800"/>
            </a:lvl1pPr>
          </a:lstStyle>
          <a:p>
            <a:pPr lvl="0"/>
            <a:r>
              <a:rPr lang="de-DE"/>
              <a:t>Dachzeile: Tagesordnungspunkt oder thematische Einordnung (einzeilig)</a:t>
            </a:r>
          </a:p>
        </p:txBody>
      </p:sp>
      <p:grpSp>
        <p:nvGrpSpPr>
          <p:cNvPr id="4" name="Gruppieren 3"/>
          <p:cNvGrpSpPr/>
          <p:nvPr userDrawn="1"/>
        </p:nvGrpSpPr>
        <p:grpSpPr>
          <a:xfrm>
            <a:off x="664455" y="1883915"/>
            <a:ext cx="10845596" cy="4555029"/>
            <a:chOff x="664455" y="1883914"/>
            <a:chExt cx="10845596" cy="4555028"/>
          </a:xfrm>
        </p:grpSpPr>
        <p:grpSp>
          <p:nvGrpSpPr>
            <p:cNvPr id="10" name="Gruppieren 9">
              <a:extLst>
                <a:ext uri="{FF2B5EF4-FFF2-40B4-BE49-F238E27FC236}">
                  <a16:creationId xmlns:a16="http://schemas.microsoft.com/office/drawing/2014/main" id="{7EBAE603-2D87-4605-8355-171A0D454271}"/>
                </a:ext>
              </a:extLst>
            </p:cNvPr>
            <p:cNvGrpSpPr/>
            <p:nvPr userDrawn="1"/>
          </p:nvGrpSpPr>
          <p:grpSpPr>
            <a:xfrm>
              <a:off x="664455" y="1883914"/>
              <a:ext cx="10845596" cy="4555028"/>
              <a:chOff x="664455" y="1883914"/>
              <a:chExt cx="10845596" cy="4555028"/>
            </a:xfrm>
          </p:grpSpPr>
          <p:grpSp>
            <p:nvGrpSpPr>
              <p:cNvPr id="11" name="Gruppieren 10">
                <a:extLst>
                  <a:ext uri="{FF2B5EF4-FFF2-40B4-BE49-F238E27FC236}">
                    <a16:creationId xmlns:a16="http://schemas.microsoft.com/office/drawing/2014/main" id="{C588D4D5-C5CB-454C-9CF4-2000E72A3303}"/>
                  </a:ext>
                </a:extLst>
              </p:cNvPr>
              <p:cNvGrpSpPr/>
              <p:nvPr userDrawn="1"/>
            </p:nvGrpSpPr>
            <p:grpSpPr>
              <a:xfrm>
                <a:off x="8023625" y="3140968"/>
                <a:ext cx="3486426" cy="3297974"/>
                <a:chOff x="8023625" y="3140968"/>
                <a:chExt cx="3486426" cy="3297974"/>
              </a:xfrm>
            </p:grpSpPr>
            <p:sp>
              <p:nvSpPr>
                <p:cNvPr id="53" name="Rechteck 52">
                  <a:extLst>
                    <a:ext uri="{FF2B5EF4-FFF2-40B4-BE49-F238E27FC236}">
                      <a16:creationId xmlns:a16="http://schemas.microsoft.com/office/drawing/2014/main" id="{6C26078D-56CE-42FD-B144-AFD57B8DD4C6}"/>
                    </a:ext>
                  </a:extLst>
                </p:cNvPr>
                <p:cNvSpPr/>
                <p:nvPr/>
              </p:nvSpPr>
              <p:spPr bwMode="auto">
                <a:xfrm>
                  <a:off x="8023625" y="3140968"/>
                  <a:ext cx="3486426" cy="3297974"/>
                </a:xfrm>
                <a:prstGeom prst="rect">
                  <a:avLst/>
                </a:prstGeom>
                <a:solidFill>
                  <a:srgbClr val="00824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54" name="Textfeld 53">
                  <a:extLst>
                    <a:ext uri="{FF2B5EF4-FFF2-40B4-BE49-F238E27FC236}">
                      <a16:creationId xmlns:a16="http://schemas.microsoft.com/office/drawing/2014/main" id="{8A0BB238-E3A1-480D-9A1A-BCE9C607ED58}"/>
                    </a:ext>
                  </a:extLst>
                </p:cNvPr>
                <p:cNvSpPr txBox="1"/>
                <p:nvPr userDrawn="1"/>
              </p:nvSpPr>
              <p:spPr>
                <a:xfrm>
                  <a:off x="8105916" y="3276932"/>
                  <a:ext cx="3404135" cy="3000820"/>
                </a:xfrm>
                <a:prstGeom prst="rect">
                  <a:avLst/>
                </a:prstGeom>
                <a:noFill/>
              </p:spPr>
              <p:txBody>
                <a:bodyPr wrap="square" rtlCol="0">
                  <a:spAutoFit/>
                </a:bodyPr>
                <a:lstStyle/>
                <a:p>
                  <a:pPr algn="l" defTabSz="631810">
                    <a:buClr>
                      <a:schemeClr val="accent3"/>
                    </a:buClr>
                  </a:pPr>
                  <a:r>
                    <a:rPr lang="de-DE" sz="900">
                      <a:solidFill>
                        <a:schemeClr val="bg1"/>
                      </a:solidFill>
                    </a:rPr>
                    <a:t>ISO:	Internationale Organisation für Normung</a:t>
                  </a:r>
                </a:p>
                <a:p>
                  <a:pPr algn="l" defTabSz="631810">
                    <a:buClr>
                      <a:schemeClr val="accent3"/>
                    </a:buClr>
                  </a:pPr>
                  <a:endParaRPr lang="de-DE" sz="900">
                    <a:solidFill>
                      <a:schemeClr val="bg1"/>
                    </a:solidFill>
                  </a:endParaRPr>
                </a:p>
                <a:p>
                  <a:pPr algn="l" defTabSz="631810">
                    <a:buClr>
                      <a:schemeClr val="accent3"/>
                    </a:buClr>
                  </a:pPr>
                  <a:r>
                    <a:rPr lang="de-DE" sz="900">
                      <a:solidFill>
                        <a:schemeClr val="bg1"/>
                      </a:solidFill>
                    </a:rPr>
                    <a:t>IEC:	Internationale Elektrotechnische Kommission</a:t>
                  </a:r>
                </a:p>
                <a:p>
                  <a:pPr algn="l" defTabSz="631810">
                    <a:buClr>
                      <a:schemeClr val="accent3"/>
                    </a:buClr>
                  </a:pPr>
                  <a:endParaRPr lang="de-DE" sz="900">
                    <a:solidFill>
                      <a:schemeClr val="bg1"/>
                    </a:solidFill>
                  </a:endParaRPr>
                </a:p>
                <a:p>
                  <a:pPr algn="l" defTabSz="631810">
                    <a:buClr>
                      <a:schemeClr val="accent3"/>
                    </a:buClr>
                  </a:pPr>
                  <a:r>
                    <a:rPr lang="de-DE" sz="900">
                      <a:solidFill>
                        <a:schemeClr val="bg1"/>
                      </a:solidFill>
                    </a:rPr>
                    <a:t>ITU:	Internationale Fernmeldeunion</a:t>
                  </a:r>
                </a:p>
                <a:p>
                  <a:pPr algn="l" defTabSz="631810">
                    <a:buClr>
                      <a:schemeClr val="accent3"/>
                    </a:buClr>
                  </a:pPr>
                  <a:endParaRPr lang="de-DE" sz="900">
                    <a:solidFill>
                      <a:schemeClr val="bg1"/>
                    </a:solidFill>
                  </a:endParaRPr>
                </a:p>
                <a:p>
                  <a:pPr algn="l" defTabSz="631810">
                    <a:buClr>
                      <a:schemeClr val="accent3"/>
                    </a:buClr>
                  </a:pPr>
                  <a:r>
                    <a:rPr lang="de-DE" sz="900">
                      <a:solidFill>
                        <a:schemeClr val="bg1"/>
                      </a:solidFill>
                    </a:rPr>
                    <a:t>CEN: 	Europäisches Komitee für Normung</a:t>
                  </a:r>
                </a:p>
                <a:p>
                  <a:pPr algn="l" defTabSz="631810">
                    <a:buClr>
                      <a:schemeClr val="accent3"/>
                    </a:buClr>
                  </a:pPr>
                  <a:endParaRPr lang="de-DE" sz="900">
                    <a:solidFill>
                      <a:schemeClr val="bg1"/>
                    </a:solidFill>
                  </a:endParaRPr>
                </a:p>
                <a:p>
                  <a:pPr algn="l" defTabSz="631810">
                    <a:buClr>
                      <a:schemeClr val="accent3"/>
                    </a:buClr>
                  </a:pPr>
                  <a:r>
                    <a:rPr lang="de-DE" sz="900">
                      <a:solidFill>
                        <a:schemeClr val="bg1"/>
                      </a:solidFill>
                    </a:rPr>
                    <a:t>CENELEC:	Europäisches Komitee für</a:t>
                  </a:r>
                </a:p>
                <a:p>
                  <a:pPr algn="l" defTabSz="631810">
                    <a:buClr>
                      <a:schemeClr val="accent3"/>
                    </a:buClr>
                  </a:pPr>
                  <a:r>
                    <a:rPr lang="de-DE" sz="900">
                      <a:solidFill>
                        <a:schemeClr val="bg1"/>
                      </a:solidFill>
                    </a:rPr>
                    <a:t>	Elektrotechnische Normung</a:t>
                  </a:r>
                </a:p>
                <a:p>
                  <a:pPr algn="l" defTabSz="631810">
                    <a:buClr>
                      <a:schemeClr val="accent3"/>
                    </a:buClr>
                  </a:pPr>
                  <a:endParaRPr lang="de-DE" sz="900">
                    <a:solidFill>
                      <a:schemeClr val="bg1"/>
                    </a:solidFill>
                  </a:endParaRPr>
                </a:p>
                <a:p>
                  <a:pPr algn="l" defTabSz="631810">
                    <a:buClr>
                      <a:schemeClr val="accent3"/>
                    </a:buClr>
                  </a:pPr>
                  <a:r>
                    <a:rPr lang="de-DE" sz="900">
                      <a:solidFill>
                        <a:schemeClr val="bg1"/>
                      </a:solidFill>
                    </a:rPr>
                    <a:t>ETSI:	Europäisches Institut für 	Telekommunikationsnormen</a:t>
                  </a:r>
                </a:p>
                <a:p>
                  <a:pPr algn="l" defTabSz="631810">
                    <a:buClr>
                      <a:schemeClr val="accent3"/>
                    </a:buClr>
                  </a:pPr>
                  <a:endParaRPr lang="de-DE" sz="900">
                    <a:solidFill>
                      <a:schemeClr val="bg1"/>
                    </a:solidFill>
                  </a:endParaRPr>
                </a:p>
                <a:p>
                  <a:pPr algn="l" defTabSz="631810">
                    <a:buClr>
                      <a:schemeClr val="accent3"/>
                    </a:buClr>
                  </a:pPr>
                  <a:r>
                    <a:rPr lang="de-DE" sz="900">
                      <a:solidFill>
                        <a:schemeClr val="bg1"/>
                      </a:solidFill>
                    </a:rPr>
                    <a:t>DIN:	Deutsches Institut für Normung e.V.</a:t>
                  </a:r>
                </a:p>
                <a:p>
                  <a:pPr algn="l" defTabSz="631810">
                    <a:buClr>
                      <a:schemeClr val="accent3"/>
                    </a:buClr>
                  </a:pPr>
                  <a:endParaRPr lang="de-DE" sz="900">
                    <a:solidFill>
                      <a:schemeClr val="bg1"/>
                    </a:solidFill>
                  </a:endParaRPr>
                </a:p>
                <a:p>
                  <a:pPr algn="l" defTabSz="631810">
                    <a:buClr>
                      <a:schemeClr val="accent3"/>
                    </a:buClr>
                  </a:pPr>
                  <a:r>
                    <a:rPr lang="de-DE" sz="900">
                      <a:solidFill>
                        <a:schemeClr val="bg1"/>
                      </a:solidFill>
                    </a:rPr>
                    <a:t>DKE: 	Deutsche Kommission Elektrotechnik Elektronik 	Informationstechnik in DIN und VDE </a:t>
                  </a:r>
                </a:p>
                <a:p>
                  <a:pPr algn="l" defTabSz="631810">
                    <a:buClr>
                      <a:schemeClr val="accent3"/>
                    </a:buClr>
                  </a:pPr>
                  <a:endParaRPr lang="de-DE" sz="900">
                    <a:solidFill>
                      <a:schemeClr val="bg1"/>
                    </a:solidFill>
                  </a:endParaRPr>
                </a:p>
                <a:p>
                  <a:pPr algn="l" defTabSz="631810">
                    <a:buClr>
                      <a:schemeClr val="accent3"/>
                    </a:buClr>
                  </a:pPr>
                  <a:r>
                    <a:rPr lang="de-DE" sz="900">
                      <a:solidFill>
                        <a:schemeClr val="bg1"/>
                      </a:solidFill>
                    </a:rPr>
                    <a:t>DIN und DKE vertreten die nationalen Interessen in der europäischen und internationalen Normung.</a:t>
                  </a:r>
                </a:p>
              </p:txBody>
            </p:sp>
          </p:grpSp>
          <p:grpSp>
            <p:nvGrpSpPr>
              <p:cNvPr id="12" name="Gruppieren 11">
                <a:extLst>
                  <a:ext uri="{FF2B5EF4-FFF2-40B4-BE49-F238E27FC236}">
                    <a16:creationId xmlns:a16="http://schemas.microsoft.com/office/drawing/2014/main" id="{310942D0-6B4B-4759-8916-69512B6D2F9E}"/>
                  </a:ext>
                </a:extLst>
              </p:cNvPr>
              <p:cNvGrpSpPr/>
              <p:nvPr/>
            </p:nvGrpSpPr>
            <p:grpSpPr>
              <a:xfrm>
                <a:off x="664455" y="1883914"/>
                <a:ext cx="7061913" cy="4555027"/>
                <a:chOff x="664455" y="1883914"/>
                <a:chExt cx="7061913" cy="4555027"/>
              </a:xfrm>
            </p:grpSpPr>
            <p:sp>
              <p:nvSpPr>
                <p:cNvPr id="13" name="Rechteck 12">
                  <a:extLst>
                    <a:ext uri="{FF2B5EF4-FFF2-40B4-BE49-F238E27FC236}">
                      <a16:creationId xmlns:a16="http://schemas.microsoft.com/office/drawing/2014/main" id="{122A2227-D6D0-4630-91C6-A5D0568A5125}"/>
                    </a:ext>
                  </a:extLst>
                </p:cNvPr>
                <p:cNvSpPr/>
                <p:nvPr/>
              </p:nvSpPr>
              <p:spPr bwMode="auto">
                <a:xfrm>
                  <a:off x="670376" y="4843959"/>
                  <a:ext cx="7055364" cy="159498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14" name="Rechteck 13">
                  <a:extLst>
                    <a:ext uri="{FF2B5EF4-FFF2-40B4-BE49-F238E27FC236}">
                      <a16:creationId xmlns:a16="http://schemas.microsoft.com/office/drawing/2014/main" id="{4126575F-A201-4815-8078-38CA78A0E4A2}"/>
                    </a:ext>
                  </a:extLst>
                </p:cNvPr>
                <p:cNvSpPr/>
                <p:nvPr/>
              </p:nvSpPr>
              <p:spPr>
                <a:xfrm>
                  <a:off x="670370" y="4843959"/>
                  <a:ext cx="7055364" cy="180000"/>
                </a:xfrm>
                <a:prstGeom prst="rect">
                  <a:avLst/>
                </a:prstGeom>
                <a:solidFill>
                  <a:srgbClr val="008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a:t>NATIONAL</a:t>
                  </a:r>
                </a:p>
              </p:txBody>
            </p:sp>
            <p:sp>
              <p:nvSpPr>
                <p:cNvPr id="15" name="Rechteck 14">
                  <a:extLst>
                    <a:ext uri="{FF2B5EF4-FFF2-40B4-BE49-F238E27FC236}">
                      <a16:creationId xmlns:a16="http://schemas.microsoft.com/office/drawing/2014/main" id="{D3ED49B6-36A5-4FFC-81A4-FB346EF8B76F}"/>
                    </a:ext>
                  </a:extLst>
                </p:cNvPr>
                <p:cNvSpPr/>
                <p:nvPr/>
              </p:nvSpPr>
              <p:spPr bwMode="auto">
                <a:xfrm>
                  <a:off x="5869157" y="3373935"/>
                  <a:ext cx="1856583" cy="1260000"/>
                </a:xfrm>
                <a:prstGeom prst="rect">
                  <a:avLst/>
                </a:prstGeom>
                <a:pattFill prst="pct90">
                  <a:fgClr>
                    <a:srgbClr val="99B3C1"/>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16" name="Rechteck 15">
                  <a:extLst>
                    <a:ext uri="{FF2B5EF4-FFF2-40B4-BE49-F238E27FC236}">
                      <a16:creationId xmlns:a16="http://schemas.microsoft.com/office/drawing/2014/main" id="{361B9F2A-187F-4790-B84C-28A998B200E6}"/>
                    </a:ext>
                  </a:extLst>
                </p:cNvPr>
                <p:cNvSpPr/>
                <p:nvPr/>
              </p:nvSpPr>
              <p:spPr bwMode="auto">
                <a:xfrm>
                  <a:off x="664456" y="3373935"/>
                  <a:ext cx="2268000" cy="1260000"/>
                </a:xfrm>
                <a:prstGeom prst="rect">
                  <a:avLst/>
                </a:prstGeom>
                <a:solidFill>
                  <a:srgbClr val="004164">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17" name="Rechteck 16">
                  <a:extLst>
                    <a:ext uri="{FF2B5EF4-FFF2-40B4-BE49-F238E27FC236}">
                      <a16:creationId xmlns:a16="http://schemas.microsoft.com/office/drawing/2014/main" id="{74D838EA-A0D2-464C-9203-B9E58C06E34D}"/>
                    </a:ext>
                  </a:extLst>
                </p:cNvPr>
                <p:cNvSpPr/>
                <p:nvPr/>
              </p:nvSpPr>
              <p:spPr bwMode="auto">
                <a:xfrm>
                  <a:off x="3115017" y="3373935"/>
                  <a:ext cx="2268000" cy="1260000"/>
                </a:xfrm>
                <a:prstGeom prst="rect">
                  <a:avLst/>
                </a:prstGeom>
                <a:solidFill>
                  <a:srgbClr val="004164">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pic>
              <p:nvPicPr>
                <p:cNvPr id="18" name="Grafik 17">
                  <a:extLst>
                    <a:ext uri="{FF2B5EF4-FFF2-40B4-BE49-F238E27FC236}">
                      <a16:creationId xmlns:a16="http://schemas.microsoft.com/office/drawing/2014/main" id="{32B479CC-C742-4C15-9509-C8C195317FA5}"/>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3961989" y="3958397"/>
                  <a:ext cx="580883" cy="290160"/>
                </a:xfrm>
                <a:prstGeom prst="rect">
                  <a:avLst/>
                </a:prstGeom>
              </p:spPr>
            </p:pic>
            <p:pic>
              <p:nvPicPr>
                <p:cNvPr id="19" name="Grafik 18">
                  <a:extLst>
                    <a:ext uri="{FF2B5EF4-FFF2-40B4-BE49-F238E27FC236}">
                      <a16:creationId xmlns:a16="http://schemas.microsoft.com/office/drawing/2014/main" id="{7C4227E8-DBE7-403C-8F56-CB38F5AFA5EA}"/>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419810" y="3869938"/>
                  <a:ext cx="513517" cy="406474"/>
                </a:xfrm>
                <a:prstGeom prst="rect">
                  <a:avLst/>
                </a:prstGeom>
              </p:spPr>
            </p:pic>
            <p:sp>
              <p:nvSpPr>
                <p:cNvPr id="20" name="Rechteck 19">
                  <a:extLst>
                    <a:ext uri="{FF2B5EF4-FFF2-40B4-BE49-F238E27FC236}">
                      <a16:creationId xmlns:a16="http://schemas.microsoft.com/office/drawing/2014/main" id="{C54C5841-1588-4F54-B74D-735441FC611D}"/>
                    </a:ext>
                  </a:extLst>
                </p:cNvPr>
                <p:cNvSpPr/>
                <p:nvPr/>
              </p:nvSpPr>
              <p:spPr>
                <a:xfrm>
                  <a:off x="664456" y="3373935"/>
                  <a:ext cx="7061912" cy="180000"/>
                </a:xfrm>
                <a:prstGeom prst="rect">
                  <a:avLst/>
                </a:prstGeom>
                <a:solidFill>
                  <a:srgbClr val="008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a:t>EUROPÄISCH</a:t>
                  </a:r>
                </a:p>
              </p:txBody>
            </p:sp>
            <p:cxnSp>
              <p:nvCxnSpPr>
                <p:cNvPr id="21" name="Gerade Verbindung mit Pfeil 20">
                  <a:extLst>
                    <a:ext uri="{FF2B5EF4-FFF2-40B4-BE49-F238E27FC236}">
                      <a16:creationId xmlns:a16="http://schemas.microsoft.com/office/drawing/2014/main" id="{EB40E3E6-E907-4FAB-9A85-2DBB55CC73BF}"/>
                    </a:ext>
                  </a:extLst>
                </p:cNvPr>
                <p:cNvCxnSpPr>
                  <a:cxnSpLocks/>
                </p:cNvCxnSpPr>
                <p:nvPr/>
              </p:nvCxnSpPr>
              <p:spPr bwMode="auto">
                <a:xfrm flipV="1">
                  <a:off x="2662009" y="2929688"/>
                  <a:ext cx="0" cy="225115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sp>
              <p:nvSpPr>
                <p:cNvPr id="22" name="Rechteck 21">
                  <a:extLst>
                    <a:ext uri="{FF2B5EF4-FFF2-40B4-BE49-F238E27FC236}">
                      <a16:creationId xmlns:a16="http://schemas.microsoft.com/office/drawing/2014/main" id="{8AB19EAF-4A01-47EC-99AC-4E7B46DBA20D}"/>
                    </a:ext>
                  </a:extLst>
                </p:cNvPr>
                <p:cNvSpPr/>
                <p:nvPr/>
              </p:nvSpPr>
              <p:spPr bwMode="auto">
                <a:xfrm>
                  <a:off x="664456" y="1887579"/>
                  <a:ext cx="2268000" cy="1260000"/>
                </a:xfrm>
                <a:prstGeom prst="rect">
                  <a:avLst/>
                </a:prstGeom>
                <a:solidFill>
                  <a:srgbClr val="014164">
                    <a:alpha val="2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23" name="Rechteck 22">
                  <a:extLst>
                    <a:ext uri="{FF2B5EF4-FFF2-40B4-BE49-F238E27FC236}">
                      <a16:creationId xmlns:a16="http://schemas.microsoft.com/office/drawing/2014/main" id="{A96BCB5A-1F00-4442-9413-221F33AEA767}"/>
                    </a:ext>
                  </a:extLst>
                </p:cNvPr>
                <p:cNvSpPr/>
                <p:nvPr/>
              </p:nvSpPr>
              <p:spPr bwMode="auto">
                <a:xfrm>
                  <a:off x="3118446" y="1887579"/>
                  <a:ext cx="2268000" cy="1260000"/>
                </a:xfrm>
                <a:prstGeom prst="rect">
                  <a:avLst/>
                </a:prstGeom>
                <a:solidFill>
                  <a:srgbClr val="014164">
                    <a:alpha val="2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24" name="Rechteck 23">
                  <a:extLst>
                    <a:ext uri="{FF2B5EF4-FFF2-40B4-BE49-F238E27FC236}">
                      <a16:creationId xmlns:a16="http://schemas.microsoft.com/office/drawing/2014/main" id="{8D12FCEA-E930-4429-97D9-A30CEB38DB54}"/>
                    </a:ext>
                  </a:extLst>
                </p:cNvPr>
                <p:cNvSpPr/>
                <p:nvPr/>
              </p:nvSpPr>
              <p:spPr bwMode="auto">
                <a:xfrm>
                  <a:off x="2130474" y="2329967"/>
                  <a:ext cx="1783732" cy="584775"/>
                </a:xfrm>
                <a:prstGeom prst="rect">
                  <a:avLst/>
                </a:prstGeom>
                <a:solidFill>
                  <a:srgbClr val="00824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lnSpc>
                      <a:spcPts val="1200"/>
                    </a:lnSpc>
                    <a:spcBef>
                      <a:spcPct val="0"/>
                    </a:spcBef>
                    <a:spcAft>
                      <a:spcPct val="0"/>
                    </a:spcAft>
                  </a:pPr>
                  <a:r>
                    <a:rPr lang="de-DE" sz="1051">
                      <a:solidFill>
                        <a:schemeClr val="bg1"/>
                      </a:solidFill>
                    </a:rPr>
                    <a:t>Joint Technical </a:t>
                  </a:r>
                  <a:br>
                    <a:rPr lang="de-DE" sz="1051">
                      <a:solidFill>
                        <a:schemeClr val="bg1"/>
                      </a:solidFill>
                    </a:rPr>
                  </a:br>
                  <a:r>
                    <a:rPr lang="de-DE" sz="1051" err="1">
                      <a:solidFill>
                        <a:schemeClr val="bg1"/>
                      </a:solidFill>
                    </a:rPr>
                    <a:t>Commitee</a:t>
                  </a:r>
                  <a:r>
                    <a:rPr lang="de-DE" sz="1051">
                      <a:solidFill>
                        <a:schemeClr val="bg1"/>
                      </a:solidFill>
                    </a:rPr>
                    <a:t> 1</a:t>
                  </a:r>
                  <a:br>
                    <a:rPr lang="de-DE" sz="1051">
                      <a:solidFill>
                        <a:schemeClr val="bg1"/>
                      </a:solidFill>
                    </a:rPr>
                  </a:br>
                  <a:r>
                    <a:rPr lang="de-DE" sz="1051">
                      <a:solidFill>
                        <a:schemeClr val="bg1"/>
                      </a:solidFill>
                    </a:rPr>
                    <a:t> Information Technology</a:t>
                  </a:r>
                </a:p>
              </p:txBody>
            </p:sp>
            <p:sp>
              <p:nvSpPr>
                <p:cNvPr id="25" name="Ellipse 24">
                  <a:extLst>
                    <a:ext uri="{FF2B5EF4-FFF2-40B4-BE49-F238E27FC236}">
                      <a16:creationId xmlns:a16="http://schemas.microsoft.com/office/drawing/2014/main" id="{AADF31EE-5CB3-4544-8C6F-5B98CC3FA687}"/>
                    </a:ext>
                  </a:extLst>
                </p:cNvPr>
                <p:cNvSpPr/>
                <p:nvPr/>
              </p:nvSpPr>
              <p:spPr bwMode="auto">
                <a:xfrm>
                  <a:off x="6292484" y="3867465"/>
                  <a:ext cx="1064457" cy="411420"/>
                </a:xfrm>
                <a:prstGeom prst="ellipse">
                  <a:avLst/>
                </a:prstGeom>
                <a:solidFill>
                  <a:srgbClr val="014164">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26" name="Rechteck 25">
                  <a:extLst>
                    <a:ext uri="{FF2B5EF4-FFF2-40B4-BE49-F238E27FC236}">
                      <a16:creationId xmlns:a16="http://schemas.microsoft.com/office/drawing/2014/main" id="{224A266C-7097-400C-B201-B8DCF2B76831}"/>
                    </a:ext>
                  </a:extLst>
                </p:cNvPr>
                <p:cNvSpPr/>
                <p:nvPr/>
              </p:nvSpPr>
              <p:spPr bwMode="auto">
                <a:xfrm>
                  <a:off x="5869157" y="1887579"/>
                  <a:ext cx="1856583" cy="1260000"/>
                </a:xfrm>
                <a:prstGeom prst="rect">
                  <a:avLst/>
                </a:prstGeom>
                <a:pattFill prst="pct80">
                  <a:fgClr>
                    <a:srgbClr val="CCD9E0"/>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27" name="Ellipse 26">
                  <a:extLst>
                    <a:ext uri="{FF2B5EF4-FFF2-40B4-BE49-F238E27FC236}">
                      <a16:creationId xmlns:a16="http://schemas.microsoft.com/office/drawing/2014/main" id="{742E40FF-07F5-4F69-9606-CC823F06CA5C}"/>
                    </a:ext>
                  </a:extLst>
                </p:cNvPr>
                <p:cNvSpPr/>
                <p:nvPr/>
              </p:nvSpPr>
              <p:spPr bwMode="auto">
                <a:xfrm>
                  <a:off x="6506046" y="2347425"/>
                  <a:ext cx="578160" cy="578160"/>
                </a:xfrm>
                <a:prstGeom prst="ellipse">
                  <a:avLst/>
                </a:prstGeom>
                <a:solidFill>
                  <a:srgbClr val="014164">
                    <a:alpha val="2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28" name="Rechteck 27">
                  <a:extLst>
                    <a:ext uri="{FF2B5EF4-FFF2-40B4-BE49-F238E27FC236}">
                      <a16:creationId xmlns:a16="http://schemas.microsoft.com/office/drawing/2014/main" id="{13234E1D-0733-48BF-A2F8-55166B78A399}"/>
                    </a:ext>
                  </a:extLst>
                </p:cNvPr>
                <p:cNvSpPr/>
                <p:nvPr/>
              </p:nvSpPr>
              <p:spPr>
                <a:xfrm>
                  <a:off x="848541" y="5498177"/>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a:t>Maschinenbau</a:t>
                  </a:r>
                </a:p>
              </p:txBody>
            </p:sp>
            <p:sp>
              <p:nvSpPr>
                <p:cNvPr id="29" name="Rechteck 28">
                  <a:extLst>
                    <a:ext uri="{FF2B5EF4-FFF2-40B4-BE49-F238E27FC236}">
                      <a16:creationId xmlns:a16="http://schemas.microsoft.com/office/drawing/2014/main" id="{B4A1863C-6858-4044-A3A2-2FBDDC0A2044}"/>
                    </a:ext>
                  </a:extLst>
                </p:cNvPr>
                <p:cNvSpPr/>
                <p:nvPr/>
              </p:nvSpPr>
              <p:spPr>
                <a:xfrm>
                  <a:off x="848541" y="5724451"/>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a:t>Bauwesen</a:t>
                  </a:r>
                </a:p>
              </p:txBody>
            </p:sp>
            <p:sp>
              <p:nvSpPr>
                <p:cNvPr id="30" name="Rechteck 29">
                  <a:extLst>
                    <a:ext uri="{FF2B5EF4-FFF2-40B4-BE49-F238E27FC236}">
                      <a16:creationId xmlns:a16="http://schemas.microsoft.com/office/drawing/2014/main" id="{F4834659-5763-4A37-9CF0-705A521F8824}"/>
                    </a:ext>
                  </a:extLst>
                </p:cNvPr>
                <p:cNvSpPr/>
                <p:nvPr/>
              </p:nvSpPr>
              <p:spPr>
                <a:xfrm>
                  <a:off x="848541" y="5950725"/>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a:t>Dienstleistungen</a:t>
                  </a:r>
                </a:p>
              </p:txBody>
            </p:sp>
            <p:sp>
              <p:nvSpPr>
                <p:cNvPr id="31" name="Rechteck 30">
                  <a:extLst>
                    <a:ext uri="{FF2B5EF4-FFF2-40B4-BE49-F238E27FC236}">
                      <a16:creationId xmlns:a16="http://schemas.microsoft.com/office/drawing/2014/main" id="{089C53FB-FC6F-4884-8B95-32CE4667ED02}"/>
                    </a:ext>
                  </a:extLst>
                </p:cNvPr>
                <p:cNvSpPr/>
                <p:nvPr/>
              </p:nvSpPr>
              <p:spPr>
                <a:xfrm>
                  <a:off x="848541" y="6177000"/>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a:t>Informationstechnik</a:t>
                  </a:r>
                </a:p>
              </p:txBody>
            </p:sp>
            <p:sp>
              <p:nvSpPr>
                <p:cNvPr id="32" name="Rechteck 31">
                  <a:extLst>
                    <a:ext uri="{FF2B5EF4-FFF2-40B4-BE49-F238E27FC236}">
                      <a16:creationId xmlns:a16="http://schemas.microsoft.com/office/drawing/2014/main" id="{7A9DE917-5B0C-4246-AC7C-44062A21429F}"/>
                    </a:ext>
                  </a:extLst>
                </p:cNvPr>
                <p:cNvSpPr/>
                <p:nvPr/>
              </p:nvSpPr>
              <p:spPr>
                <a:xfrm>
                  <a:off x="2343465" y="5498177"/>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a:t>Luft- und Raumfahrt</a:t>
                  </a:r>
                </a:p>
              </p:txBody>
            </p:sp>
            <p:sp>
              <p:nvSpPr>
                <p:cNvPr id="33" name="Rechteck 32">
                  <a:extLst>
                    <a:ext uri="{FF2B5EF4-FFF2-40B4-BE49-F238E27FC236}">
                      <a16:creationId xmlns:a16="http://schemas.microsoft.com/office/drawing/2014/main" id="{2B32DBBC-9353-4390-B239-C3063FD84588}"/>
                    </a:ext>
                  </a:extLst>
                </p:cNvPr>
                <p:cNvSpPr/>
                <p:nvPr/>
              </p:nvSpPr>
              <p:spPr>
                <a:xfrm>
                  <a:off x="2343465" y="5724451"/>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a:t>Medizintechnik</a:t>
                  </a:r>
                </a:p>
              </p:txBody>
            </p:sp>
            <p:sp>
              <p:nvSpPr>
                <p:cNvPr id="34" name="Rechteck 33">
                  <a:extLst>
                    <a:ext uri="{FF2B5EF4-FFF2-40B4-BE49-F238E27FC236}">
                      <a16:creationId xmlns:a16="http://schemas.microsoft.com/office/drawing/2014/main" id="{051DA255-85D6-487F-BB51-160F7D9C5BF9}"/>
                    </a:ext>
                  </a:extLst>
                </p:cNvPr>
                <p:cNvSpPr/>
                <p:nvPr/>
              </p:nvSpPr>
              <p:spPr>
                <a:xfrm>
                  <a:off x="2343465" y="5950725"/>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a:t>Feinmechanik</a:t>
                  </a:r>
                </a:p>
              </p:txBody>
            </p:sp>
            <p:sp>
              <p:nvSpPr>
                <p:cNvPr id="35" name="Rechteck 34">
                  <a:extLst>
                    <a:ext uri="{FF2B5EF4-FFF2-40B4-BE49-F238E27FC236}">
                      <a16:creationId xmlns:a16="http://schemas.microsoft.com/office/drawing/2014/main" id="{D0D6ACA8-BD03-4533-95BA-91E33C414CD1}"/>
                    </a:ext>
                  </a:extLst>
                </p:cNvPr>
                <p:cNvSpPr/>
                <p:nvPr/>
              </p:nvSpPr>
              <p:spPr>
                <a:xfrm>
                  <a:off x="2343465" y="6177000"/>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a:t>und mehr als 70 weitere Themen</a:t>
                  </a:r>
                </a:p>
              </p:txBody>
            </p:sp>
            <p:pic>
              <p:nvPicPr>
                <p:cNvPr id="36" name="Grafik 35">
                  <a:extLst>
                    <a:ext uri="{FF2B5EF4-FFF2-40B4-BE49-F238E27FC236}">
                      <a16:creationId xmlns:a16="http://schemas.microsoft.com/office/drawing/2014/main" id="{A31F2F92-0446-494F-B6E8-56BF20A3989A}"/>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6351977" y="3864992"/>
                  <a:ext cx="945471" cy="416366"/>
                </a:xfrm>
                <a:prstGeom prst="rect">
                  <a:avLst/>
                </a:prstGeom>
              </p:spPr>
            </p:pic>
            <p:pic>
              <p:nvPicPr>
                <p:cNvPr id="37" name="Grafik 36">
                  <a:extLst>
                    <a:ext uri="{FF2B5EF4-FFF2-40B4-BE49-F238E27FC236}">
                      <a16:creationId xmlns:a16="http://schemas.microsoft.com/office/drawing/2014/main" id="{262D3BE7-4F27-4479-8D43-56FE95D1479D}"/>
                    </a:ext>
                  </a:extLst>
                </p:cNvPr>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1462443" y="2425613"/>
                  <a:ext cx="428250" cy="393483"/>
                </a:xfrm>
                <a:prstGeom prst="rect">
                  <a:avLst/>
                </a:prstGeom>
              </p:spPr>
            </p:pic>
            <p:pic>
              <p:nvPicPr>
                <p:cNvPr id="38" name="Grafik 37">
                  <a:extLst>
                    <a:ext uri="{FF2B5EF4-FFF2-40B4-BE49-F238E27FC236}">
                      <a16:creationId xmlns:a16="http://schemas.microsoft.com/office/drawing/2014/main" id="{999A6328-7D62-4A33-A4A9-6AA88DEDBCAF}"/>
                    </a:ext>
                  </a:extLst>
                </p:cNvPr>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6608244" y="2432050"/>
                  <a:ext cx="373765" cy="408910"/>
                </a:xfrm>
                <a:prstGeom prst="rect">
                  <a:avLst/>
                </a:prstGeom>
              </p:spPr>
            </p:pic>
            <p:pic>
              <p:nvPicPr>
                <p:cNvPr id="39" name="Grafik 38">
                  <a:extLst>
                    <a:ext uri="{FF2B5EF4-FFF2-40B4-BE49-F238E27FC236}">
                      <a16:creationId xmlns:a16="http://schemas.microsoft.com/office/drawing/2014/main" id="{063E70D6-E953-48E1-8F37-2B06868C1365}"/>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4046406" y="2416330"/>
                  <a:ext cx="412049" cy="412049"/>
                </a:xfrm>
                <a:prstGeom prst="rect">
                  <a:avLst/>
                </a:prstGeom>
              </p:spPr>
            </p:pic>
            <p:pic>
              <p:nvPicPr>
                <p:cNvPr id="40" name="Grafik 39">
                  <a:extLst>
                    <a:ext uri="{FF2B5EF4-FFF2-40B4-BE49-F238E27FC236}">
                      <a16:creationId xmlns:a16="http://schemas.microsoft.com/office/drawing/2014/main" id="{164BAA55-A3D2-49A1-A57A-50B4A97D231A}"/>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2117025" y="5096369"/>
                  <a:ext cx="381402" cy="295570"/>
                </a:xfrm>
                <a:prstGeom prst="rect">
                  <a:avLst/>
                </a:prstGeom>
              </p:spPr>
            </p:pic>
            <p:sp>
              <p:nvSpPr>
                <p:cNvPr id="41" name="Rechteck 40">
                  <a:extLst>
                    <a:ext uri="{FF2B5EF4-FFF2-40B4-BE49-F238E27FC236}">
                      <a16:creationId xmlns:a16="http://schemas.microsoft.com/office/drawing/2014/main" id="{51D8BC90-AEC1-4FEA-BF41-9403E61E6726}"/>
                    </a:ext>
                  </a:extLst>
                </p:cNvPr>
                <p:cNvSpPr/>
                <p:nvPr/>
              </p:nvSpPr>
              <p:spPr>
                <a:xfrm>
                  <a:off x="664455" y="1883914"/>
                  <a:ext cx="7061913" cy="180000"/>
                </a:xfrm>
                <a:prstGeom prst="rect">
                  <a:avLst/>
                </a:prstGeom>
                <a:solidFill>
                  <a:srgbClr val="008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a:latin typeface="+mj-lt"/>
                    </a:rPr>
                    <a:t>INTERNATIONAL</a:t>
                  </a:r>
                </a:p>
              </p:txBody>
            </p:sp>
            <p:cxnSp>
              <p:nvCxnSpPr>
                <p:cNvPr id="42" name="Gerade Verbindung mit Pfeil 41">
                  <a:extLst>
                    <a:ext uri="{FF2B5EF4-FFF2-40B4-BE49-F238E27FC236}">
                      <a16:creationId xmlns:a16="http://schemas.microsoft.com/office/drawing/2014/main" id="{E0FF73AA-5425-41E0-9B80-D930DD80FFA5}"/>
                    </a:ext>
                  </a:extLst>
                </p:cNvPr>
                <p:cNvCxnSpPr>
                  <a:cxnSpLocks/>
                </p:cNvCxnSpPr>
                <p:nvPr/>
              </p:nvCxnSpPr>
              <p:spPr bwMode="auto">
                <a:xfrm flipV="1">
                  <a:off x="5081359" y="2929688"/>
                  <a:ext cx="0" cy="225115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cxnSp>
              <p:nvCxnSpPr>
                <p:cNvPr id="43" name="Gerade Verbindung mit Pfeil 42">
                  <a:extLst>
                    <a:ext uri="{FF2B5EF4-FFF2-40B4-BE49-F238E27FC236}">
                      <a16:creationId xmlns:a16="http://schemas.microsoft.com/office/drawing/2014/main" id="{64F1B6E3-82F3-4BBC-8AF3-04F5292DFD1F}"/>
                    </a:ext>
                  </a:extLst>
                </p:cNvPr>
                <p:cNvCxnSpPr>
                  <a:cxnSpLocks/>
                </p:cNvCxnSpPr>
                <p:nvPr/>
              </p:nvCxnSpPr>
              <p:spPr bwMode="auto">
                <a:xfrm flipV="1">
                  <a:off x="1656981" y="4371975"/>
                  <a:ext cx="0" cy="823811"/>
                </a:xfrm>
                <a:prstGeom prst="straightConnector1">
                  <a:avLst/>
                </a:prstGeom>
                <a:solidFill>
                  <a:schemeClr val="accent1"/>
                </a:solidFill>
                <a:ln w="63500" cap="flat" cmpd="sng" algn="ctr">
                  <a:solidFill>
                    <a:srgbClr val="004164">
                      <a:alpha val="60000"/>
                    </a:srgbClr>
                  </a:solidFill>
                  <a:prstDash val="sysDot"/>
                  <a:round/>
                  <a:headEnd type="none" w="med" len="med"/>
                  <a:tailEnd type="triangle"/>
                </a:ln>
                <a:effectLst/>
              </p:spPr>
            </p:cxnSp>
            <p:sp>
              <p:nvSpPr>
                <p:cNvPr id="44" name="Rechteck 43">
                  <a:extLst>
                    <a:ext uri="{FF2B5EF4-FFF2-40B4-BE49-F238E27FC236}">
                      <a16:creationId xmlns:a16="http://schemas.microsoft.com/office/drawing/2014/main" id="{AB7B8823-8FB2-4B78-90F3-48B6C7AF7329}"/>
                    </a:ext>
                  </a:extLst>
                </p:cNvPr>
                <p:cNvSpPr/>
                <p:nvPr/>
              </p:nvSpPr>
              <p:spPr bwMode="auto">
                <a:xfrm>
                  <a:off x="2343763" y="3845036"/>
                  <a:ext cx="1370968" cy="584775"/>
                </a:xfrm>
                <a:prstGeom prst="rect">
                  <a:avLst/>
                </a:prstGeom>
                <a:solidFill>
                  <a:srgbClr val="00824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lnSpc>
                      <a:spcPts val="1200"/>
                    </a:lnSpc>
                    <a:spcBef>
                      <a:spcPct val="0"/>
                    </a:spcBef>
                    <a:spcAft>
                      <a:spcPct val="0"/>
                    </a:spcAft>
                  </a:pPr>
                  <a:r>
                    <a:rPr lang="en-US" sz="1051" err="1">
                      <a:solidFill>
                        <a:schemeClr val="bg1"/>
                      </a:solidFill>
                    </a:rPr>
                    <a:t>z.B</a:t>
                  </a:r>
                  <a:r>
                    <a:rPr lang="en-US" sz="1051">
                      <a:solidFill>
                        <a:schemeClr val="bg1"/>
                      </a:solidFill>
                    </a:rPr>
                    <a:t>. JTC 13 Cybersecurity and Data Protection</a:t>
                  </a:r>
                  <a:endParaRPr lang="de-DE" sz="1051">
                    <a:solidFill>
                      <a:schemeClr val="bg1"/>
                    </a:solidFill>
                  </a:endParaRPr>
                </a:p>
              </p:txBody>
            </p:sp>
            <p:cxnSp>
              <p:nvCxnSpPr>
                <p:cNvPr id="45" name="Gerade Verbindung mit Pfeil 44">
                  <a:extLst>
                    <a:ext uri="{FF2B5EF4-FFF2-40B4-BE49-F238E27FC236}">
                      <a16:creationId xmlns:a16="http://schemas.microsoft.com/office/drawing/2014/main" id="{097A4236-30C9-41C9-8771-342A52AC7C21}"/>
                    </a:ext>
                  </a:extLst>
                </p:cNvPr>
                <p:cNvCxnSpPr>
                  <a:cxnSpLocks/>
                </p:cNvCxnSpPr>
                <p:nvPr/>
              </p:nvCxnSpPr>
              <p:spPr bwMode="auto">
                <a:xfrm>
                  <a:off x="3029247" y="2843724"/>
                  <a:ext cx="0" cy="102036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cxnSp>
              <p:nvCxnSpPr>
                <p:cNvPr id="46" name="Gerade Verbindung mit Pfeil 45">
                  <a:extLst>
                    <a:ext uri="{FF2B5EF4-FFF2-40B4-BE49-F238E27FC236}">
                      <a16:creationId xmlns:a16="http://schemas.microsoft.com/office/drawing/2014/main" id="{75B7A7BF-8367-440F-8B77-03CEDBDAC1BF}"/>
                    </a:ext>
                  </a:extLst>
                </p:cNvPr>
                <p:cNvCxnSpPr>
                  <a:cxnSpLocks/>
                </p:cNvCxnSpPr>
                <p:nvPr/>
              </p:nvCxnSpPr>
              <p:spPr bwMode="auto">
                <a:xfrm flipV="1">
                  <a:off x="1061809" y="2929688"/>
                  <a:ext cx="0" cy="225115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cxnSp>
              <p:nvCxnSpPr>
                <p:cNvPr id="47" name="Gerade Verbindung mit Pfeil 46">
                  <a:extLst>
                    <a:ext uri="{FF2B5EF4-FFF2-40B4-BE49-F238E27FC236}">
                      <a16:creationId xmlns:a16="http://schemas.microsoft.com/office/drawing/2014/main" id="{CA2D3A9B-E26D-431C-BD97-791855D0DEA4}"/>
                    </a:ext>
                  </a:extLst>
                </p:cNvPr>
                <p:cNvCxnSpPr>
                  <a:cxnSpLocks/>
                </p:cNvCxnSpPr>
                <p:nvPr/>
              </p:nvCxnSpPr>
              <p:spPr bwMode="auto">
                <a:xfrm flipV="1">
                  <a:off x="4733556" y="4371975"/>
                  <a:ext cx="0" cy="823811"/>
                </a:xfrm>
                <a:prstGeom prst="straightConnector1">
                  <a:avLst/>
                </a:prstGeom>
                <a:solidFill>
                  <a:schemeClr val="accent1"/>
                </a:solidFill>
                <a:ln w="63500" cap="flat" cmpd="sng" algn="ctr">
                  <a:solidFill>
                    <a:srgbClr val="004164">
                      <a:alpha val="60000"/>
                    </a:srgbClr>
                  </a:solidFill>
                  <a:prstDash val="sysDot"/>
                  <a:round/>
                  <a:headEnd type="none" w="med" len="med"/>
                  <a:tailEnd type="triangle"/>
                </a:ln>
                <a:effectLst/>
              </p:spPr>
            </p:cxnSp>
            <p:cxnSp>
              <p:nvCxnSpPr>
                <p:cNvPr id="48" name="Gerade Verbindung mit Pfeil 47">
                  <a:extLst>
                    <a:ext uri="{FF2B5EF4-FFF2-40B4-BE49-F238E27FC236}">
                      <a16:creationId xmlns:a16="http://schemas.microsoft.com/office/drawing/2014/main" id="{7FBD0612-794B-40B2-8900-8FCAE60E9326}"/>
                    </a:ext>
                  </a:extLst>
                </p:cNvPr>
                <p:cNvCxnSpPr>
                  <a:cxnSpLocks/>
                </p:cNvCxnSpPr>
                <p:nvPr/>
              </p:nvCxnSpPr>
              <p:spPr bwMode="auto">
                <a:xfrm flipV="1">
                  <a:off x="6838581" y="4371975"/>
                  <a:ext cx="0" cy="823811"/>
                </a:xfrm>
                <a:prstGeom prst="straightConnector1">
                  <a:avLst/>
                </a:prstGeom>
                <a:solidFill>
                  <a:schemeClr val="accent1"/>
                </a:solidFill>
                <a:ln w="63500" cap="flat" cmpd="sng" algn="ctr">
                  <a:solidFill>
                    <a:srgbClr val="004164">
                      <a:alpha val="60000"/>
                    </a:srgbClr>
                  </a:solidFill>
                  <a:prstDash val="sysDot"/>
                  <a:round/>
                  <a:headEnd type="none" w="med" len="med"/>
                  <a:tailEnd type="triangle"/>
                </a:ln>
                <a:effectLst/>
              </p:spPr>
            </p:cxnSp>
            <p:sp>
              <p:nvSpPr>
                <p:cNvPr id="49" name="Rechteck 48">
                  <a:extLst>
                    <a:ext uri="{FF2B5EF4-FFF2-40B4-BE49-F238E27FC236}">
                      <a16:creationId xmlns:a16="http://schemas.microsoft.com/office/drawing/2014/main" id="{FC468A50-0D70-47D8-BA61-068C7EB55B1C}"/>
                    </a:ext>
                  </a:extLst>
                </p:cNvPr>
                <p:cNvSpPr/>
                <p:nvPr/>
              </p:nvSpPr>
              <p:spPr bwMode="auto">
                <a:xfrm>
                  <a:off x="4544478" y="5132842"/>
                  <a:ext cx="2833977" cy="1224000"/>
                </a:xfrm>
                <a:prstGeom prst="rect">
                  <a:avLst/>
                </a:prstGeom>
                <a:solidFill>
                  <a:schemeClr val="bg1">
                    <a:alpha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endParaRPr>
                </a:p>
              </p:txBody>
            </p:sp>
            <p:sp>
              <p:nvSpPr>
                <p:cNvPr id="50" name="Rechteck 49">
                  <a:extLst>
                    <a:ext uri="{FF2B5EF4-FFF2-40B4-BE49-F238E27FC236}">
                      <a16:creationId xmlns:a16="http://schemas.microsoft.com/office/drawing/2014/main" id="{917E0279-FD3F-4C03-AFA3-5AE5935E855C}"/>
                    </a:ext>
                  </a:extLst>
                </p:cNvPr>
                <p:cNvSpPr/>
                <p:nvPr/>
              </p:nvSpPr>
              <p:spPr>
                <a:xfrm>
                  <a:off x="4701466" y="5734628"/>
                  <a:ext cx="2520000" cy="180000"/>
                </a:xfrm>
                <a:prstGeom prst="rect">
                  <a:avLst/>
                </a:prstGeom>
                <a:solidFill>
                  <a:srgbClr val="00416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a:t>Elektrotechnik</a:t>
                  </a:r>
                </a:p>
              </p:txBody>
            </p:sp>
            <p:sp>
              <p:nvSpPr>
                <p:cNvPr id="51" name="Rechteck 50">
                  <a:extLst>
                    <a:ext uri="{FF2B5EF4-FFF2-40B4-BE49-F238E27FC236}">
                      <a16:creationId xmlns:a16="http://schemas.microsoft.com/office/drawing/2014/main" id="{6D4CF8A9-0A55-4A6F-B223-AAB5A9FCB423}"/>
                    </a:ext>
                  </a:extLst>
                </p:cNvPr>
                <p:cNvSpPr/>
                <p:nvPr/>
              </p:nvSpPr>
              <p:spPr>
                <a:xfrm>
                  <a:off x="4701466" y="5963023"/>
                  <a:ext cx="2520000" cy="180000"/>
                </a:xfrm>
                <a:prstGeom prst="rect">
                  <a:avLst/>
                </a:prstGeom>
                <a:solidFill>
                  <a:srgbClr val="00416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a:t>Telekommunikation</a:t>
                  </a:r>
                </a:p>
              </p:txBody>
            </p:sp>
            <p:pic>
              <p:nvPicPr>
                <p:cNvPr id="52" name="Grafik 51">
                  <a:extLst>
                    <a:ext uri="{FF2B5EF4-FFF2-40B4-BE49-F238E27FC236}">
                      <a16:creationId xmlns:a16="http://schemas.microsoft.com/office/drawing/2014/main" id="{E9D9F79F-AB7D-4485-A52C-032DBBF9C401}"/>
                    </a:ext>
                  </a:extLst>
                </p:cNvPr>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a:off x="5576315" y="5295038"/>
                  <a:ext cx="770303" cy="294163"/>
                </a:xfrm>
                <a:prstGeom prst="rect">
                  <a:avLst/>
                </a:prstGeom>
              </p:spPr>
            </p:pic>
          </p:grpSp>
        </p:grpSp>
        <p:pic>
          <p:nvPicPr>
            <p:cNvPr id="56" name="Picture 3"/>
            <p:cNvPicPr>
              <a:picLocks noChangeAspect="1" noChangeArrowheads="1"/>
            </p:cNvPicPr>
            <p:nvPr userDrawn="1"/>
          </p:nvPicPr>
          <p:blipFill rotWithShape="1">
            <a:blip r:embed="rId10" cstate="screen">
              <a:extLst>
                <a:ext uri="{28A0092B-C50C-407E-A947-70E740481C1C}">
                  <a14:useLocalDpi xmlns:a14="http://schemas.microsoft.com/office/drawing/2010/main" val="0"/>
                </a:ext>
              </a:extLst>
            </a:blip>
            <a:srcRect l="21563" t="72388" r="72656" b="20647"/>
            <a:stretch/>
          </p:blipFill>
          <p:spPr bwMode="auto">
            <a:xfrm>
              <a:off x="5510891" y="5265965"/>
              <a:ext cx="947058" cy="3583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100639559"/>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N_Agenda">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2E589B20-F0B5-43B8-85B8-9C8A95D7F042}"/>
              </a:ext>
            </a:extLst>
          </p:cNvPr>
          <p:cNvSpPr>
            <a:spLocks noGrp="1"/>
          </p:cNvSpPr>
          <p:nvPr>
            <p:ph type="body" sz="quarter" idx="17" hasCustomPrompt="1"/>
          </p:nvPr>
        </p:nvSpPr>
        <p:spPr>
          <a:xfrm>
            <a:off x="658812" y="720000"/>
            <a:ext cx="9864726" cy="276999"/>
          </a:xfrm>
        </p:spPr>
        <p:txBody>
          <a:bodyPr>
            <a:noAutofit/>
          </a:bodyPr>
          <a:lstStyle>
            <a:lvl1pPr>
              <a:defRPr sz="1800"/>
            </a:lvl1pPr>
          </a:lstStyle>
          <a:p>
            <a:pPr lvl="0"/>
            <a:r>
              <a:rPr lang="de-DE"/>
              <a:t>Agenda</a:t>
            </a:r>
            <a:endParaRPr lang="en-US"/>
          </a:p>
        </p:txBody>
      </p:sp>
      <p:sp>
        <p:nvSpPr>
          <p:cNvPr id="3" name="Foliennummernplatzhalter 2">
            <a:extLst>
              <a:ext uri="{FF2B5EF4-FFF2-40B4-BE49-F238E27FC236}">
                <a16:creationId xmlns:a16="http://schemas.microsoft.com/office/drawing/2014/main" id="{2CB527A0-9EF5-4E38-A3B5-688452FC0C3F}"/>
              </a:ext>
            </a:extLst>
          </p:cNvPr>
          <p:cNvSpPr>
            <a:spLocks noGrp="1"/>
          </p:cNvSpPr>
          <p:nvPr>
            <p:ph type="sldNum" sz="quarter" idx="10"/>
          </p:nvPr>
        </p:nvSpPr>
        <p:spPr/>
        <p:txBody>
          <a:bodyPr/>
          <a:lstStyle/>
          <a:p>
            <a:fld id="{8B252499-9B54-4877-82BC-0DBF69578AC1}" type="slidenum">
              <a:rPr lang="en-US" smtClean="0"/>
              <a:pPr/>
              <a:t>‹Nr.›</a:t>
            </a:fld>
            <a:endParaRPr lang="en-US"/>
          </a:p>
        </p:txBody>
      </p:sp>
      <p:sp>
        <p:nvSpPr>
          <p:cNvPr id="4" name="Fußzeilenplatzhalter 3">
            <a:extLst>
              <a:ext uri="{FF2B5EF4-FFF2-40B4-BE49-F238E27FC236}">
                <a16:creationId xmlns:a16="http://schemas.microsoft.com/office/drawing/2014/main" id="{36626355-93CD-4A0D-AA6F-BEF7DE2A1B5D}"/>
              </a:ext>
            </a:extLst>
          </p:cNvPr>
          <p:cNvSpPr>
            <a:spLocks noGrp="1"/>
          </p:cNvSpPr>
          <p:nvPr>
            <p:ph type="ftr" sz="quarter" idx="11"/>
          </p:nvPr>
        </p:nvSpPr>
        <p:spPr/>
        <p:txBody>
          <a:bodyPr/>
          <a:lstStyle/>
          <a:p>
            <a:r>
              <a:rPr lang="en-US"/>
              <a:t>© 2023, DIN e.</a:t>
            </a:r>
            <a:r>
              <a:rPr lang="en-US" spc="-150"/>
              <a:t> </a:t>
            </a:r>
            <a:r>
              <a:rPr lang="en-US"/>
              <a:t>V.</a:t>
            </a:r>
          </a:p>
        </p:txBody>
      </p:sp>
      <p:sp>
        <p:nvSpPr>
          <p:cNvPr id="9" name="Titel 3">
            <a:extLst>
              <a:ext uri="{FF2B5EF4-FFF2-40B4-BE49-F238E27FC236}">
                <a16:creationId xmlns:a16="http://schemas.microsoft.com/office/drawing/2014/main" id="{DA407C62-BEA0-4F45-8521-64869EE56710}"/>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a:p>
        </p:txBody>
      </p:sp>
      <p:sp>
        <p:nvSpPr>
          <p:cNvPr id="10" name="Textplatzhalter 2">
            <a:extLst>
              <a:ext uri="{FF2B5EF4-FFF2-40B4-BE49-F238E27FC236}">
                <a16:creationId xmlns:a16="http://schemas.microsoft.com/office/drawing/2014/main" id="{68457007-1246-4C19-8431-3B7C9C2F5052}"/>
              </a:ext>
            </a:extLst>
          </p:cNvPr>
          <p:cNvSpPr>
            <a:spLocks noGrp="1"/>
          </p:cNvSpPr>
          <p:nvPr>
            <p:ph type="body" sz="quarter" idx="16" hasCustomPrompt="1"/>
          </p:nvPr>
        </p:nvSpPr>
        <p:spPr>
          <a:xfrm>
            <a:off x="658813" y="1881188"/>
            <a:ext cx="9856787" cy="4319587"/>
          </a:xfrm>
        </p:spPr>
        <p:txBody>
          <a:bodyPr>
            <a:noAutofit/>
          </a:bodyPr>
          <a:lstStyle>
            <a:lvl1pPr marL="342900" indent="-342900">
              <a:buFont typeface="+mj-lt"/>
              <a:buAutoNum type="arabicPeriod"/>
              <a:defRPr/>
            </a:lvl1pPr>
            <a:lvl2pPr marL="644525" indent="-285750">
              <a:buFont typeface="Wingdings" panose="05000000000000000000" pitchFamily="2" charset="2"/>
              <a:buChar char="§"/>
              <a:defRPr/>
            </a:lvl2pPr>
            <a:lvl3pPr marL="276225" indent="0">
              <a:buNone/>
              <a:defRPr/>
            </a:lvl3pPr>
            <a:lvl4pPr marL="0" indent="0">
              <a:buFont typeface="Arial" panose="020B0604020202020204" pitchFamily="34" charset="0"/>
              <a:buNone/>
              <a:defRPr/>
            </a:lvl4pPr>
            <a:lvl5pPr marL="0" indent="0">
              <a:buFont typeface="Arial" panose="020B0604020202020204" pitchFamily="34" charset="0"/>
              <a:buNone/>
              <a:defRPr/>
            </a:lvl5pPr>
          </a:lstStyle>
          <a:p>
            <a:pPr lvl="0"/>
            <a:r>
              <a:rPr lang="de-DE"/>
              <a:t>Tagesordnungspunkt</a:t>
            </a:r>
          </a:p>
          <a:p>
            <a:pPr lvl="1"/>
            <a:r>
              <a:rPr lang="de-DE"/>
              <a:t>Unterpunkt 1</a:t>
            </a:r>
          </a:p>
          <a:p>
            <a:pPr lvl="0"/>
            <a:r>
              <a:rPr lang="de-DE"/>
              <a:t>Tagesordnungspunkt</a:t>
            </a:r>
          </a:p>
          <a:p>
            <a:pPr lvl="0"/>
            <a:r>
              <a:rPr lang="de-DE"/>
              <a:t>Tagesordnungspunkt</a:t>
            </a:r>
          </a:p>
          <a:p>
            <a:pPr lvl="0"/>
            <a:r>
              <a:rPr lang="de-DE"/>
              <a:t>Tagesordnungspunkt</a:t>
            </a:r>
          </a:p>
          <a:p>
            <a:pPr lvl="0"/>
            <a:r>
              <a:rPr lang="de-DE"/>
              <a:t>Tagesordnungspunkt</a:t>
            </a:r>
          </a:p>
        </p:txBody>
      </p:sp>
    </p:spTree>
    <p:extLst>
      <p:ext uri="{BB962C8B-B14F-4D97-AF65-F5344CB8AC3E}">
        <p14:creationId xmlns:p14="http://schemas.microsoft.com/office/powerpoint/2010/main" val="3963565237"/>
      </p:ext>
    </p:extLst>
  </p:cSld>
  <p:clrMapOvr>
    <a:masterClrMapping/>
  </p:clrMapOvr>
  <p:extLst>
    <p:ext uri="{DCECCB84-F9BA-43D5-87BE-67443E8EF086}">
      <p15:sldGuideLst xmlns:p15="http://schemas.microsoft.com/office/powerpoint/2012/main">
        <p15:guide id="1" pos="415" userDrawn="1">
          <p15:clr>
            <a:srgbClr val="FBAE40"/>
          </p15:clr>
        </p15:guide>
        <p15:guide id="2" pos="6629" userDrawn="1">
          <p15:clr>
            <a:srgbClr val="FBAE40"/>
          </p15:clr>
        </p15:guide>
        <p15:guide id="4" orient="horz" pos="3906" userDrawn="1">
          <p15:clr>
            <a:srgbClr val="FBAE40"/>
          </p15:clr>
        </p15:guide>
        <p15:guide id="5" orient="horz" pos="1185"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DIN_Schlussfolie">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54EA57D7-662C-47D2-815E-088826781E6A}"/>
              </a:ext>
            </a:extLst>
          </p:cNvPr>
          <p:cNvSpPr/>
          <p:nvPr userDrawn="1"/>
        </p:nvSpPr>
        <p:spPr>
          <a:xfrm>
            <a:off x="0" y="0"/>
            <a:ext cx="12192000" cy="68580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de-DE" sz="1800"/>
          </a:p>
        </p:txBody>
      </p:sp>
      <p:pic>
        <p:nvPicPr>
          <p:cNvPr id="22" name="Grafik 21">
            <a:extLst>
              <a:ext uri="{FF2B5EF4-FFF2-40B4-BE49-F238E27FC236}">
                <a16:creationId xmlns:a16="http://schemas.microsoft.com/office/drawing/2014/main" id="{3FA76EEC-B03F-46B4-9F48-96B26AEF94C1}"/>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7339585" y="1"/>
            <a:ext cx="4852416" cy="6859743"/>
          </a:xfrm>
          <a:prstGeom prst="rect">
            <a:avLst/>
          </a:prstGeom>
        </p:spPr>
      </p:pic>
      <p:grpSp>
        <p:nvGrpSpPr>
          <p:cNvPr id="10" name="Gruppieren 9">
            <a:extLst>
              <a:ext uri="{FF2B5EF4-FFF2-40B4-BE49-F238E27FC236}">
                <a16:creationId xmlns:a16="http://schemas.microsoft.com/office/drawing/2014/main" id="{D4559BAF-0BAD-4842-BB2E-2D6FDE5578E5}"/>
              </a:ext>
            </a:extLst>
          </p:cNvPr>
          <p:cNvGrpSpPr/>
          <p:nvPr userDrawn="1"/>
        </p:nvGrpSpPr>
        <p:grpSpPr>
          <a:xfrm>
            <a:off x="8337556" y="2277173"/>
            <a:ext cx="3055749" cy="655321"/>
            <a:chOff x="7740395" y="2697796"/>
            <a:chExt cx="3055749" cy="655321"/>
          </a:xfrm>
        </p:grpSpPr>
        <p:pic>
          <p:nvPicPr>
            <p:cNvPr id="11" name="Grafik 10">
              <a:extLst>
                <a:ext uri="{FF2B5EF4-FFF2-40B4-BE49-F238E27FC236}">
                  <a16:creationId xmlns:a16="http://schemas.microsoft.com/office/drawing/2014/main" id="{39C8A294-2022-4E9A-A8CB-24269CCB3211}"/>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740395" y="2697796"/>
              <a:ext cx="612649" cy="612649"/>
            </a:xfrm>
            <a:prstGeom prst="rect">
              <a:avLst/>
            </a:prstGeom>
          </p:spPr>
        </p:pic>
        <p:pic>
          <p:nvPicPr>
            <p:cNvPr id="13" name="Grafik 12">
              <a:extLst>
                <a:ext uri="{FF2B5EF4-FFF2-40B4-BE49-F238E27FC236}">
                  <a16:creationId xmlns:a16="http://schemas.microsoft.com/office/drawing/2014/main" id="{8B6F2DAE-9F07-46AF-8E9F-755BC7C75B7F}"/>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8351170" y="2708464"/>
              <a:ext cx="612649" cy="612649"/>
            </a:xfrm>
            <a:prstGeom prst="rect">
              <a:avLst/>
            </a:prstGeom>
          </p:spPr>
        </p:pic>
        <p:pic>
          <p:nvPicPr>
            <p:cNvPr id="14" name="Grafik 13">
              <a:extLst>
                <a:ext uri="{FF2B5EF4-FFF2-40B4-BE49-F238E27FC236}">
                  <a16:creationId xmlns:a16="http://schemas.microsoft.com/office/drawing/2014/main" id="{7DA676A9-1F39-4FDA-AE3B-82A423DE95EA}"/>
                </a:ext>
              </a:extLst>
            </p:cNvPr>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8961945" y="2719132"/>
              <a:ext cx="612649" cy="612649"/>
            </a:xfrm>
            <a:prstGeom prst="rect">
              <a:avLst/>
            </a:prstGeom>
          </p:spPr>
        </p:pic>
        <p:pic>
          <p:nvPicPr>
            <p:cNvPr id="16" name="Grafik 15">
              <a:extLst>
                <a:ext uri="{FF2B5EF4-FFF2-40B4-BE49-F238E27FC236}">
                  <a16:creationId xmlns:a16="http://schemas.microsoft.com/office/drawing/2014/main" id="{74514A63-8761-49FF-A1AF-98542F61655E}"/>
                </a:ext>
              </a:extLst>
            </p:cNvPr>
            <p:cNvPicPr>
              <a:picLocks noChangeAspect="1"/>
            </p:cNvPicPr>
            <p:nvPr userDrawn="1"/>
          </p:nvPicPr>
          <p:blipFill>
            <a:blip r:embed="rId6" cstate="screen">
              <a:extLst>
                <a:ext uri="{28A0092B-C50C-407E-A947-70E740481C1C}">
                  <a14:useLocalDpi xmlns:a14="http://schemas.microsoft.com/office/drawing/2010/main" val="0"/>
                </a:ext>
              </a:extLst>
            </a:blip>
            <a:stretch>
              <a:fillRect/>
            </a:stretch>
          </p:blipFill>
          <p:spPr>
            <a:xfrm>
              <a:off x="9572720" y="2740468"/>
              <a:ext cx="612649" cy="612649"/>
            </a:xfrm>
            <a:prstGeom prst="rect">
              <a:avLst/>
            </a:prstGeom>
          </p:spPr>
        </p:pic>
        <p:pic>
          <p:nvPicPr>
            <p:cNvPr id="17" name="Grafik 16">
              <a:extLst>
                <a:ext uri="{FF2B5EF4-FFF2-40B4-BE49-F238E27FC236}">
                  <a16:creationId xmlns:a16="http://schemas.microsoft.com/office/drawing/2014/main" id="{E62552DC-B497-46AF-9AF4-13A4327E001F}"/>
                </a:ext>
              </a:extLst>
            </p:cNvPr>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10183495" y="2729800"/>
              <a:ext cx="612649" cy="612649"/>
            </a:xfrm>
            <a:prstGeom prst="rect">
              <a:avLst/>
            </a:prstGeom>
          </p:spPr>
        </p:pic>
      </p:grpSp>
      <p:sp>
        <p:nvSpPr>
          <p:cNvPr id="18" name="Textplatzhalter 4">
            <a:extLst>
              <a:ext uri="{FF2B5EF4-FFF2-40B4-BE49-F238E27FC236}">
                <a16:creationId xmlns:a16="http://schemas.microsoft.com/office/drawing/2014/main" id="{2E3E3301-C940-47EF-8F72-09884951723D}"/>
              </a:ext>
            </a:extLst>
          </p:cNvPr>
          <p:cNvSpPr>
            <a:spLocks noGrp="1"/>
          </p:cNvSpPr>
          <p:nvPr>
            <p:ph type="body" sz="quarter" idx="12" hasCustomPrompt="1"/>
          </p:nvPr>
        </p:nvSpPr>
        <p:spPr>
          <a:xfrm>
            <a:off x="662721" y="4325419"/>
            <a:ext cx="6056947" cy="635388"/>
          </a:xfrm>
          <a:prstGeom prst="rect">
            <a:avLst/>
          </a:prstGeom>
        </p:spPr>
        <p:txBody>
          <a:bodyPr wrap="square" lIns="0" tIns="0" rIns="0" bIns="0">
            <a:spAutoFit/>
          </a:bodyPr>
          <a:lstStyle>
            <a:lvl1pPr>
              <a:defRPr sz="1800" b="0">
                <a:solidFill>
                  <a:schemeClr val="bg1"/>
                </a:solidFill>
              </a:defRPr>
            </a:lvl1pPr>
            <a:lvl2pPr marL="0" indent="0">
              <a:buNone/>
              <a:defRPr>
                <a:solidFill>
                  <a:schemeClr val="bg1"/>
                </a:solidFill>
              </a:defRPr>
            </a:lvl2pPr>
            <a:lvl3pPr marL="0" indent="0">
              <a:buNone/>
              <a:defRPr>
                <a:solidFill>
                  <a:schemeClr val="bg1"/>
                </a:solidFill>
              </a:defRPr>
            </a:lvl3pPr>
            <a:lvl4pPr>
              <a:defRPr>
                <a:solidFill>
                  <a:schemeClr val="bg1"/>
                </a:solidFill>
              </a:defRPr>
            </a:lvl4pPr>
            <a:lvl5pPr>
              <a:defRPr>
                <a:solidFill>
                  <a:schemeClr val="bg1"/>
                </a:solidFill>
              </a:defRPr>
            </a:lvl5pPr>
          </a:lstStyle>
          <a:p>
            <a:r>
              <a:rPr lang="de-DE"/>
              <a:t>vorname.nachname@din.de</a:t>
            </a:r>
          </a:p>
          <a:p>
            <a:r>
              <a:rPr lang="de-DE"/>
              <a:t>+49 (0) 30 2601-xxxx</a:t>
            </a:r>
          </a:p>
        </p:txBody>
      </p:sp>
      <p:sp>
        <p:nvSpPr>
          <p:cNvPr id="19" name="Textplatzhalter 7">
            <a:extLst>
              <a:ext uri="{FF2B5EF4-FFF2-40B4-BE49-F238E27FC236}">
                <a16:creationId xmlns:a16="http://schemas.microsoft.com/office/drawing/2014/main" id="{C0E4EA4F-0E9C-4CDC-A9D0-8F61DE59EB4C}"/>
              </a:ext>
            </a:extLst>
          </p:cNvPr>
          <p:cNvSpPr>
            <a:spLocks noGrp="1"/>
          </p:cNvSpPr>
          <p:nvPr>
            <p:ph type="body" sz="quarter" idx="13" hasCustomPrompt="1"/>
          </p:nvPr>
        </p:nvSpPr>
        <p:spPr>
          <a:xfrm>
            <a:off x="662721" y="3441701"/>
            <a:ext cx="6056947" cy="626839"/>
          </a:xfrm>
          <a:prstGeom prst="rect">
            <a:avLst/>
          </a:prstGeom>
        </p:spPr>
        <p:txBody>
          <a:bodyPr wrap="square" lIns="0" tIns="0" rIns="0" bIns="0">
            <a:spAutoFit/>
          </a:bodyPr>
          <a:lstStyle>
            <a:lvl1pPr>
              <a:lnSpc>
                <a:spcPts val="2160"/>
              </a:lnSpc>
              <a:spcBef>
                <a:spcPts val="600"/>
              </a:spcBef>
              <a:defRPr b="1">
                <a:solidFill>
                  <a:schemeClr val="bg1"/>
                </a:solidFill>
              </a:defRPr>
            </a:lvl1pPr>
            <a:lvl2pPr marL="0" indent="0">
              <a:buNone/>
              <a:defRPr>
                <a:solidFill>
                  <a:schemeClr val="bg1"/>
                </a:solidFill>
              </a:defRPr>
            </a:lvl2pPr>
          </a:lstStyle>
          <a:p>
            <a:r>
              <a:rPr lang="de-DE"/>
              <a:t>Name des/der Vortragenden</a:t>
            </a:r>
          </a:p>
          <a:p>
            <a:r>
              <a:rPr lang="de-DE"/>
              <a:t>Jobtitel</a:t>
            </a:r>
          </a:p>
        </p:txBody>
      </p:sp>
      <p:sp>
        <p:nvSpPr>
          <p:cNvPr id="3" name="Textfeld 2">
            <a:extLst>
              <a:ext uri="{FF2B5EF4-FFF2-40B4-BE49-F238E27FC236}">
                <a16:creationId xmlns:a16="http://schemas.microsoft.com/office/drawing/2014/main" id="{099C8694-60BE-42A5-A685-B5C164EBF815}"/>
              </a:ext>
            </a:extLst>
          </p:cNvPr>
          <p:cNvSpPr txBox="1"/>
          <p:nvPr userDrawn="1"/>
        </p:nvSpPr>
        <p:spPr>
          <a:xfrm>
            <a:off x="8569991" y="700210"/>
            <a:ext cx="2703444" cy="1309269"/>
          </a:xfrm>
          <a:prstGeom prst="rect">
            <a:avLst/>
          </a:prstGeom>
          <a:noFill/>
        </p:spPr>
        <p:txBody>
          <a:bodyPr wrap="square" lIns="0" tIns="0" rIns="0" bIns="0" rtlCol="0">
            <a:spAutoFit/>
          </a:bodyPr>
          <a:lstStyle/>
          <a:p>
            <a:pPr lvl="0">
              <a:lnSpc>
                <a:spcPct val="120000"/>
              </a:lnSpc>
            </a:pPr>
            <a:r>
              <a:rPr lang="de-DE" sz="1200">
                <a:solidFill>
                  <a:schemeClr val="bg1"/>
                </a:solidFill>
              </a:rPr>
              <a:t>DIN </a:t>
            </a:r>
          </a:p>
          <a:p>
            <a:pPr lvl="0">
              <a:lnSpc>
                <a:spcPct val="120000"/>
              </a:lnSpc>
            </a:pPr>
            <a:r>
              <a:rPr lang="de-DE" sz="1200">
                <a:solidFill>
                  <a:schemeClr val="bg1"/>
                </a:solidFill>
              </a:rPr>
              <a:t>Deutsches Institut für Normung e. V.</a:t>
            </a:r>
          </a:p>
          <a:p>
            <a:pPr lvl="0">
              <a:lnSpc>
                <a:spcPct val="120000"/>
              </a:lnSpc>
            </a:pPr>
            <a:r>
              <a:rPr lang="de-DE" sz="1200">
                <a:solidFill>
                  <a:schemeClr val="bg1"/>
                </a:solidFill>
              </a:rPr>
              <a:t>Saatwinkler Damm 42/43</a:t>
            </a:r>
          </a:p>
          <a:p>
            <a:pPr lvl="0">
              <a:lnSpc>
                <a:spcPct val="120000"/>
              </a:lnSpc>
            </a:pPr>
            <a:r>
              <a:rPr lang="de-DE" sz="1200">
                <a:solidFill>
                  <a:schemeClr val="bg1"/>
                </a:solidFill>
              </a:rPr>
              <a:t>13627 Berlin</a:t>
            </a:r>
          </a:p>
          <a:p>
            <a:pPr lvl="0">
              <a:lnSpc>
                <a:spcPct val="120000"/>
              </a:lnSpc>
            </a:pPr>
            <a:endParaRPr lang="de-DE" sz="1200">
              <a:solidFill>
                <a:schemeClr val="bg1"/>
              </a:solidFill>
            </a:endParaRPr>
          </a:p>
          <a:p>
            <a:pPr lvl="0">
              <a:lnSpc>
                <a:spcPct val="120000"/>
              </a:lnSpc>
            </a:pPr>
            <a:r>
              <a:rPr lang="de-DE" sz="1200">
                <a:solidFill>
                  <a:schemeClr val="bg1"/>
                </a:solidFill>
              </a:rPr>
              <a:t>www.din.de</a:t>
            </a:r>
            <a:endParaRPr lang="en-US" sz="1200">
              <a:solidFill>
                <a:schemeClr val="bg1"/>
              </a:solidFill>
            </a:endParaRPr>
          </a:p>
        </p:txBody>
      </p:sp>
    </p:spTree>
    <p:extLst>
      <p:ext uri="{BB962C8B-B14F-4D97-AF65-F5344CB8AC3E}">
        <p14:creationId xmlns:p14="http://schemas.microsoft.com/office/powerpoint/2010/main" val="3692820187"/>
      </p:ext>
    </p:extLst>
  </p:cSld>
  <p:clrMapOvr>
    <a:masterClrMapping/>
  </p:clrMapOvr>
  <p:extLst>
    <p:ext uri="{DCECCB84-F9BA-43D5-87BE-67443E8EF086}">
      <p15:sldGuideLst xmlns:p15="http://schemas.microsoft.com/office/powerpoint/2012/main">
        <p15:guide id="1" pos="416">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Text mit Aufzählungen">
    <p:spTree>
      <p:nvGrpSpPr>
        <p:cNvPr id="1" name=""/>
        <p:cNvGrpSpPr/>
        <p:nvPr/>
      </p:nvGrpSpPr>
      <p:grpSpPr>
        <a:xfrm>
          <a:off x="0" y="0"/>
          <a:ext cx="0" cy="0"/>
          <a:chOff x="0" y="0"/>
          <a:chExt cx="0" cy="0"/>
        </a:xfrm>
      </p:grpSpPr>
      <p:sp>
        <p:nvSpPr>
          <p:cNvPr id="10" name="Textplatzhalter 13"/>
          <p:cNvSpPr>
            <a:spLocks noGrp="1"/>
          </p:cNvSpPr>
          <p:nvPr>
            <p:ph type="body" sz="quarter" idx="17"/>
          </p:nvPr>
        </p:nvSpPr>
        <p:spPr>
          <a:xfrm>
            <a:off x="911424" y="548681"/>
            <a:ext cx="8544949" cy="492443"/>
          </a:xfrm>
        </p:spPr>
        <p:txBody>
          <a:bodyPr lIns="95998">
            <a:spAutoFit/>
          </a:bodyPr>
          <a:lstStyle>
            <a:lvl1pPr marL="0" indent="0">
              <a:lnSpc>
                <a:spcPct val="100000"/>
              </a:lnSpc>
              <a:spcBef>
                <a:spcPts val="0"/>
              </a:spcBef>
              <a:spcAft>
                <a:spcPts val="0"/>
              </a:spcAft>
              <a:buNone/>
              <a:defRPr sz="3200" b="1">
                <a:solidFill>
                  <a:schemeClr val="accent3"/>
                </a:solidFill>
              </a:defRPr>
            </a:lvl1pPr>
          </a:lstStyle>
          <a:p>
            <a:pPr lvl="0"/>
            <a:r>
              <a:rPr lang="de-DE"/>
              <a:t>Mastertextformat bearbeiten</a:t>
            </a:r>
          </a:p>
        </p:txBody>
      </p:sp>
      <p:sp>
        <p:nvSpPr>
          <p:cNvPr id="8" name="Inhaltsplatzhalter 14"/>
          <p:cNvSpPr>
            <a:spLocks noGrp="1"/>
          </p:cNvSpPr>
          <p:nvPr>
            <p:ph sz="quarter" idx="24"/>
          </p:nvPr>
        </p:nvSpPr>
        <p:spPr>
          <a:xfrm>
            <a:off x="912286" y="1701800"/>
            <a:ext cx="8544983" cy="4320117"/>
          </a:xfrm>
        </p:spPr>
        <p:txBody>
          <a:bodyPr/>
          <a:lstStyle>
            <a:lvl2pPr marL="911955" indent="-455978">
              <a:buFont typeface="Symbol" charset="2"/>
              <a:buChar char="-"/>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25"/>
          </p:nvPr>
        </p:nvSpPr>
        <p:spPr>
          <a:xfrm>
            <a:off x="1007535" y="6428319"/>
            <a:ext cx="1439333" cy="361949"/>
          </a:xfrm>
          <a:prstGeom prst="rect">
            <a:avLst/>
          </a:prstGeom>
        </p:spPr>
        <p:txBody>
          <a:bodyPr lIns="121917" tIns="60958" rIns="121917" bIns="60958"/>
          <a:lstStyle>
            <a:lvl1pPr>
              <a:defRPr/>
            </a:lvl1pPr>
          </a:lstStyle>
          <a:p>
            <a:pPr>
              <a:defRPr/>
            </a:pPr>
            <a:endParaRPr lang="de-DE"/>
          </a:p>
        </p:txBody>
      </p:sp>
      <p:sp>
        <p:nvSpPr>
          <p:cNvPr id="5" name="Rectangle 5"/>
          <p:cNvSpPr>
            <a:spLocks noGrp="1" noChangeArrowheads="1"/>
          </p:cNvSpPr>
          <p:nvPr>
            <p:ph type="ftr" sz="quarter" idx="26"/>
          </p:nvPr>
        </p:nvSpPr>
        <p:spPr/>
        <p:txBody>
          <a:bodyPr/>
          <a:lstStyle>
            <a:lvl1pPr>
              <a:defRPr/>
            </a:lvl1pPr>
          </a:lstStyle>
          <a:p>
            <a:pPr>
              <a:defRPr/>
            </a:pPr>
            <a:r>
              <a:rPr lang="de-DE" altLang="de-DE"/>
              <a:t>© 2018, DIN e. V.</a:t>
            </a:r>
          </a:p>
        </p:txBody>
      </p:sp>
      <p:sp>
        <p:nvSpPr>
          <p:cNvPr id="6" name="Foliennummernplatzhalter 2"/>
          <p:cNvSpPr>
            <a:spLocks noGrp="1"/>
          </p:cNvSpPr>
          <p:nvPr>
            <p:ph type="sldNum" sz="quarter" idx="27"/>
          </p:nvPr>
        </p:nvSpPr>
        <p:spPr/>
        <p:txBody>
          <a:bodyPr/>
          <a:lstStyle>
            <a:lvl1pPr>
              <a:defRPr/>
            </a:lvl1pPr>
          </a:lstStyle>
          <a:p>
            <a:pPr>
              <a:defRPr/>
            </a:pPr>
            <a:fld id="{18F6F77B-DB20-4080-BA0F-B78B69D21E9B}" type="slidenum">
              <a:rPr lang="de-DE" altLang="de-DE"/>
              <a:pPr>
                <a:defRPr/>
              </a:pPr>
              <a:t>‹Nr.›</a:t>
            </a:fld>
            <a:endParaRPr lang="de-DE" altLang="de-DE"/>
          </a:p>
        </p:txBody>
      </p:sp>
    </p:spTree>
    <p:extLst>
      <p:ext uri="{BB962C8B-B14F-4D97-AF65-F5344CB8AC3E}">
        <p14:creationId xmlns:p14="http://schemas.microsoft.com/office/powerpoint/2010/main" val="1273320948"/>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Bild_1">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CB999EF8-FC49-4A7B-BEEC-A711AB97E594}"/>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lvl1pPr>
          </a:lstStyle>
          <a:p>
            <a:pPr lvl="0"/>
            <a:r>
              <a:rPr lang="de-DE"/>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lvl1pPr>
            <a:lvl2pPr marL="23813" indent="0">
              <a:buNone/>
              <a:defRPr/>
            </a:lvl2pPr>
            <a:lvl3pPr marL="0" indent="0">
              <a:buNone/>
              <a:defRPr/>
            </a:lvl3pPr>
          </a:lstStyle>
          <a:p>
            <a:pPr lvl="0"/>
            <a:r>
              <a:rPr lang="de-DE"/>
              <a:t>xx.xx.2022</a:t>
            </a:r>
          </a:p>
        </p:txBody>
      </p:sp>
      <p:pic>
        <p:nvPicPr>
          <p:cNvPr id="11" name="Grafik 10">
            <a:extLst>
              <a:ext uri="{FF2B5EF4-FFF2-40B4-BE49-F238E27FC236}">
                <a16:creationId xmlns:a16="http://schemas.microsoft.com/office/drawing/2014/main" id="{A790C79C-A069-46A4-B25D-71EF270A1ED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r="-1"/>
          <a:stretch/>
        </p:blipFill>
        <p:spPr>
          <a:xfrm>
            <a:off x="1" y="759722"/>
            <a:ext cx="2273351" cy="3226645"/>
          </a:xfrm>
          <a:prstGeom prst="rect">
            <a:avLst/>
          </a:prstGeom>
          <a:ln>
            <a:noFill/>
          </a:ln>
        </p:spPr>
      </p:pic>
    </p:spTree>
    <p:extLst>
      <p:ext uri="{BB962C8B-B14F-4D97-AF65-F5344CB8AC3E}">
        <p14:creationId xmlns:p14="http://schemas.microsoft.com/office/powerpoint/2010/main" val="492375207"/>
      </p:ext>
    </p:extLst>
  </p:cSld>
  <p:clrMapOvr>
    <a:masterClrMapping/>
  </p:clrMapOvr>
  <p:extLst>
    <p:ext uri="{DCECCB84-F9BA-43D5-87BE-67443E8EF086}">
      <p15:sldGuideLst xmlns:p15="http://schemas.microsoft.com/office/powerpoint/2012/main">
        <p15:guide id="1" pos="1776">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Bild_2">
    <p:bg>
      <p:bgPr>
        <a:solidFill>
          <a:srgbClr val="000000"/>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09F71CF7-1A69-40B9-AE87-F9A62AE57AB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204631" cy="6870107"/>
          </a:xfrm>
          <a:prstGeom prst="rect">
            <a:avLst/>
          </a:prstGeom>
        </p:spPr>
      </p:pic>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solidFill>
                  <a:srgbClr val="002060"/>
                </a:solidFill>
              </a:defRPr>
            </a:lvl1pPr>
            <a:lvl2pPr marL="0" indent="0">
              <a:buNone/>
              <a:defRPr/>
            </a:lvl2pPr>
            <a:lvl3pPr marL="0" indent="0">
              <a:buNone/>
              <a:defRPr/>
            </a:lvl3pPr>
            <a:lvl4pPr marL="0" indent="0">
              <a:buNone/>
              <a:defRPr/>
            </a:lvl4pPr>
            <a:lvl5pPr marL="0" indent="0">
              <a:buNone/>
              <a:defRPr/>
            </a:lvl5pPr>
          </a:lstStyle>
          <a:p>
            <a:pPr lvl="0"/>
            <a:r>
              <a:rPr lang="de-DE"/>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8"/>
            <a:ext cx="7720012" cy="1218795"/>
          </a:xfrm>
          <a:prstGeom prst="rect">
            <a:avLst/>
          </a:prstGeom>
        </p:spPr>
        <p:txBody>
          <a:bodyPr wrap="square" lIns="0" tIns="0" rIns="0" bIns="0">
            <a:spAutoFit/>
          </a:bodyPr>
          <a:lstStyle>
            <a:lvl1pPr marL="0" indent="0">
              <a:buFontTx/>
              <a:buNone/>
              <a:defRPr lang="de-DE" sz="4400" b="1" kern="1200" dirty="0">
                <a:solidFill>
                  <a:srgbClr val="002060"/>
                </a:solidFill>
                <a:latin typeface="+mn-lt"/>
                <a:ea typeface="+mn-ea"/>
                <a:cs typeface="+mn-cs"/>
              </a:defRPr>
            </a:lvl1pPr>
            <a:lvl2pPr marL="0" indent="0">
              <a:buNone/>
              <a:defRPr/>
            </a:lvl2pPr>
            <a:lvl3pPr marL="0" indent="0">
              <a:buNone/>
              <a:defRPr/>
            </a:lvl3pPr>
            <a:lvl4pPr marL="0" indent="0">
              <a:buNone/>
              <a:defRPr/>
            </a:lvl4pPr>
            <a:lvl5pPr marL="0" indent="0">
              <a:buNone/>
              <a:defRPr/>
            </a:lvl5pPr>
          </a:lstStyle>
          <a:p>
            <a:pPr marL="0" lvl="0" indent="0" algn="l" defTabSz="914377" rtl="0" eaLnBrk="1" latinLnBrk="0" hangingPunct="1">
              <a:lnSpc>
                <a:spcPct val="90000"/>
              </a:lnSpc>
              <a:spcBef>
                <a:spcPts val="1000"/>
              </a:spcBef>
              <a:buFontTx/>
              <a:buNone/>
            </a:pPr>
            <a:r>
              <a:rPr lang="de-DE"/>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solidFill>
                  <a:srgbClr val="002060"/>
                </a:solidFill>
              </a:defRPr>
            </a:lvl1pPr>
          </a:lstStyle>
          <a:p>
            <a:pPr lvl="0"/>
            <a:r>
              <a:rPr lang="de-DE"/>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solidFill>
                  <a:schemeClr val="bg1"/>
                </a:solidFill>
              </a:defRPr>
            </a:lvl1pPr>
            <a:lvl2pPr marL="23813" indent="0">
              <a:buNone/>
              <a:defRPr/>
            </a:lvl2pPr>
            <a:lvl3pPr marL="0" indent="0">
              <a:buNone/>
              <a:defRPr/>
            </a:lvl3pPr>
          </a:lstStyle>
          <a:p>
            <a:pPr lvl="0"/>
            <a:r>
              <a:rPr lang="de-DE"/>
              <a:t>xx.xx.2022</a:t>
            </a:r>
          </a:p>
        </p:txBody>
      </p:sp>
      <p:pic>
        <p:nvPicPr>
          <p:cNvPr id="12" name="Grafik 11">
            <a:extLst>
              <a:ext uri="{FF2B5EF4-FFF2-40B4-BE49-F238E27FC236}">
                <a16:creationId xmlns:a16="http://schemas.microsoft.com/office/drawing/2014/main" id="{9536FB0E-1812-42FF-86C4-ACC695D574DC}"/>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r="-1"/>
          <a:stretch/>
        </p:blipFill>
        <p:spPr>
          <a:xfrm>
            <a:off x="1" y="759722"/>
            <a:ext cx="2273351" cy="3226645"/>
          </a:xfrm>
          <a:prstGeom prst="rect">
            <a:avLst/>
          </a:prstGeom>
          <a:ln>
            <a:noFill/>
          </a:ln>
        </p:spPr>
      </p:pic>
    </p:spTree>
    <p:extLst>
      <p:ext uri="{BB962C8B-B14F-4D97-AF65-F5344CB8AC3E}">
        <p14:creationId xmlns:p14="http://schemas.microsoft.com/office/powerpoint/2010/main" val="4148732532"/>
      </p:ext>
    </p:extLst>
  </p:cSld>
  <p:clrMapOvr>
    <a:masterClrMapping/>
  </p:clrMapOvr>
  <p:extLst>
    <p:ext uri="{DCECCB84-F9BA-43D5-87BE-67443E8EF086}">
      <p15:sldGuideLst xmlns:p15="http://schemas.microsoft.com/office/powerpoint/2012/main">
        <p15:guide id="1" pos="1777">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DIN_Titelfolie_ohne Bi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lvl1pPr>
          </a:lstStyle>
          <a:p>
            <a:pPr lvl="0"/>
            <a:r>
              <a:rPr lang="de-DE"/>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lvl1pPr>
            <a:lvl2pPr marL="23813" indent="0">
              <a:buNone/>
              <a:defRPr/>
            </a:lvl2pPr>
            <a:lvl3pPr marL="0" indent="0">
              <a:buNone/>
              <a:defRPr/>
            </a:lvl3pPr>
          </a:lstStyle>
          <a:p>
            <a:pPr lvl="0"/>
            <a:r>
              <a:rPr lang="de-DE"/>
              <a:t>xx.xx.2022</a:t>
            </a:r>
          </a:p>
        </p:txBody>
      </p:sp>
      <p:pic>
        <p:nvPicPr>
          <p:cNvPr id="22" name="Grafik 21">
            <a:extLst>
              <a:ext uri="{FF2B5EF4-FFF2-40B4-BE49-F238E27FC236}">
                <a16:creationId xmlns:a16="http://schemas.microsoft.com/office/drawing/2014/main" id="{84B180AE-5047-45D2-B490-0322D3500D4D}"/>
              </a:ext>
            </a:extLst>
          </p:cNvPr>
          <p:cNvPicPr>
            <a:picLocks noChangeAspect="1"/>
          </p:cNvPicPr>
          <p:nvPr userDrawn="1"/>
        </p:nvPicPr>
        <p:blipFill rotWithShape="1">
          <a:blip r:embed="rId2" cstate="screen">
            <a:alphaModFix/>
            <a:extLst>
              <a:ext uri="{28A0092B-C50C-407E-A947-70E740481C1C}">
                <a14:useLocalDpi xmlns:a14="http://schemas.microsoft.com/office/drawing/2010/main"/>
              </a:ext>
            </a:extLst>
          </a:blip>
          <a:srcRect r="-1"/>
          <a:stretch/>
        </p:blipFill>
        <p:spPr>
          <a:xfrm>
            <a:off x="1" y="759722"/>
            <a:ext cx="2273351" cy="3226645"/>
          </a:xfrm>
          <a:prstGeom prst="rect">
            <a:avLst/>
          </a:prstGeom>
          <a:ln>
            <a:noFill/>
          </a:ln>
        </p:spPr>
      </p:pic>
    </p:spTree>
    <p:extLst>
      <p:ext uri="{BB962C8B-B14F-4D97-AF65-F5344CB8AC3E}">
        <p14:creationId xmlns:p14="http://schemas.microsoft.com/office/powerpoint/2010/main" val="1723245391"/>
      </p:ext>
    </p:extLst>
  </p:cSld>
  <p:clrMapOvr>
    <a:masterClrMapping/>
  </p:clrMapOvr>
  <p:extLst>
    <p:ext uri="{DCECCB84-F9BA-43D5-87BE-67443E8EF086}">
      <p15:sldGuideLst xmlns:p15="http://schemas.microsoft.com/office/powerpoint/2012/main">
        <p15:guide id="1" pos="1777">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DIN_Agenda">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2E589B20-F0B5-43B8-85B8-9C8A95D7F042}"/>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a:t>Agenda</a:t>
            </a:r>
            <a:endParaRPr lang="en-US"/>
          </a:p>
        </p:txBody>
      </p:sp>
      <p:sp>
        <p:nvSpPr>
          <p:cNvPr id="3" name="Foliennummernplatzhalter 2">
            <a:extLst>
              <a:ext uri="{FF2B5EF4-FFF2-40B4-BE49-F238E27FC236}">
                <a16:creationId xmlns:a16="http://schemas.microsoft.com/office/drawing/2014/main" id="{2CB527A0-9EF5-4E38-A3B5-688452FC0C3F}"/>
              </a:ext>
            </a:extLst>
          </p:cNvPr>
          <p:cNvSpPr>
            <a:spLocks noGrp="1"/>
          </p:cNvSpPr>
          <p:nvPr>
            <p:ph type="sldNum" sz="quarter" idx="10"/>
          </p:nvPr>
        </p:nvSpPr>
        <p:spPr/>
        <p:txBody>
          <a:bodyPr/>
          <a:lstStyle/>
          <a:p>
            <a:fld id="{8B252499-9B54-4877-82BC-0DBF69578AC1}" type="slidenum">
              <a:rPr lang="en-US" smtClean="0"/>
              <a:pPr/>
              <a:t>‹Nr.›</a:t>
            </a:fld>
            <a:endParaRPr lang="en-US"/>
          </a:p>
        </p:txBody>
      </p:sp>
      <p:sp>
        <p:nvSpPr>
          <p:cNvPr id="4" name="Fußzeilenplatzhalter 3">
            <a:extLst>
              <a:ext uri="{FF2B5EF4-FFF2-40B4-BE49-F238E27FC236}">
                <a16:creationId xmlns:a16="http://schemas.microsoft.com/office/drawing/2014/main" id="{36626355-93CD-4A0D-AA6F-BEF7DE2A1B5D}"/>
              </a:ext>
            </a:extLst>
          </p:cNvPr>
          <p:cNvSpPr>
            <a:spLocks noGrp="1"/>
          </p:cNvSpPr>
          <p:nvPr>
            <p:ph type="ftr" sz="quarter" idx="11"/>
          </p:nvPr>
        </p:nvSpPr>
        <p:spPr/>
        <p:txBody>
          <a:bodyPr/>
          <a:lstStyle/>
          <a:p>
            <a:r>
              <a:rPr lang="en-US"/>
              <a:t>© 2023, DIN e. V.</a:t>
            </a:r>
          </a:p>
        </p:txBody>
      </p:sp>
      <p:sp>
        <p:nvSpPr>
          <p:cNvPr id="10" name="Textplatzhalter 2">
            <a:extLst>
              <a:ext uri="{FF2B5EF4-FFF2-40B4-BE49-F238E27FC236}">
                <a16:creationId xmlns:a16="http://schemas.microsoft.com/office/drawing/2014/main" id="{68457007-1246-4C19-8431-3B7C9C2F5052}"/>
              </a:ext>
            </a:extLst>
          </p:cNvPr>
          <p:cNvSpPr>
            <a:spLocks noGrp="1"/>
          </p:cNvSpPr>
          <p:nvPr>
            <p:ph type="body" sz="quarter" idx="16" hasCustomPrompt="1"/>
          </p:nvPr>
        </p:nvSpPr>
        <p:spPr>
          <a:xfrm>
            <a:off x="658813" y="1881189"/>
            <a:ext cx="9856787" cy="4319587"/>
          </a:xfrm>
        </p:spPr>
        <p:txBody>
          <a:bodyPr>
            <a:noAutofit/>
          </a:bodyPr>
          <a:lstStyle>
            <a:lvl1pPr marL="342891" indent="-342891">
              <a:buFont typeface="+mj-lt"/>
              <a:buAutoNum type="arabicPeriod"/>
              <a:defRPr/>
            </a:lvl1pPr>
            <a:lvl2pPr marL="644509" indent="-285744">
              <a:buFont typeface="Wingdings" panose="05000000000000000000" pitchFamily="2" charset="2"/>
              <a:buChar char="§"/>
              <a:defRPr/>
            </a:lvl2pPr>
            <a:lvl3pPr marL="276218" indent="0">
              <a:buNone/>
              <a:defRPr/>
            </a:lvl3pPr>
            <a:lvl4pPr marL="0" indent="0">
              <a:buFont typeface="Arial" panose="020B0604020202020204" pitchFamily="34" charset="0"/>
              <a:buNone/>
              <a:defRPr/>
            </a:lvl4pPr>
            <a:lvl5pPr marL="0" indent="0">
              <a:buFont typeface="Arial" panose="020B0604020202020204" pitchFamily="34" charset="0"/>
              <a:buNone/>
              <a:defRPr/>
            </a:lvl5pPr>
          </a:lstStyle>
          <a:p>
            <a:pPr lvl="0"/>
            <a:r>
              <a:rPr lang="de-DE"/>
              <a:t>Tagesordnungspunkt</a:t>
            </a:r>
          </a:p>
          <a:p>
            <a:pPr lvl="1"/>
            <a:r>
              <a:rPr lang="de-DE"/>
              <a:t>Unterpunkt 1</a:t>
            </a:r>
          </a:p>
          <a:p>
            <a:pPr lvl="0"/>
            <a:r>
              <a:rPr lang="de-DE"/>
              <a:t>Tagesordnungspunkt</a:t>
            </a:r>
          </a:p>
          <a:p>
            <a:pPr lvl="0"/>
            <a:r>
              <a:rPr lang="de-DE"/>
              <a:t>Tagesordnungspunkt</a:t>
            </a:r>
          </a:p>
          <a:p>
            <a:pPr lvl="0"/>
            <a:r>
              <a:rPr lang="de-DE"/>
              <a:t>Tagesordnungspunkt</a:t>
            </a:r>
          </a:p>
          <a:p>
            <a:pPr lvl="0"/>
            <a:r>
              <a:rPr lang="de-DE"/>
              <a:t>Tagesordnungspunkt</a:t>
            </a:r>
          </a:p>
        </p:txBody>
      </p:sp>
      <p:sp>
        <p:nvSpPr>
          <p:cNvPr id="2" name="Titel 1">
            <a:extLst>
              <a:ext uri="{FF2B5EF4-FFF2-40B4-BE49-F238E27FC236}">
                <a16:creationId xmlns:a16="http://schemas.microsoft.com/office/drawing/2014/main" id="{1F6E2790-5573-4AC7-AB8C-39BBEC6C9014}"/>
              </a:ext>
            </a:extLst>
          </p:cNvPr>
          <p:cNvSpPr>
            <a:spLocks noGrp="1"/>
          </p:cNvSpPr>
          <p:nvPr>
            <p:ph type="title"/>
          </p:nvPr>
        </p:nvSpPr>
        <p:spPr/>
        <p:txBody>
          <a:bodyPr/>
          <a:lstStyle/>
          <a:p>
            <a:r>
              <a:rPr lang="de-DE"/>
              <a:t>Mastertitelformat bearbeiten</a:t>
            </a:r>
          </a:p>
        </p:txBody>
      </p:sp>
    </p:spTree>
    <p:extLst>
      <p:ext uri="{BB962C8B-B14F-4D97-AF65-F5344CB8AC3E}">
        <p14:creationId xmlns:p14="http://schemas.microsoft.com/office/powerpoint/2010/main" val="4026222388"/>
      </p:ext>
    </p:extLst>
  </p:cSld>
  <p:clrMapOvr>
    <a:masterClrMapping/>
  </p:clrMapOvr>
  <p:extLst>
    <p:ext uri="{DCECCB84-F9BA-43D5-87BE-67443E8EF086}">
      <p15:sldGuideLst xmlns:p15="http://schemas.microsoft.com/office/powerpoint/2012/main">
        <p15:guide id="1" pos="415">
          <p15:clr>
            <a:srgbClr val="FBAE40"/>
          </p15:clr>
        </p15:guide>
        <p15:guide id="2" pos="6629">
          <p15:clr>
            <a:srgbClr val="FBAE40"/>
          </p15:clr>
        </p15:guide>
        <p15:guide id="4" orient="horz" pos="3906">
          <p15:clr>
            <a:srgbClr val="FBAE40"/>
          </p15:clr>
        </p15:guide>
        <p15:guide id="5" orient="horz" pos="1185">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DIN_Zwischenfolie_Fläche-oben">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D49E3D7F-F47F-4AEF-A650-4E492A857497}"/>
              </a:ext>
            </a:extLst>
          </p:cNvPr>
          <p:cNvSpPr/>
          <p:nvPr userDrawn="1"/>
        </p:nvSpPr>
        <p:spPr>
          <a:xfrm>
            <a:off x="0" y="0"/>
            <a:ext cx="12192000" cy="3429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Textplatzhalter 5">
            <a:extLst>
              <a:ext uri="{FF2B5EF4-FFF2-40B4-BE49-F238E27FC236}">
                <a16:creationId xmlns:a16="http://schemas.microsoft.com/office/drawing/2014/main" id="{0698BE02-5ABE-482D-B351-39798472BDE4}"/>
              </a:ext>
            </a:extLst>
          </p:cNvPr>
          <p:cNvSpPr>
            <a:spLocks noGrp="1"/>
          </p:cNvSpPr>
          <p:nvPr>
            <p:ph type="body" sz="quarter" idx="14" hasCustomPrompt="1"/>
          </p:nvPr>
        </p:nvSpPr>
        <p:spPr>
          <a:xfrm>
            <a:off x="658813" y="1412875"/>
            <a:ext cx="9856787" cy="1299501"/>
          </a:xfrm>
          <a:prstGeom prst="rect">
            <a:avLst/>
          </a:prstGeom>
        </p:spPr>
        <p:txBody>
          <a:bodyPr wrap="square" lIns="0" tIns="0" rIns="0" bIns="0">
            <a:spAutoFit/>
          </a:bodyPr>
          <a:lstStyle>
            <a:lvl1pPr marL="0" indent="0">
              <a:lnSpc>
                <a:spcPts val="5000"/>
              </a:lnSpc>
              <a:spcBef>
                <a:spcPts val="0"/>
              </a:spcBef>
              <a:buFontTx/>
              <a:buNone/>
              <a:defRPr sz="4400" b="1">
                <a:solidFill>
                  <a:schemeClr val="bg1"/>
                </a:solidFill>
              </a:defRPr>
            </a:lvl1pPr>
            <a:lvl2pPr marL="0" indent="0">
              <a:buNone/>
              <a:defRPr/>
            </a:lvl2pPr>
            <a:lvl3pPr marL="0" indent="0">
              <a:buNone/>
              <a:defRPr/>
            </a:lvl3pPr>
            <a:lvl4pPr marL="0" indent="0">
              <a:buNone/>
              <a:defRPr/>
            </a:lvl4pPr>
            <a:lvl5pPr marL="0" indent="0">
              <a:buNone/>
              <a:defRPr/>
            </a:lvl5pPr>
          </a:lstStyle>
          <a:p>
            <a:pPr lvl="0"/>
            <a:r>
              <a:rPr lang="de-DE"/>
              <a:t>Hier steht der ein- bis </a:t>
            </a:r>
            <a:br>
              <a:rPr lang="de-DE"/>
            </a:br>
            <a:r>
              <a:rPr lang="de-DE"/>
              <a:t>zweizeilige Titel</a:t>
            </a:r>
          </a:p>
        </p:txBody>
      </p:sp>
      <p:sp>
        <p:nvSpPr>
          <p:cNvPr id="4" name="Textplatzhalter 3">
            <a:extLst>
              <a:ext uri="{FF2B5EF4-FFF2-40B4-BE49-F238E27FC236}">
                <a16:creationId xmlns:a16="http://schemas.microsoft.com/office/drawing/2014/main" id="{214E376A-5C10-43AE-8E3D-D29B031DD342}"/>
              </a:ext>
            </a:extLst>
          </p:cNvPr>
          <p:cNvSpPr>
            <a:spLocks noGrp="1"/>
          </p:cNvSpPr>
          <p:nvPr>
            <p:ph type="body" sz="quarter" idx="16" hasCustomPrompt="1"/>
          </p:nvPr>
        </p:nvSpPr>
        <p:spPr>
          <a:xfrm>
            <a:off x="658813" y="720001"/>
            <a:ext cx="9856787" cy="265079"/>
          </a:xfrm>
        </p:spPr>
        <p:txBody>
          <a:bodyPr>
            <a:noAutofit/>
          </a:bodyPr>
          <a:lstStyle>
            <a:lvl1pPr>
              <a:defRPr sz="1800" b="1">
                <a:solidFill>
                  <a:schemeClr val="bg1"/>
                </a:solidFill>
              </a:defRPr>
            </a:lvl1pPr>
            <a:lvl2pPr>
              <a:defRPr sz="2400" b="1">
                <a:solidFill>
                  <a:schemeClr val="bg1"/>
                </a:solidFill>
              </a:defRPr>
            </a:lvl2pPr>
            <a:lvl3pPr>
              <a:defRPr sz="2400" b="1">
                <a:solidFill>
                  <a:schemeClr val="bg1"/>
                </a:solidFill>
              </a:defRPr>
            </a:lvl3pPr>
            <a:lvl4pPr>
              <a:defRPr sz="2400" b="1">
                <a:solidFill>
                  <a:schemeClr val="bg1"/>
                </a:solidFill>
              </a:defRPr>
            </a:lvl4pPr>
            <a:lvl5pPr>
              <a:defRPr sz="2400" b="1">
                <a:solidFill>
                  <a:schemeClr val="bg1"/>
                </a:solidFill>
              </a:defRPr>
            </a:lvl5pPr>
          </a:lstStyle>
          <a:p>
            <a:pPr lvl="0"/>
            <a:r>
              <a:rPr lang="de-DE"/>
              <a:t>Kapiteltitel, z. B. Tagesordnungspunkt oder thematische Einordnung (einzeilig)</a:t>
            </a:r>
          </a:p>
        </p:txBody>
      </p:sp>
    </p:spTree>
    <p:extLst>
      <p:ext uri="{BB962C8B-B14F-4D97-AF65-F5344CB8AC3E}">
        <p14:creationId xmlns:p14="http://schemas.microsoft.com/office/powerpoint/2010/main" val="2047117918"/>
      </p:ext>
    </p:extLst>
  </p:cSld>
  <p:clrMapOvr>
    <a:masterClrMapping/>
  </p:clrMapOvr>
  <p:extLst>
    <p:ext uri="{DCECCB84-F9BA-43D5-87BE-67443E8EF086}">
      <p15:sldGuideLst xmlns:p15="http://schemas.microsoft.com/office/powerpoint/2012/main">
        <p15:guide id="1" pos="41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DIN_Aufzählung">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a:p>
        </p:txBody>
      </p:sp>
      <p:sp>
        <p:nvSpPr>
          <p:cNvPr id="8" name="Textplatzhalter 6">
            <a:extLst>
              <a:ext uri="{FF2B5EF4-FFF2-40B4-BE49-F238E27FC236}">
                <a16:creationId xmlns:a16="http://schemas.microsoft.com/office/drawing/2014/main" id="{BC38D12B-350E-4E94-A7B1-2762E4AF01E0}"/>
              </a:ext>
            </a:extLst>
          </p:cNvPr>
          <p:cNvSpPr>
            <a:spLocks noGrp="1"/>
          </p:cNvSpPr>
          <p:nvPr>
            <p:ph type="body" sz="quarter" idx="13" hasCustomPrompt="1"/>
          </p:nvPr>
        </p:nvSpPr>
        <p:spPr>
          <a:xfrm>
            <a:off x="658813" y="1884363"/>
            <a:ext cx="9856787" cy="4316412"/>
          </a:xfrm>
        </p:spPr>
        <p:txBody>
          <a:bodyPr/>
          <a:lstStyle>
            <a:lvl1pPr marL="292093" indent="-292093">
              <a:buFont typeface="Wingdings" panose="05000000000000000000" pitchFamily="2" charset="2"/>
              <a:buChar char="§"/>
              <a:defRPr/>
            </a:lvl1pPr>
            <a:lvl2pPr marL="268281" indent="-268281">
              <a:defRPr/>
            </a:lvl2pPr>
            <a:lvl3pPr>
              <a:defRPr/>
            </a:lvl3pPr>
          </a:lstStyle>
          <a:p>
            <a:pPr lvl="1"/>
            <a:r>
              <a:rPr lang="de-DE"/>
              <a:t>Aufzählung erste Ebene</a:t>
            </a:r>
          </a:p>
          <a:p>
            <a:pPr lvl="2"/>
            <a:r>
              <a:rPr lang="de-DE"/>
              <a:t>Aufzählung zweite Ebene</a:t>
            </a:r>
          </a:p>
          <a:p>
            <a:pPr lvl="1"/>
            <a:r>
              <a:rPr lang="de-DE"/>
              <a:t>Aufzählung erste Ebene</a:t>
            </a:r>
          </a:p>
        </p:txBody>
      </p:sp>
      <p:sp>
        <p:nvSpPr>
          <p:cNvPr id="9" name="Foliennummernplatzhalter 2">
            <a:extLst>
              <a:ext uri="{FF2B5EF4-FFF2-40B4-BE49-F238E27FC236}">
                <a16:creationId xmlns:a16="http://schemas.microsoft.com/office/drawing/2014/main" id="{F3E156E9-4497-448B-BFC8-DC6901DCD28B}"/>
              </a:ext>
            </a:extLst>
          </p:cNvPr>
          <p:cNvSpPr>
            <a:spLocks noGrp="1"/>
          </p:cNvSpPr>
          <p:nvPr>
            <p:ph type="sldNum" sz="quarter" idx="10"/>
          </p:nvPr>
        </p:nvSpPr>
        <p:spPr>
          <a:xfrm>
            <a:off x="10863263" y="6342965"/>
            <a:ext cx="393644" cy="212724"/>
          </a:xfrm>
        </p:spPr>
        <p:txBody>
          <a:bodyPr/>
          <a:lstStyle/>
          <a:p>
            <a:fld id="{8B252499-9B54-4877-82BC-0DBF69578AC1}" type="slidenum">
              <a:rPr lang="en-US" smtClean="0"/>
              <a:pPr/>
              <a:t>‹Nr.›</a:t>
            </a:fld>
            <a:endParaRPr lang="en-US"/>
          </a:p>
        </p:txBody>
      </p:sp>
      <p:sp>
        <p:nvSpPr>
          <p:cNvPr id="10" name="Fußzeilenplatzhalter 3">
            <a:extLst>
              <a:ext uri="{FF2B5EF4-FFF2-40B4-BE49-F238E27FC236}">
                <a16:creationId xmlns:a16="http://schemas.microsoft.com/office/drawing/2014/main" id="{F9F0CB0E-F4AB-4F63-BEEF-6348F7437A39}"/>
              </a:ext>
            </a:extLst>
          </p:cNvPr>
          <p:cNvSpPr>
            <a:spLocks noGrp="1"/>
          </p:cNvSpPr>
          <p:nvPr>
            <p:ph type="ftr" sz="quarter" idx="11"/>
          </p:nvPr>
        </p:nvSpPr>
        <p:spPr>
          <a:xfrm>
            <a:off x="10863265" y="6524626"/>
            <a:ext cx="714057" cy="212724"/>
          </a:xfrm>
        </p:spPr>
        <p:txBody>
          <a:bodyPr/>
          <a:lstStyle/>
          <a:p>
            <a:r>
              <a:rPr lang="en-US"/>
              <a:t>© 2023, DIN e. V.</a:t>
            </a:r>
          </a:p>
        </p:txBody>
      </p:sp>
      <p:sp>
        <p:nvSpPr>
          <p:cNvPr id="7" name="Textplatzhalter 4">
            <a:extLst>
              <a:ext uri="{FF2B5EF4-FFF2-40B4-BE49-F238E27FC236}">
                <a16:creationId xmlns:a16="http://schemas.microsoft.com/office/drawing/2014/main" id="{397A8A1F-896C-400A-811B-0B70E289FD59}"/>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2226194388"/>
      </p:ext>
    </p:extLst>
  </p:cSld>
  <p:clrMapOvr>
    <a:masterClrMapping/>
  </p:clrMapOvr>
  <p:extLst>
    <p:ext uri="{DCECCB84-F9BA-43D5-87BE-67443E8EF086}">
      <p15:sldGuideLst xmlns:p15="http://schemas.microsoft.com/office/powerpoint/2012/main">
        <p15:guide id="1" pos="411">
          <p15:clr>
            <a:srgbClr val="FBAE40"/>
          </p15:clr>
        </p15:guide>
        <p15:guide id="3" orient="horz" pos="1185">
          <p15:clr>
            <a:srgbClr val="FBAE40"/>
          </p15:clr>
        </p15:guide>
        <p15:guide id="4" orient="horz" pos="3906">
          <p15:clr>
            <a:srgbClr val="FBAE40"/>
          </p15:clr>
        </p15:guide>
        <p15:guide id="5" pos="6630">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DIN_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a:t>© 2023, DIN e. V.</a:t>
            </a:r>
          </a:p>
        </p:txBody>
      </p:sp>
      <p:sp>
        <p:nvSpPr>
          <p:cNvPr id="6" name="Textplatzhalter 5">
            <a:extLst>
              <a:ext uri="{FF2B5EF4-FFF2-40B4-BE49-F238E27FC236}">
                <a16:creationId xmlns:a16="http://schemas.microsoft.com/office/drawing/2014/main" id="{7EF8E0AA-7047-4711-95B6-F20C2D0F3A72}"/>
              </a:ext>
            </a:extLst>
          </p:cNvPr>
          <p:cNvSpPr>
            <a:spLocks noGrp="1"/>
          </p:cNvSpPr>
          <p:nvPr>
            <p:ph type="body" sz="quarter" idx="12" hasCustomPrompt="1"/>
          </p:nvPr>
        </p:nvSpPr>
        <p:spPr>
          <a:xfrm>
            <a:off x="658813" y="1881188"/>
            <a:ext cx="9866312" cy="4313237"/>
          </a:xfrm>
        </p:spPr>
        <p:txBody>
          <a:bodyPr/>
          <a:lstStyle>
            <a:lvl1pPr>
              <a:defRPr/>
            </a:lvl1pPr>
          </a:lstStyle>
          <a:p>
            <a:pPr lvl="0"/>
            <a:r>
              <a:rPr lang="de-DE"/>
              <a:t>Hier steht Fließtext.</a:t>
            </a:r>
          </a:p>
        </p:txBody>
      </p:sp>
      <p:sp>
        <p:nvSpPr>
          <p:cNvPr id="8" name="Textplatzhalter 4">
            <a:extLst>
              <a:ext uri="{FF2B5EF4-FFF2-40B4-BE49-F238E27FC236}">
                <a16:creationId xmlns:a16="http://schemas.microsoft.com/office/drawing/2014/main" id="{6FDAEDD7-06E8-43BB-BE06-7357BA2BF053}"/>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172572512"/>
      </p:ext>
    </p:extLst>
  </p:cSld>
  <p:clrMapOvr>
    <a:masterClrMapping/>
  </p:clrMapOvr>
  <p:extLst>
    <p:ext uri="{DCECCB84-F9BA-43D5-87BE-67443E8EF086}">
      <p15:sldGuideLst xmlns:p15="http://schemas.microsoft.com/office/powerpoint/2012/main">
        <p15:guide id="1" pos="411">
          <p15:clr>
            <a:srgbClr val="FBAE40"/>
          </p15:clr>
        </p15:guide>
        <p15:guide id="3" orient="horz" pos="3906">
          <p15:clr>
            <a:srgbClr val="FBAE40"/>
          </p15:clr>
        </p15:guide>
        <p15:guide id="4" orient="horz" pos="1185">
          <p15:clr>
            <a:srgbClr val="FBAE40"/>
          </p15:clr>
        </p15:guide>
        <p15:guide id="5" pos="663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DIN_leer_Diagramme+Tabell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a:t>© 2023, DIN e. V.</a:t>
            </a:r>
          </a:p>
        </p:txBody>
      </p:sp>
      <p:sp>
        <p:nvSpPr>
          <p:cNvPr id="7" name="Inhaltsplatzhalter 6">
            <a:extLst>
              <a:ext uri="{FF2B5EF4-FFF2-40B4-BE49-F238E27FC236}">
                <a16:creationId xmlns:a16="http://schemas.microsoft.com/office/drawing/2014/main" id="{63DA6885-84DB-422F-A25D-83B74D54FEDD}"/>
              </a:ext>
            </a:extLst>
          </p:cNvPr>
          <p:cNvSpPr>
            <a:spLocks noGrp="1"/>
          </p:cNvSpPr>
          <p:nvPr>
            <p:ph sz="quarter" idx="15" hasCustomPrompt="1"/>
          </p:nvPr>
        </p:nvSpPr>
        <p:spPr>
          <a:xfrm>
            <a:off x="658813" y="1985175"/>
            <a:ext cx="9866313" cy="4215600"/>
          </a:xfrm>
        </p:spPr>
        <p:txBody>
          <a:bodyPr/>
          <a:lstStyle>
            <a:lvl1pPr>
              <a:defRPr/>
            </a:lvl1pPr>
          </a:lstStyle>
          <a:p>
            <a:pPr lvl="0"/>
            <a:r>
              <a:rPr lang="de-DE"/>
              <a:t>Platzhalter für Tabellen und Diagramme</a:t>
            </a:r>
            <a:endParaRPr lang="en-US"/>
          </a:p>
        </p:txBody>
      </p:sp>
      <p:sp>
        <p:nvSpPr>
          <p:cNvPr id="8" name="Textplatzhalter 4">
            <a:extLst>
              <a:ext uri="{FF2B5EF4-FFF2-40B4-BE49-F238E27FC236}">
                <a16:creationId xmlns:a16="http://schemas.microsoft.com/office/drawing/2014/main" id="{51DE6960-B383-4B5C-AC80-711BE7FDC988}"/>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586654179"/>
      </p:ext>
    </p:extLst>
  </p:cSld>
  <p:clrMapOvr>
    <a:masterClrMapping/>
  </p:clrMapOvr>
  <p:extLst>
    <p:ext uri="{DCECCB84-F9BA-43D5-87BE-67443E8EF086}">
      <p15:sldGuideLst xmlns:p15="http://schemas.microsoft.com/office/powerpoint/2012/main">
        <p15:guide id="1" pos="411">
          <p15:clr>
            <a:srgbClr val="FBAE40"/>
          </p15:clr>
        </p15:guide>
        <p15:guide id="2" pos="6630">
          <p15:clr>
            <a:srgbClr val="FBAE40"/>
          </p15:clr>
        </p15:guide>
        <p15:guide id="3" orient="horz" pos="390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N_Zwischenfolie_Fläche-oben">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D49E3D7F-F47F-4AEF-A650-4E492A857497}"/>
              </a:ext>
            </a:extLst>
          </p:cNvPr>
          <p:cNvSpPr/>
          <p:nvPr userDrawn="1"/>
        </p:nvSpPr>
        <p:spPr>
          <a:xfrm>
            <a:off x="0" y="0"/>
            <a:ext cx="12192000" cy="3429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platzhalter 5">
            <a:extLst>
              <a:ext uri="{FF2B5EF4-FFF2-40B4-BE49-F238E27FC236}">
                <a16:creationId xmlns:a16="http://schemas.microsoft.com/office/drawing/2014/main" id="{0698BE02-5ABE-482D-B351-39798472BDE4}"/>
              </a:ext>
            </a:extLst>
          </p:cNvPr>
          <p:cNvSpPr>
            <a:spLocks noGrp="1"/>
          </p:cNvSpPr>
          <p:nvPr>
            <p:ph type="body" sz="quarter" idx="14" hasCustomPrompt="1"/>
          </p:nvPr>
        </p:nvSpPr>
        <p:spPr>
          <a:xfrm>
            <a:off x="658813" y="1412875"/>
            <a:ext cx="9856787" cy="1282402"/>
          </a:xfrm>
          <a:prstGeom prst="rect">
            <a:avLst/>
          </a:prstGeom>
        </p:spPr>
        <p:txBody>
          <a:bodyPr wrap="square" lIns="0" tIns="0" rIns="0" bIns="0">
            <a:spAutoFit/>
          </a:bodyPr>
          <a:lstStyle>
            <a:lvl1pPr marL="0" indent="0">
              <a:lnSpc>
                <a:spcPts val="5000"/>
              </a:lnSpc>
              <a:spcBef>
                <a:spcPts val="0"/>
              </a:spcBef>
              <a:buFontTx/>
              <a:buNone/>
              <a:defRPr sz="4400" b="1">
                <a:solidFill>
                  <a:schemeClr val="bg1"/>
                </a:solidFill>
              </a:defRPr>
            </a:lvl1pPr>
            <a:lvl2pPr marL="0" indent="0">
              <a:buNone/>
              <a:defRPr/>
            </a:lvl2pPr>
            <a:lvl3pPr marL="0" indent="0">
              <a:buNone/>
              <a:defRPr/>
            </a:lvl3pPr>
            <a:lvl4pPr marL="0" indent="0">
              <a:buNone/>
              <a:defRPr/>
            </a:lvl4pPr>
            <a:lvl5pPr marL="0" indent="0">
              <a:buNone/>
              <a:defRPr/>
            </a:lvl5pPr>
          </a:lstStyle>
          <a:p>
            <a:pPr lvl="0"/>
            <a:r>
              <a:rPr lang="de-DE"/>
              <a:t>Hier steht der ein- bis </a:t>
            </a:r>
            <a:br>
              <a:rPr lang="de-DE"/>
            </a:br>
            <a:r>
              <a:rPr lang="de-DE"/>
              <a:t>zweizeilige Titel</a:t>
            </a:r>
          </a:p>
        </p:txBody>
      </p:sp>
      <p:sp>
        <p:nvSpPr>
          <p:cNvPr id="4" name="Textplatzhalter 3">
            <a:extLst>
              <a:ext uri="{FF2B5EF4-FFF2-40B4-BE49-F238E27FC236}">
                <a16:creationId xmlns:a16="http://schemas.microsoft.com/office/drawing/2014/main" id="{214E376A-5C10-43AE-8E3D-D29B031DD342}"/>
              </a:ext>
            </a:extLst>
          </p:cNvPr>
          <p:cNvSpPr>
            <a:spLocks noGrp="1"/>
          </p:cNvSpPr>
          <p:nvPr>
            <p:ph type="body" sz="quarter" idx="16" hasCustomPrompt="1"/>
          </p:nvPr>
        </p:nvSpPr>
        <p:spPr>
          <a:xfrm>
            <a:off x="658812" y="720000"/>
            <a:ext cx="9856787" cy="265078"/>
          </a:xfrm>
        </p:spPr>
        <p:txBody>
          <a:bodyPr>
            <a:noAutofit/>
          </a:bodyPr>
          <a:lstStyle>
            <a:lvl1pPr>
              <a:defRPr sz="1800" b="1">
                <a:solidFill>
                  <a:schemeClr val="bg1"/>
                </a:solidFill>
              </a:defRPr>
            </a:lvl1pPr>
            <a:lvl2pPr>
              <a:defRPr sz="2400" b="1">
                <a:solidFill>
                  <a:schemeClr val="bg1"/>
                </a:solidFill>
              </a:defRPr>
            </a:lvl2pPr>
            <a:lvl3pPr>
              <a:defRPr sz="2400" b="1">
                <a:solidFill>
                  <a:schemeClr val="bg1"/>
                </a:solidFill>
              </a:defRPr>
            </a:lvl3pPr>
            <a:lvl4pPr>
              <a:defRPr sz="2400" b="1">
                <a:solidFill>
                  <a:schemeClr val="bg1"/>
                </a:solidFill>
              </a:defRPr>
            </a:lvl4pPr>
            <a:lvl5pPr>
              <a:defRPr sz="2400" b="1">
                <a:solidFill>
                  <a:schemeClr val="bg1"/>
                </a:solidFill>
              </a:defRPr>
            </a:lvl5pPr>
          </a:lstStyle>
          <a:p>
            <a:pPr lvl="0"/>
            <a:r>
              <a:rPr lang="de-DE"/>
              <a:t>Kapiteltitel, z. B. Tagesordnungspunkt oder thematische Einordnung (einzeilig)</a:t>
            </a:r>
          </a:p>
        </p:txBody>
      </p:sp>
    </p:spTree>
    <p:extLst>
      <p:ext uri="{BB962C8B-B14F-4D97-AF65-F5344CB8AC3E}">
        <p14:creationId xmlns:p14="http://schemas.microsoft.com/office/powerpoint/2010/main" val="51670972"/>
      </p:ext>
    </p:extLst>
  </p:cSld>
  <p:clrMapOvr>
    <a:masterClrMapping/>
  </p:clrMapOvr>
  <p:extLst>
    <p:ext uri="{DCECCB84-F9BA-43D5-87BE-67443E8EF086}">
      <p15:sldGuideLst xmlns:p15="http://schemas.microsoft.com/office/powerpoint/2012/main">
        <p15:guide id="1" pos="411" userDrawn="1">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DIN_leer_Video">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a:t>© 2023, DIN e. V.</a:t>
            </a:r>
          </a:p>
        </p:txBody>
      </p:sp>
      <p:sp>
        <p:nvSpPr>
          <p:cNvPr id="6" name="Medienplatzhalter 5">
            <a:extLst>
              <a:ext uri="{FF2B5EF4-FFF2-40B4-BE49-F238E27FC236}">
                <a16:creationId xmlns:a16="http://schemas.microsoft.com/office/drawing/2014/main" id="{4236928F-2653-4C11-84A0-1B166F86F7DC}"/>
              </a:ext>
            </a:extLst>
          </p:cNvPr>
          <p:cNvSpPr>
            <a:spLocks noGrp="1"/>
          </p:cNvSpPr>
          <p:nvPr>
            <p:ph type="media" sz="quarter" idx="15" hasCustomPrompt="1"/>
          </p:nvPr>
        </p:nvSpPr>
        <p:spPr>
          <a:xfrm>
            <a:off x="658813" y="1984376"/>
            <a:ext cx="9866312" cy="4216400"/>
          </a:xfrm>
        </p:spPr>
        <p:txBody>
          <a:bodyPr/>
          <a:lstStyle>
            <a:lvl1pPr>
              <a:defRPr/>
            </a:lvl1pPr>
          </a:lstStyle>
          <a:p>
            <a:r>
              <a:rPr lang="de-DE"/>
              <a:t>Platzhalter für Video</a:t>
            </a:r>
          </a:p>
        </p:txBody>
      </p:sp>
      <p:sp>
        <p:nvSpPr>
          <p:cNvPr id="7" name="Textplatzhalter 4">
            <a:extLst>
              <a:ext uri="{FF2B5EF4-FFF2-40B4-BE49-F238E27FC236}">
                <a16:creationId xmlns:a16="http://schemas.microsoft.com/office/drawing/2014/main" id="{840EEA76-0CF8-431A-BA4A-63A0D6CA95D2}"/>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3870214580"/>
      </p:ext>
    </p:extLst>
  </p:cSld>
  <p:clrMapOvr>
    <a:masterClrMapping/>
  </p:clrMapOvr>
  <p:extLst>
    <p:ext uri="{DCECCB84-F9BA-43D5-87BE-67443E8EF086}">
      <p15:sldGuideLst xmlns:p15="http://schemas.microsoft.com/office/powerpoint/2012/main">
        <p15:guide id="1" pos="411">
          <p15:clr>
            <a:srgbClr val="FBAE40"/>
          </p15:clr>
        </p15:guide>
        <p15:guide id="2" pos="6630">
          <p15:clr>
            <a:srgbClr val="FBAE40"/>
          </p15:clr>
        </p15:guide>
        <p15:guide id="3" orient="horz" pos="3906">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DIN_leer_mit-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a:t>© 2023, DIN e. V.</a:t>
            </a:r>
          </a:p>
        </p:txBody>
      </p:sp>
      <p:sp>
        <p:nvSpPr>
          <p:cNvPr id="6" name="Textplatzhalter 4">
            <a:extLst>
              <a:ext uri="{FF2B5EF4-FFF2-40B4-BE49-F238E27FC236}">
                <a16:creationId xmlns:a16="http://schemas.microsoft.com/office/drawing/2014/main" id="{7CA68D99-9C55-4A7B-8F01-0C2C8923396C}"/>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573166183"/>
      </p:ext>
    </p:extLst>
  </p:cSld>
  <p:clrMapOvr>
    <a:masterClrMapping/>
  </p:clrMapOvr>
  <p:extLst>
    <p:ext uri="{DCECCB84-F9BA-43D5-87BE-67443E8EF086}">
      <p15:sldGuideLst xmlns:p15="http://schemas.microsoft.com/office/powerpoint/2012/main">
        <p15:guide id="1" pos="411">
          <p15:clr>
            <a:srgbClr val="FBAE40"/>
          </p15:clr>
        </p15:guide>
        <p15:guide id="2" pos="6630">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DIN_ein-Bild_Text_Variante_A">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p:txBody>
          <a:bodyPr/>
          <a:lstStyle>
            <a:lvl1pPr>
              <a:defRPr/>
            </a:lvl1pPr>
          </a:lstStyle>
          <a:p>
            <a:r>
              <a:rPr lang="de-DE"/>
              <a:t>Hier steht der einzeilige Folientitel</a:t>
            </a:r>
            <a:endParaRPr lang="en-US"/>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9"/>
            <a:ext cx="5313971" cy="3814917"/>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131345" y="2382840"/>
            <a:ext cx="4384257" cy="3817937"/>
          </a:xfrm>
        </p:spPr>
        <p:txBody>
          <a:bodyPr wrap="square" lIns="0" tIns="0" rIns="0" bIns="0">
            <a:noAutofit/>
          </a:bodyPr>
          <a:lstStyle>
            <a:lvl1pPr>
              <a:defRPr/>
            </a:lvl1pPr>
            <a:lvl2pPr>
              <a:defRPr/>
            </a:lvl2pPr>
            <a:lvl3pPr>
              <a:defRPr/>
            </a:lvl3pPr>
          </a:lstStyle>
          <a:p>
            <a:pPr lvl="0"/>
            <a:r>
              <a:rPr lang="de-DE"/>
              <a:t>Hier steht Fließtext.</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a:t>© 2023, DIN e. 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a:p>
        </p:txBody>
      </p:sp>
      <p:sp>
        <p:nvSpPr>
          <p:cNvPr id="8" name="Textplatzhalter 4">
            <a:extLst>
              <a:ext uri="{FF2B5EF4-FFF2-40B4-BE49-F238E27FC236}">
                <a16:creationId xmlns:a16="http://schemas.microsoft.com/office/drawing/2014/main" id="{C6E06A88-78CA-48E9-B7B5-A830665AB14B}"/>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738872969"/>
      </p:ext>
    </p:extLst>
  </p:cSld>
  <p:clrMapOvr>
    <a:masterClrMapping/>
  </p:clrMapOvr>
  <p:extLst>
    <p:ext uri="{DCECCB84-F9BA-43D5-87BE-67443E8EF086}">
      <p15:sldGuideLst xmlns:p15="http://schemas.microsoft.com/office/powerpoint/2012/main">
        <p15:guide id="1" pos="415">
          <p15:clr>
            <a:srgbClr val="FBAE40"/>
          </p15:clr>
        </p15:guide>
        <p15:guide id="2" pos="6630">
          <p15:clr>
            <a:srgbClr val="FBAE40"/>
          </p15:clr>
        </p15:guide>
        <p15:guide id="3" orient="horz" pos="1502">
          <p15:clr>
            <a:srgbClr val="FBAE40"/>
          </p15:clr>
        </p15:guide>
        <p15:guide id="4" orient="horz" pos="3906">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DIN_ein-Bild_Text_Variante-B">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2" y="2385859"/>
            <a:ext cx="6140821" cy="3814917"/>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958013" y="2382840"/>
            <a:ext cx="3557587" cy="3817937"/>
          </a:xfrm>
        </p:spPr>
        <p:txBody>
          <a:bodyPr lIns="0" tIns="0" rIns="0" bIns="0">
            <a:noAutofit/>
          </a:bodyPr>
          <a:lstStyle>
            <a:lvl1pPr>
              <a:defRPr/>
            </a:lvl1pPr>
            <a:lvl2pPr>
              <a:defRPr/>
            </a:lvl2pPr>
            <a:lvl3pPr>
              <a:defRPr/>
            </a:lvl3pPr>
          </a:lstStyle>
          <a:p>
            <a:pPr lvl="0"/>
            <a:r>
              <a:rPr lang="de-DE"/>
              <a:t>Hier steht Fließtext.</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a:t>© 2023, DIN e. 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a:p>
        </p:txBody>
      </p:sp>
      <p:sp>
        <p:nvSpPr>
          <p:cNvPr id="8" name="Textplatzhalter 4">
            <a:extLst>
              <a:ext uri="{FF2B5EF4-FFF2-40B4-BE49-F238E27FC236}">
                <a16:creationId xmlns:a16="http://schemas.microsoft.com/office/drawing/2014/main" id="{48CD247B-6347-4CAE-95FD-FD5F80A8F32B}"/>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2290162064"/>
      </p:ext>
    </p:extLst>
  </p:cSld>
  <p:clrMapOvr>
    <a:masterClrMapping/>
  </p:clrMapOvr>
  <p:extLst>
    <p:ext uri="{DCECCB84-F9BA-43D5-87BE-67443E8EF086}">
      <p15:sldGuideLst xmlns:p15="http://schemas.microsoft.com/office/powerpoint/2012/main">
        <p15:guide id="1" pos="6626">
          <p15:clr>
            <a:srgbClr val="FBAE40"/>
          </p15:clr>
        </p15:guide>
        <p15:guide id="2" orient="horz" pos="1502">
          <p15:clr>
            <a:srgbClr val="FBAE40"/>
          </p15:clr>
        </p15:guide>
        <p15:guide id="3" orient="horz" pos="3906">
          <p15:clr>
            <a:srgbClr val="FBAE40"/>
          </p15:clr>
        </p15:guide>
        <p15:guide id="4" pos="415">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DIN_ein-Bi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58813" y="1985177"/>
            <a:ext cx="10866439" cy="387161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58813" y="5951475"/>
            <a:ext cx="9856787" cy="249300"/>
          </a:xfrm>
        </p:spPr>
        <p:txBody>
          <a:bodyPr lIns="0" tIns="0" rIns="0" bIns="0">
            <a:noAutofit/>
          </a:bodyPr>
          <a:lstStyle>
            <a:lvl1pPr>
              <a:defRPr/>
            </a:lvl1pPr>
            <a:lvl2pPr>
              <a:defRPr/>
            </a:lvl2pPr>
            <a:lvl3pPr marL="276218" indent="0">
              <a:buNone/>
              <a:defRPr/>
            </a:lvl3pPr>
          </a:lstStyle>
          <a:p>
            <a:pPr lvl="0"/>
            <a:r>
              <a:rPr lang="de-DE"/>
              <a:t>Hier steht eine Bildunterschrift (max. einzeilig)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a:t>© 2023, DIN e. 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a:p>
        </p:txBody>
      </p:sp>
      <p:sp>
        <p:nvSpPr>
          <p:cNvPr id="8" name="Textplatzhalter 4">
            <a:extLst>
              <a:ext uri="{FF2B5EF4-FFF2-40B4-BE49-F238E27FC236}">
                <a16:creationId xmlns:a16="http://schemas.microsoft.com/office/drawing/2014/main" id="{5896EFB1-530A-49A2-81C0-927097D65EC6}"/>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502511448"/>
      </p:ext>
    </p:extLst>
  </p:cSld>
  <p:clrMapOvr>
    <a:masterClrMapping/>
  </p:clrMapOvr>
  <p:extLst>
    <p:ext uri="{DCECCB84-F9BA-43D5-87BE-67443E8EF086}">
      <p15:sldGuideLst xmlns:p15="http://schemas.microsoft.com/office/powerpoint/2012/main">
        <p15:guide id="1" pos="6626">
          <p15:clr>
            <a:srgbClr val="FBAE40"/>
          </p15:clr>
        </p15:guide>
        <p15:guide id="2" orient="horz" pos="1502">
          <p15:clr>
            <a:srgbClr val="FBAE40"/>
          </p15:clr>
        </p15:guide>
        <p15:guide id="3" orient="horz" pos="3906">
          <p15:clr>
            <a:srgbClr val="FBAE40"/>
          </p15:clr>
        </p15:guide>
        <p15:guide id="4" pos="415">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DIN_zwei-Bilder">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a:p>
        </p:txBody>
      </p:sp>
      <p:sp>
        <p:nvSpPr>
          <p:cNvPr id="7" name="Bildplatzhalter 5">
            <a:extLst>
              <a:ext uri="{FF2B5EF4-FFF2-40B4-BE49-F238E27FC236}">
                <a16:creationId xmlns:a16="http://schemas.microsoft.com/office/drawing/2014/main" id="{FDF7D65F-B748-4B9E-8C93-89C642A5724B}"/>
              </a:ext>
            </a:extLst>
          </p:cNvPr>
          <p:cNvSpPr>
            <a:spLocks noGrp="1"/>
          </p:cNvSpPr>
          <p:nvPr>
            <p:ph type="pic" sz="quarter" idx="17"/>
          </p:nvPr>
        </p:nvSpPr>
        <p:spPr>
          <a:xfrm>
            <a:off x="6455275" y="2385857"/>
            <a:ext cx="5071564" cy="283928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7"/>
            <a:ext cx="5138873" cy="283928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p>
        </p:txBody>
      </p:sp>
      <p:sp>
        <p:nvSpPr>
          <p:cNvPr id="19" name="Textplatzhalter 2">
            <a:extLst>
              <a:ext uri="{FF2B5EF4-FFF2-40B4-BE49-F238E27FC236}">
                <a16:creationId xmlns:a16="http://schemas.microsoft.com/office/drawing/2014/main" id="{376A67A2-AFEB-4F3F-9B19-8CD2AD6EE538}"/>
              </a:ext>
            </a:extLst>
          </p:cNvPr>
          <p:cNvSpPr>
            <a:spLocks noGrp="1"/>
          </p:cNvSpPr>
          <p:nvPr>
            <p:ph type="body" sz="quarter" idx="13" hasCustomPrompt="1"/>
          </p:nvPr>
        </p:nvSpPr>
        <p:spPr>
          <a:xfrm>
            <a:off x="662721" y="5365104"/>
            <a:ext cx="5142763" cy="835673"/>
          </a:xfrm>
        </p:spPr>
        <p:txBody>
          <a:bodyPr lIns="0" tIns="0" rIns="0" bIns="0">
            <a:noAutofit/>
          </a:bodyPr>
          <a:lstStyle>
            <a:lvl1pPr>
              <a:defRPr/>
            </a:lvl1pPr>
          </a:lstStyle>
          <a:p>
            <a:pPr lvl="0"/>
            <a:r>
              <a:rPr lang="de-DE"/>
              <a:t>Hier steht eine Bildunterschrift (max. dreizeilig)</a:t>
            </a:r>
          </a:p>
          <a:p>
            <a:pPr lvl="0"/>
            <a:endParaRPr lang="de-DE"/>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455275" y="5365104"/>
            <a:ext cx="5071564" cy="835673"/>
          </a:xfrm>
        </p:spPr>
        <p:txBody>
          <a:bodyPr lIns="0" tIns="0" rIns="0" bIns="0">
            <a:noAutofit/>
          </a:bodyPr>
          <a:lstStyle>
            <a:lvl1pPr>
              <a:defRPr/>
            </a:lvl1pPr>
          </a:lstStyle>
          <a:p>
            <a:pPr lvl="0"/>
            <a:r>
              <a:rPr lang="de-DE"/>
              <a:t>Hier steht eine Bildunterschrift (max. dreizeilig)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a:t>© 2023, DIN e. 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a:p>
        </p:txBody>
      </p:sp>
      <p:sp>
        <p:nvSpPr>
          <p:cNvPr id="10" name="Textplatzhalter 4">
            <a:extLst>
              <a:ext uri="{FF2B5EF4-FFF2-40B4-BE49-F238E27FC236}">
                <a16:creationId xmlns:a16="http://schemas.microsoft.com/office/drawing/2014/main" id="{9D206EA2-5148-4239-95C2-6D3768DA2587}"/>
              </a:ext>
            </a:extLst>
          </p:cNvPr>
          <p:cNvSpPr>
            <a:spLocks noGrp="1"/>
          </p:cNvSpPr>
          <p:nvPr>
            <p:ph type="body" sz="quarter" idx="24" hasCustomPrompt="1"/>
          </p:nvPr>
        </p:nvSpPr>
        <p:spPr>
          <a:xfrm>
            <a:off x="658813" y="720002"/>
            <a:ext cx="9864727"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644051407"/>
      </p:ext>
    </p:extLst>
  </p:cSld>
  <p:clrMapOvr>
    <a:masterClrMapping/>
  </p:clrMapOvr>
  <p:extLst>
    <p:ext uri="{DCECCB84-F9BA-43D5-87BE-67443E8EF086}">
      <p15:sldGuideLst xmlns:p15="http://schemas.microsoft.com/office/powerpoint/2012/main">
        <p15:guide id="1" pos="7262">
          <p15:clr>
            <a:srgbClr val="FBAE40"/>
          </p15:clr>
        </p15:guide>
        <p15:guide id="2" orient="horz" pos="1502">
          <p15:clr>
            <a:srgbClr val="FBAE40"/>
          </p15:clr>
        </p15:guide>
        <p15:guide id="3" orient="horz" pos="3906">
          <p15:clr>
            <a:srgbClr val="FBAE40"/>
          </p15:clr>
        </p15:guide>
        <p15:guide id="4" pos="411">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DIN_drei-Bilder">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p:txBody>
          <a:bodyPr/>
          <a:lstStyle>
            <a:lvl1pPr>
              <a:defRPr/>
            </a:lvl1pPr>
          </a:lstStyle>
          <a:p>
            <a:r>
              <a:rPr lang="de-DE"/>
              <a:t>Hier steht der einzeilige Folientitel</a:t>
            </a:r>
            <a:endParaRPr lang="en-US"/>
          </a:p>
        </p:txBody>
      </p:sp>
      <p:sp>
        <p:nvSpPr>
          <p:cNvPr id="7" name="Bildplatzhalter 5">
            <a:extLst>
              <a:ext uri="{FF2B5EF4-FFF2-40B4-BE49-F238E27FC236}">
                <a16:creationId xmlns:a16="http://schemas.microsoft.com/office/drawing/2014/main" id="{FDF7D65F-B748-4B9E-8C93-89C642A5724B}"/>
              </a:ext>
            </a:extLst>
          </p:cNvPr>
          <p:cNvSpPr>
            <a:spLocks noGrp="1"/>
          </p:cNvSpPr>
          <p:nvPr>
            <p:ph type="pic" sz="quarter" idx="17"/>
          </p:nvPr>
        </p:nvSpPr>
        <p:spPr>
          <a:xfrm>
            <a:off x="8352153" y="2385859"/>
            <a:ext cx="3181035" cy="2843143"/>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p>
        </p:txBody>
      </p:sp>
      <p:sp>
        <p:nvSpPr>
          <p:cNvPr id="12" name="Bildplatzhalter 5">
            <a:extLst>
              <a:ext uri="{FF2B5EF4-FFF2-40B4-BE49-F238E27FC236}">
                <a16:creationId xmlns:a16="http://schemas.microsoft.com/office/drawing/2014/main" id="{001BF1C0-FE0E-4D78-8AF0-116BB66E7FD4}"/>
              </a:ext>
            </a:extLst>
          </p:cNvPr>
          <p:cNvSpPr>
            <a:spLocks noGrp="1"/>
          </p:cNvSpPr>
          <p:nvPr>
            <p:ph type="pic" sz="quarter" idx="18"/>
          </p:nvPr>
        </p:nvSpPr>
        <p:spPr>
          <a:xfrm>
            <a:off x="4497521" y="2385859"/>
            <a:ext cx="3181035" cy="2843143"/>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9"/>
            <a:ext cx="3181035" cy="2843143"/>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p>
        </p:txBody>
      </p:sp>
      <p:sp>
        <p:nvSpPr>
          <p:cNvPr id="19" name="Textplatzhalter 2">
            <a:extLst>
              <a:ext uri="{FF2B5EF4-FFF2-40B4-BE49-F238E27FC236}">
                <a16:creationId xmlns:a16="http://schemas.microsoft.com/office/drawing/2014/main" id="{376A67A2-AFEB-4F3F-9B19-8CD2AD6EE538}"/>
              </a:ext>
            </a:extLst>
          </p:cNvPr>
          <p:cNvSpPr>
            <a:spLocks noGrp="1"/>
          </p:cNvSpPr>
          <p:nvPr>
            <p:ph type="body" sz="quarter" idx="13" hasCustomPrompt="1"/>
          </p:nvPr>
        </p:nvSpPr>
        <p:spPr>
          <a:xfrm>
            <a:off x="662721" y="5360437"/>
            <a:ext cx="3185219" cy="840339"/>
          </a:xfrm>
        </p:spPr>
        <p:txBody>
          <a:bodyPr lIns="0" tIns="0" rIns="0" bIns="0">
            <a:noAutofit/>
          </a:bodyPr>
          <a:lstStyle>
            <a:lvl1pPr>
              <a:defRPr/>
            </a:lvl1pPr>
          </a:lstStyle>
          <a:p>
            <a:pPr lvl="0"/>
            <a:r>
              <a:rPr lang="de-DE"/>
              <a:t>Hier steht eine Bildunterschrift (max. dreizeilig)</a:t>
            </a:r>
          </a:p>
        </p:txBody>
      </p:sp>
      <p:sp>
        <p:nvSpPr>
          <p:cNvPr id="20" name="Textplatzhalter 2">
            <a:extLst>
              <a:ext uri="{FF2B5EF4-FFF2-40B4-BE49-F238E27FC236}">
                <a16:creationId xmlns:a16="http://schemas.microsoft.com/office/drawing/2014/main" id="{975E3609-0F9A-4BE6-A050-A022754A8212}"/>
              </a:ext>
            </a:extLst>
          </p:cNvPr>
          <p:cNvSpPr>
            <a:spLocks noGrp="1"/>
          </p:cNvSpPr>
          <p:nvPr>
            <p:ph type="body" sz="quarter" idx="20" hasCustomPrompt="1"/>
          </p:nvPr>
        </p:nvSpPr>
        <p:spPr>
          <a:xfrm>
            <a:off x="4497521" y="5360437"/>
            <a:ext cx="3185219" cy="840339"/>
          </a:xfrm>
        </p:spPr>
        <p:txBody>
          <a:bodyPr lIns="0" tIns="0" rIns="0" bIns="0">
            <a:noAutofit/>
          </a:bodyPr>
          <a:lstStyle>
            <a:lvl1pPr>
              <a:defRPr/>
            </a:lvl1pPr>
          </a:lstStyle>
          <a:p>
            <a:pPr lvl="0"/>
            <a:r>
              <a:rPr lang="de-DE"/>
              <a:t>Hier steht eine Bildunterschrift (max. dreizeilig)</a:t>
            </a:r>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8352153" y="5360437"/>
            <a:ext cx="3185219" cy="840339"/>
          </a:xfrm>
        </p:spPr>
        <p:txBody>
          <a:bodyPr lIns="0" tIns="0" rIns="0" bIns="0">
            <a:noAutofit/>
          </a:bodyPr>
          <a:lstStyle>
            <a:lvl1pPr>
              <a:defRPr/>
            </a:lvl1pPr>
          </a:lstStyle>
          <a:p>
            <a:pPr lvl="0"/>
            <a:r>
              <a:rPr lang="de-DE"/>
              <a:t>Hier steht eine Bildunterschrift (max. dreizeilig)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a:t>© 2023, DIN e. 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a:p>
        </p:txBody>
      </p:sp>
      <p:sp>
        <p:nvSpPr>
          <p:cNvPr id="14" name="Textplatzhalter 4">
            <a:extLst>
              <a:ext uri="{FF2B5EF4-FFF2-40B4-BE49-F238E27FC236}">
                <a16:creationId xmlns:a16="http://schemas.microsoft.com/office/drawing/2014/main" id="{7D5C090C-8C84-441A-A53A-B0225B2A116A}"/>
              </a:ext>
            </a:extLst>
          </p:cNvPr>
          <p:cNvSpPr>
            <a:spLocks noGrp="1"/>
          </p:cNvSpPr>
          <p:nvPr>
            <p:ph type="body" sz="quarter" idx="24" hasCustomPrompt="1"/>
          </p:nvPr>
        </p:nvSpPr>
        <p:spPr>
          <a:xfrm>
            <a:off x="658813" y="720002"/>
            <a:ext cx="9864727"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3667837298"/>
      </p:ext>
    </p:extLst>
  </p:cSld>
  <p:clrMapOvr>
    <a:masterClrMapping/>
  </p:clrMapOvr>
  <p:extLst>
    <p:ext uri="{DCECCB84-F9BA-43D5-87BE-67443E8EF086}">
      <p15:sldGuideLst xmlns:p15="http://schemas.microsoft.com/office/powerpoint/2012/main">
        <p15:guide id="1" pos="416">
          <p15:clr>
            <a:srgbClr val="FBAE40"/>
          </p15:clr>
        </p15:guide>
        <p15:guide id="2" pos="7265">
          <p15:clr>
            <a:srgbClr val="FBAE40"/>
          </p15:clr>
        </p15:guide>
        <p15:guide id="3" orient="horz" pos="3906">
          <p15:clr>
            <a:srgbClr val="FBAE40"/>
          </p15:clr>
        </p15:guide>
        <p15:guide id="4" orient="horz" pos="150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at_Interessenvertretu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567146-8707-4186-90B1-0F51ED9F7BB7}"/>
              </a:ext>
            </a:extLst>
          </p:cNvPr>
          <p:cNvSpPr>
            <a:spLocks noGrp="1"/>
          </p:cNvSpPr>
          <p:nvPr>
            <p:ph type="title" hasCustomPrompt="1"/>
          </p:nvPr>
        </p:nvSpPr>
        <p:spPr/>
        <p:txBody>
          <a:bodyPr/>
          <a:lstStyle>
            <a:lvl1pPr>
              <a:defRPr/>
            </a:lvl1pPr>
          </a:lstStyle>
          <a:p>
            <a:r>
              <a:rPr lang="de-DE"/>
              <a:t>Hier steht der einzeilige Folientitel</a:t>
            </a:r>
            <a:endParaRPr lang="en-US"/>
          </a:p>
        </p:txBody>
      </p:sp>
      <p:sp>
        <p:nvSpPr>
          <p:cNvPr id="3" name="Foliennummernplatzhalter 2">
            <a:extLst>
              <a:ext uri="{FF2B5EF4-FFF2-40B4-BE49-F238E27FC236}">
                <a16:creationId xmlns:a16="http://schemas.microsoft.com/office/drawing/2014/main" id="{0097D8F7-BAC5-423B-A57C-84EE3D13C363}"/>
              </a:ext>
            </a:extLst>
          </p:cNvPr>
          <p:cNvSpPr>
            <a:spLocks noGrp="1"/>
          </p:cNvSpPr>
          <p:nvPr>
            <p:ph type="sldNum" sz="quarter" idx="10"/>
          </p:nvPr>
        </p:nvSpPr>
        <p:spPr/>
        <p:txBody>
          <a:bodyPr/>
          <a:lstStyle/>
          <a:p>
            <a:fld id="{8B252499-9B54-4877-82BC-0DBF69578AC1}" type="slidenum">
              <a:rPr lang="en-US" smtClean="0"/>
              <a:pPr/>
              <a:t>‹Nr.›</a:t>
            </a:fld>
            <a:endParaRPr lang="en-US"/>
          </a:p>
        </p:txBody>
      </p:sp>
      <p:sp>
        <p:nvSpPr>
          <p:cNvPr id="8" name="Foliennummernplatzhalter 3">
            <a:extLst>
              <a:ext uri="{FF2B5EF4-FFF2-40B4-BE49-F238E27FC236}">
                <a16:creationId xmlns:a16="http://schemas.microsoft.com/office/drawing/2014/main" id="{76A30BB2-B0E2-453E-81D6-349EED39D70C}"/>
              </a:ext>
            </a:extLst>
          </p:cNvPr>
          <p:cNvSpPr txBox="1">
            <a:spLocks/>
          </p:cNvSpPr>
          <p:nvPr userDrawn="1"/>
        </p:nvSpPr>
        <p:spPr>
          <a:xfrm>
            <a:off x="10863263" y="6342965"/>
            <a:ext cx="393644" cy="212724"/>
          </a:xfrm>
          <a:prstGeom prst="rect">
            <a:avLst/>
          </a:prstGeom>
        </p:spPr>
        <p:txBody>
          <a:bodyPr vert="horz" lIns="0" tIns="0" rIns="0" bIns="0" rtlCol="0" anchor="t"/>
          <a:lstStyle>
            <a:defPPr>
              <a:defRPr lang="en-US"/>
            </a:defPPr>
            <a:lvl1pPr marL="0" algn="l" defTabSz="914400" rtl="0" eaLnBrk="1" latinLnBrk="0" hangingPunct="1">
              <a:defRPr sz="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B252499-9B54-4877-82BC-0DBF69578AC1}" type="slidenum">
              <a:rPr lang="en-US" sz="800" smtClean="0"/>
              <a:pPr/>
              <a:t>‹Nr.›</a:t>
            </a:fld>
            <a:endParaRPr lang="en-US" sz="800"/>
          </a:p>
        </p:txBody>
      </p:sp>
      <p:sp>
        <p:nvSpPr>
          <p:cNvPr id="9" name="Fußzeilenplatzhalter 4">
            <a:extLst>
              <a:ext uri="{FF2B5EF4-FFF2-40B4-BE49-F238E27FC236}">
                <a16:creationId xmlns:a16="http://schemas.microsoft.com/office/drawing/2014/main" id="{FF227408-2F11-4F4B-9FEC-697B5914AFFD}"/>
              </a:ext>
            </a:extLst>
          </p:cNvPr>
          <p:cNvSpPr txBox="1">
            <a:spLocks/>
          </p:cNvSpPr>
          <p:nvPr userDrawn="1"/>
        </p:nvSpPr>
        <p:spPr>
          <a:xfrm>
            <a:off x="10863265" y="6524626"/>
            <a:ext cx="714057" cy="212724"/>
          </a:xfrm>
          <a:prstGeom prst="rect">
            <a:avLst/>
          </a:prstGeom>
        </p:spPr>
        <p:txBody>
          <a:bodyPr vert="horz" lIns="0" tIns="0" rIns="0" bIns="0" rtlCol="0" anchor="t"/>
          <a:lstStyle>
            <a:defPPr>
              <a:defRPr lang="en-US"/>
            </a:defPPr>
            <a:lvl1pPr marL="0" algn="l" defTabSz="914400" rtl="0" eaLnBrk="1" latinLnBrk="0" hangingPunct="1">
              <a:defRPr sz="7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700"/>
              <a:t>© 2023, DIN e. V.</a:t>
            </a:r>
          </a:p>
        </p:txBody>
      </p:sp>
      <p:grpSp>
        <p:nvGrpSpPr>
          <p:cNvPr id="10" name="Gruppieren 9">
            <a:extLst>
              <a:ext uri="{FF2B5EF4-FFF2-40B4-BE49-F238E27FC236}">
                <a16:creationId xmlns:a16="http://schemas.microsoft.com/office/drawing/2014/main" id="{7EBAE603-2D87-4605-8355-171A0D454271}"/>
              </a:ext>
            </a:extLst>
          </p:cNvPr>
          <p:cNvGrpSpPr/>
          <p:nvPr userDrawn="1"/>
        </p:nvGrpSpPr>
        <p:grpSpPr>
          <a:xfrm>
            <a:off x="664455" y="1883915"/>
            <a:ext cx="10845596" cy="4555026"/>
            <a:chOff x="664455" y="1883914"/>
            <a:chExt cx="10845596" cy="4555027"/>
          </a:xfrm>
        </p:grpSpPr>
        <p:grpSp>
          <p:nvGrpSpPr>
            <p:cNvPr id="11" name="Gruppieren 10">
              <a:extLst>
                <a:ext uri="{FF2B5EF4-FFF2-40B4-BE49-F238E27FC236}">
                  <a16:creationId xmlns:a16="http://schemas.microsoft.com/office/drawing/2014/main" id="{C588D4D5-C5CB-454C-9CF4-2000E72A3303}"/>
                </a:ext>
              </a:extLst>
            </p:cNvPr>
            <p:cNvGrpSpPr/>
            <p:nvPr userDrawn="1"/>
          </p:nvGrpSpPr>
          <p:grpSpPr>
            <a:xfrm>
              <a:off x="8023625" y="2494258"/>
              <a:ext cx="3486426" cy="3304319"/>
              <a:chOff x="8023625" y="2494258"/>
              <a:chExt cx="3486426" cy="3304319"/>
            </a:xfrm>
          </p:grpSpPr>
          <p:sp>
            <p:nvSpPr>
              <p:cNvPr id="53" name="Rechteck 52">
                <a:extLst>
                  <a:ext uri="{FF2B5EF4-FFF2-40B4-BE49-F238E27FC236}">
                    <a16:creationId xmlns:a16="http://schemas.microsoft.com/office/drawing/2014/main" id="{6C26078D-56CE-42FD-B144-AFD57B8DD4C6}"/>
                  </a:ext>
                </a:extLst>
              </p:cNvPr>
              <p:cNvSpPr/>
              <p:nvPr/>
            </p:nvSpPr>
            <p:spPr bwMode="auto">
              <a:xfrm>
                <a:off x="8023625" y="2494258"/>
                <a:ext cx="3486426" cy="3304319"/>
              </a:xfrm>
              <a:prstGeom prst="rect">
                <a:avLst/>
              </a:prstGeom>
              <a:solidFill>
                <a:srgbClr val="00824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54" name="Textfeld 53">
                <a:extLst>
                  <a:ext uri="{FF2B5EF4-FFF2-40B4-BE49-F238E27FC236}">
                    <a16:creationId xmlns:a16="http://schemas.microsoft.com/office/drawing/2014/main" id="{8A0BB238-E3A1-480D-9A1A-BCE9C607ED58}"/>
                  </a:ext>
                </a:extLst>
              </p:cNvPr>
              <p:cNvSpPr txBox="1"/>
              <p:nvPr userDrawn="1"/>
            </p:nvSpPr>
            <p:spPr>
              <a:xfrm>
                <a:off x="8105916" y="2708941"/>
                <a:ext cx="3404135" cy="3000822"/>
              </a:xfrm>
              <a:prstGeom prst="rect">
                <a:avLst/>
              </a:prstGeom>
              <a:noFill/>
            </p:spPr>
            <p:txBody>
              <a:bodyPr wrap="square" rtlCol="0">
                <a:spAutoFit/>
              </a:bodyPr>
              <a:lstStyle/>
              <a:p>
                <a:pPr algn="l" defTabSz="631810">
                  <a:buClr>
                    <a:schemeClr val="accent3"/>
                  </a:buClr>
                </a:pPr>
                <a:r>
                  <a:rPr lang="de-DE" sz="900">
                    <a:solidFill>
                      <a:schemeClr val="bg1"/>
                    </a:solidFill>
                  </a:rPr>
                  <a:t>ISO:	Internationale Organisation für Normung</a:t>
                </a:r>
              </a:p>
              <a:p>
                <a:pPr algn="l" defTabSz="631810">
                  <a:buClr>
                    <a:schemeClr val="accent3"/>
                  </a:buClr>
                </a:pPr>
                <a:endParaRPr lang="de-DE" sz="900">
                  <a:solidFill>
                    <a:schemeClr val="bg1"/>
                  </a:solidFill>
                </a:endParaRPr>
              </a:p>
              <a:p>
                <a:pPr algn="l" defTabSz="631810">
                  <a:buClr>
                    <a:schemeClr val="accent3"/>
                  </a:buClr>
                </a:pPr>
                <a:r>
                  <a:rPr lang="de-DE" sz="900">
                    <a:solidFill>
                      <a:schemeClr val="bg1"/>
                    </a:solidFill>
                  </a:rPr>
                  <a:t>IEC:	Internationale Elektrotechnische Kommission</a:t>
                </a:r>
              </a:p>
              <a:p>
                <a:pPr algn="l" defTabSz="631810">
                  <a:buClr>
                    <a:schemeClr val="accent3"/>
                  </a:buClr>
                </a:pPr>
                <a:endParaRPr lang="de-DE" sz="900">
                  <a:solidFill>
                    <a:schemeClr val="bg1"/>
                  </a:solidFill>
                </a:endParaRPr>
              </a:p>
              <a:p>
                <a:pPr algn="l" defTabSz="631810">
                  <a:buClr>
                    <a:schemeClr val="accent3"/>
                  </a:buClr>
                </a:pPr>
                <a:r>
                  <a:rPr lang="de-DE" sz="900">
                    <a:solidFill>
                      <a:schemeClr val="bg1"/>
                    </a:solidFill>
                  </a:rPr>
                  <a:t>ITU:	Internationale Fernmeldeunion</a:t>
                </a:r>
              </a:p>
              <a:p>
                <a:pPr algn="l" defTabSz="631810">
                  <a:buClr>
                    <a:schemeClr val="accent3"/>
                  </a:buClr>
                </a:pPr>
                <a:endParaRPr lang="de-DE" sz="900">
                  <a:solidFill>
                    <a:schemeClr val="bg1"/>
                  </a:solidFill>
                </a:endParaRPr>
              </a:p>
              <a:p>
                <a:pPr algn="l" defTabSz="631810">
                  <a:buClr>
                    <a:schemeClr val="accent3"/>
                  </a:buClr>
                </a:pPr>
                <a:r>
                  <a:rPr lang="de-DE" sz="900">
                    <a:solidFill>
                      <a:schemeClr val="bg1"/>
                    </a:solidFill>
                  </a:rPr>
                  <a:t>CEN: 	Europäisches Komitee für Normung</a:t>
                </a:r>
              </a:p>
              <a:p>
                <a:pPr algn="l" defTabSz="631810">
                  <a:buClr>
                    <a:schemeClr val="accent3"/>
                  </a:buClr>
                </a:pPr>
                <a:endParaRPr lang="de-DE" sz="900">
                  <a:solidFill>
                    <a:schemeClr val="bg1"/>
                  </a:solidFill>
                </a:endParaRPr>
              </a:p>
              <a:p>
                <a:pPr algn="l" defTabSz="631810">
                  <a:buClr>
                    <a:schemeClr val="accent3"/>
                  </a:buClr>
                </a:pPr>
                <a:r>
                  <a:rPr lang="de-DE" sz="900">
                    <a:solidFill>
                      <a:schemeClr val="bg1"/>
                    </a:solidFill>
                  </a:rPr>
                  <a:t>CENELEC:	Europäisches Komitee für</a:t>
                </a:r>
              </a:p>
              <a:p>
                <a:pPr algn="l" defTabSz="631810">
                  <a:buClr>
                    <a:schemeClr val="accent3"/>
                  </a:buClr>
                </a:pPr>
                <a:r>
                  <a:rPr lang="de-DE" sz="900">
                    <a:solidFill>
                      <a:schemeClr val="bg1"/>
                    </a:solidFill>
                  </a:rPr>
                  <a:t>	Elektrotechnische Normung</a:t>
                </a:r>
              </a:p>
              <a:p>
                <a:pPr algn="l" defTabSz="631810">
                  <a:buClr>
                    <a:schemeClr val="accent3"/>
                  </a:buClr>
                </a:pPr>
                <a:endParaRPr lang="de-DE" sz="900">
                  <a:solidFill>
                    <a:schemeClr val="bg1"/>
                  </a:solidFill>
                </a:endParaRPr>
              </a:p>
              <a:p>
                <a:pPr algn="l" defTabSz="631810">
                  <a:buClr>
                    <a:schemeClr val="accent3"/>
                  </a:buClr>
                </a:pPr>
                <a:r>
                  <a:rPr lang="de-DE" sz="900">
                    <a:solidFill>
                      <a:schemeClr val="bg1"/>
                    </a:solidFill>
                  </a:rPr>
                  <a:t>ETSI:	Europäisches Institut für 	Telekommunikationsnormen</a:t>
                </a:r>
              </a:p>
              <a:p>
                <a:pPr algn="l" defTabSz="631810">
                  <a:buClr>
                    <a:schemeClr val="accent3"/>
                  </a:buClr>
                </a:pPr>
                <a:endParaRPr lang="de-DE" sz="900">
                  <a:solidFill>
                    <a:schemeClr val="bg1"/>
                  </a:solidFill>
                </a:endParaRPr>
              </a:p>
              <a:p>
                <a:pPr algn="l" defTabSz="631810">
                  <a:buClr>
                    <a:schemeClr val="accent3"/>
                  </a:buClr>
                </a:pPr>
                <a:r>
                  <a:rPr lang="de-DE" sz="900">
                    <a:solidFill>
                      <a:schemeClr val="bg1"/>
                    </a:solidFill>
                  </a:rPr>
                  <a:t>DIN:	Deutsches Institut für Normung e.V.</a:t>
                </a:r>
              </a:p>
              <a:p>
                <a:pPr algn="l" defTabSz="631810">
                  <a:buClr>
                    <a:schemeClr val="accent3"/>
                  </a:buClr>
                </a:pPr>
                <a:endParaRPr lang="de-DE" sz="900">
                  <a:solidFill>
                    <a:schemeClr val="bg1"/>
                  </a:solidFill>
                </a:endParaRPr>
              </a:p>
              <a:p>
                <a:pPr algn="l" defTabSz="631810">
                  <a:buClr>
                    <a:schemeClr val="accent3"/>
                  </a:buClr>
                </a:pPr>
                <a:r>
                  <a:rPr lang="de-DE" sz="900">
                    <a:solidFill>
                      <a:schemeClr val="bg1"/>
                    </a:solidFill>
                  </a:rPr>
                  <a:t>DKE: 	Deutsche Kommission Elektrotechnik Elektronik 	Informationstechnik in DIN und VDE </a:t>
                </a:r>
              </a:p>
              <a:p>
                <a:pPr algn="l" defTabSz="631810">
                  <a:buClr>
                    <a:schemeClr val="accent3"/>
                  </a:buClr>
                </a:pPr>
                <a:endParaRPr lang="de-DE" sz="900">
                  <a:solidFill>
                    <a:schemeClr val="bg1"/>
                  </a:solidFill>
                </a:endParaRPr>
              </a:p>
              <a:p>
                <a:pPr algn="l" defTabSz="631810">
                  <a:buClr>
                    <a:schemeClr val="accent3"/>
                  </a:buClr>
                </a:pPr>
                <a:r>
                  <a:rPr lang="de-DE" sz="900">
                    <a:solidFill>
                      <a:schemeClr val="bg1"/>
                    </a:solidFill>
                  </a:rPr>
                  <a:t>DIN und DKE vertreten die nationalen Interessen in der europäischen und internationalen Normung.</a:t>
                </a:r>
              </a:p>
            </p:txBody>
          </p:sp>
        </p:grpSp>
        <p:grpSp>
          <p:nvGrpSpPr>
            <p:cNvPr id="12" name="Gruppieren 11">
              <a:extLst>
                <a:ext uri="{FF2B5EF4-FFF2-40B4-BE49-F238E27FC236}">
                  <a16:creationId xmlns:a16="http://schemas.microsoft.com/office/drawing/2014/main" id="{310942D0-6B4B-4759-8916-69512B6D2F9E}"/>
                </a:ext>
              </a:extLst>
            </p:cNvPr>
            <p:cNvGrpSpPr/>
            <p:nvPr/>
          </p:nvGrpSpPr>
          <p:grpSpPr>
            <a:xfrm>
              <a:off x="664455" y="1883914"/>
              <a:ext cx="7061913" cy="4555027"/>
              <a:chOff x="664455" y="1883914"/>
              <a:chExt cx="7061913" cy="4555027"/>
            </a:xfrm>
          </p:grpSpPr>
          <p:sp>
            <p:nvSpPr>
              <p:cNvPr id="13" name="Rechteck 12">
                <a:extLst>
                  <a:ext uri="{FF2B5EF4-FFF2-40B4-BE49-F238E27FC236}">
                    <a16:creationId xmlns:a16="http://schemas.microsoft.com/office/drawing/2014/main" id="{122A2227-D6D0-4630-91C6-A5D0568A5125}"/>
                  </a:ext>
                </a:extLst>
              </p:cNvPr>
              <p:cNvSpPr/>
              <p:nvPr/>
            </p:nvSpPr>
            <p:spPr bwMode="auto">
              <a:xfrm>
                <a:off x="670376" y="4843959"/>
                <a:ext cx="7055364" cy="159498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14" name="Rechteck 13">
                <a:extLst>
                  <a:ext uri="{FF2B5EF4-FFF2-40B4-BE49-F238E27FC236}">
                    <a16:creationId xmlns:a16="http://schemas.microsoft.com/office/drawing/2014/main" id="{4126575F-A201-4815-8078-38CA78A0E4A2}"/>
                  </a:ext>
                </a:extLst>
              </p:cNvPr>
              <p:cNvSpPr/>
              <p:nvPr/>
            </p:nvSpPr>
            <p:spPr>
              <a:xfrm>
                <a:off x="670370" y="4843959"/>
                <a:ext cx="7055364" cy="180000"/>
              </a:xfrm>
              <a:prstGeom prst="rect">
                <a:avLst/>
              </a:prstGeom>
              <a:solidFill>
                <a:srgbClr val="008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a:t>NATIONAL</a:t>
                </a:r>
              </a:p>
            </p:txBody>
          </p:sp>
          <p:sp>
            <p:nvSpPr>
              <p:cNvPr id="15" name="Rechteck 14">
                <a:extLst>
                  <a:ext uri="{FF2B5EF4-FFF2-40B4-BE49-F238E27FC236}">
                    <a16:creationId xmlns:a16="http://schemas.microsoft.com/office/drawing/2014/main" id="{D3ED49B6-36A5-4FFC-81A4-FB346EF8B76F}"/>
                  </a:ext>
                </a:extLst>
              </p:cNvPr>
              <p:cNvSpPr/>
              <p:nvPr/>
            </p:nvSpPr>
            <p:spPr bwMode="auto">
              <a:xfrm>
                <a:off x="5869157" y="3373935"/>
                <a:ext cx="1856583" cy="1260000"/>
              </a:xfrm>
              <a:prstGeom prst="rect">
                <a:avLst/>
              </a:prstGeom>
              <a:pattFill prst="pct90">
                <a:fgClr>
                  <a:srgbClr val="99B3C1"/>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16" name="Rechteck 15">
                <a:extLst>
                  <a:ext uri="{FF2B5EF4-FFF2-40B4-BE49-F238E27FC236}">
                    <a16:creationId xmlns:a16="http://schemas.microsoft.com/office/drawing/2014/main" id="{361B9F2A-187F-4790-B84C-28A998B200E6}"/>
                  </a:ext>
                </a:extLst>
              </p:cNvPr>
              <p:cNvSpPr/>
              <p:nvPr/>
            </p:nvSpPr>
            <p:spPr bwMode="auto">
              <a:xfrm>
                <a:off x="664456" y="3373935"/>
                <a:ext cx="2268000" cy="1260000"/>
              </a:xfrm>
              <a:prstGeom prst="rect">
                <a:avLst/>
              </a:prstGeom>
              <a:solidFill>
                <a:srgbClr val="004164">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17" name="Rechteck 16">
                <a:extLst>
                  <a:ext uri="{FF2B5EF4-FFF2-40B4-BE49-F238E27FC236}">
                    <a16:creationId xmlns:a16="http://schemas.microsoft.com/office/drawing/2014/main" id="{74D838EA-A0D2-464C-9203-B9E58C06E34D}"/>
                  </a:ext>
                </a:extLst>
              </p:cNvPr>
              <p:cNvSpPr/>
              <p:nvPr/>
            </p:nvSpPr>
            <p:spPr bwMode="auto">
              <a:xfrm>
                <a:off x="3115017" y="3373935"/>
                <a:ext cx="2268000" cy="1260000"/>
              </a:xfrm>
              <a:prstGeom prst="rect">
                <a:avLst/>
              </a:prstGeom>
              <a:solidFill>
                <a:srgbClr val="004164">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pic>
            <p:nvPicPr>
              <p:cNvPr id="18" name="Grafik 17">
                <a:extLst>
                  <a:ext uri="{FF2B5EF4-FFF2-40B4-BE49-F238E27FC236}">
                    <a16:creationId xmlns:a16="http://schemas.microsoft.com/office/drawing/2014/main" id="{32B479CC-C742-4C15-9509-C8C195317FA5}"/>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3961989" y="3958397"/>
                <a:ext cx="580883" cy="290160"/>
              </a:xfrm>
              <a:prstGeom prst="rect">
                <a:avLst/>
              </a:prstGeom>
            </p:spPr>
          </p:pic>
          <p:pic>
            <p:nvPicPr>
              <p:cNvPr id="19" name="Grafik 18">
                <a:extLst>
                  <a:ext uri="{FF2B5EF4-FFF2-40B4-BE49-F238E27FC236}">
                    <a16:creationId xmlns:a16="http://schemas.microsoft.com/office/drawing/2014/main" id="{7C4227E8-DBE7-403C-8F56-CB38F5AFA5EA}"/>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419810" y="3869938"/>
                <a:ext cx="513517" cy="406474"/>
              </a:xfrm>
              <a:prstGeom prst="rect">
                <a:avLst/>
              </a:prstGeom>
            </p:spPr>
          </p:pic>
          <p:sp>
            <p:nvSpPr>
              <p:cNvPr id="20" name="Rechteck 19">
                <a:extLst>
                  <a:ext uri="{FF2B5EF4-FFF2-40B4-BE49-F238E27FC236}">
                    <a16:creationId xmlns:a16="http://schemas.microsoft.com/office/drawing/2014/main" id="{C54C5841-1588-4F54-B74D-735441FC611D}"/>
                  </a:ext>
                </a:extLst>
              </p:cNvPr>
              <p:cNvSpPr/>
              <p:nvPr/>
            </p:nvSpPr>
            <p:spPr>
              <a:xfrm>
                <a:off x="664456" y="3373935"/>
                <a:ext cx="7061912" cy="180000"/>
              </a:xfrm>
              <a:prstGeom prst="rect">
                <a:avLst/>
              </a:prstGeom>
              <a:solidFill>
                <a:srgbClr val="008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a:t>EUROPÄISCH</a:t>
                </a:r>
              </a:p>
            </p:txBody>
          </p:sp>
          <p:cxnSp>
            <p:nvCxnSpPr>
              <p:cNvPr id="21" name="Gerade Verbindung mit Pfeil 20">
                <a:extLst>
                  <a:ext uri="{FF2B5EF4-FFF2-40B4-BE49-F238E27FC236}">
                    <a16:creationId xmlns:a16="http://schemas.microsoft.com/office/drawing/2014/main" id="{EB40E3E6-E907-4FAB-9A85-2DBB55CC73BF}"/>
                  </a:ext>
                </a:extLst>
              </p:cNvPr>
              <p:cNvCxnSpPr>
                <a:cxnSpLocks/>
              </p:cNvCxnSpPr>
              <p:nvPr/>
            </p:nvCxnSpPr>
            <p:spPr bwMode="auto">
              <a:xfrm flipV="1">
                <a:off x="2662009" y="2929688"/>
                <a:ext cx="0" cy="225115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sp>
            <p:nvSpPr>
              <p:cNvPr id="22" name="Rechteck 21">
                <a:extLst>
                  <a:ext uri="{FF2B5EF4-FFF2-40B4-BE49-F238E27FC236}">
                    <a16:creationId xmlns:a16="http://schemas.microsoft.com/office/drawing/2014/main" id="{8AB19EAF-4A01-47EC-99AC-4E7B46DBA20D}"/>
                  </a:ext>
                </a:extLst>
              </p:cNvPr>
              <p:cNvSpPr/>
              <p:nvPr/>
            </p:nvSpPr>
            <p:spPr bwMode="auto">
              <a:xfrm>
                <a:off x="664456" y="1887579"/>
                <a:ext cx="2268000" cy="1260000"/>
              </a:xfrm>
              <a:prstGeom prst="rect">
                <a:avLst/>
              </a:prstGeom>
              <a:solidFill>
                <a:srgbClr val="014164">
                  <a:alpha val="2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23" name="Rechteck 22">
                <a:extLst>
                  <a:ext uri="{FF2B5EF4-FFF2-40B4-BE49-F238E27FC236}">
                    <a16:creationId xmlns:a16="http://schemas.microsoft.com/office/drawing/2014/main" id="{A96BCB5A-1F00-4442-9413-221F33AEA767}"/>
                  </a:ext>
                </a:extLst>
              </p:cNvPr>
              <p:cNvSpPr/>
              <p:nvPr/>
            </p:nvSpPr>
            <p:spPr bwMode="auto">
              <a:xfrm>
                <a:off x="3118446" y="1887579"/>
                <a:ext cx="2268000" cy="1260000"/>
              </a:xfrm>
              <a:prstGeom prst="rect">
                <a:avLst/>
              </a:prstGeom>
              <a:solidFill>
                <a:srgbClr val="014164">
                  <a:alpha val="2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24" name="Rechteck 23">
                <a:extLst>
                  <a:ext uri="{FF2B5EF4-FFF2-40B4-BE49-F238E27FC236}">
                    <a16:creationId xmlns:a16="http://schemas.microsoft.com/office/drawing/2014/main" id="{8D12FCEA-E930-4429-97D9-A30CEB38DB54}"/>
                  </a:ext>
                </a:extLst>
              </p:cNvPr>
              <p:cNvSpPr/>
              <p:nvPr/>
            </p:nvSpPr>
            <p:spPr bwMode="auto">
              <a:xfrm>
                <a:off x="2130474" y="2329967"/>
                <a:ext cx="1783732" cy="584775"/>
              </a:xfrm>
              <a:prstGeom prst="rect">
                <a:avLst/>
              </a:prstGeom>
              <a:solidFill>
                <a:srgbClr val="00824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lnSpc>
                    <a:spcPts val="1200"/>
                  </a:lnSpc>
                  <a:spcBef>
                    <a:spcPct val="0"/>
                  </a:spcBef>
                  <a:spcAft>
                    <a:spcPct val="0"/>
                  </a:spcAft>
                </a:pPr>
                <a:r>
                  <a:rPr lang="de-DE" sz="1051">
                    <a:solidFill>
                      <a:schemeClr val="bg1"/>
                    </a:solidFill>
                  </a:rPr>
                  <a:t>Joint Technical </a:t>
                </a:r>
                <a:br>
                  <a:rPr lang="de-DE" sz="1051">
                    <a:solidFill>
                      <a:schemeClr val="bg1"/>
                    </a:solidFill>
                  </a:rPr>
                </a:br>
                <a:r>
                  <a:rPr lang="de-DE" sz="1051">
                    <a:solidFill>
                      <a:schemeClr val="bg1"/>
                    </a:solidFill>
                  </a:rPr>
                  <a:t>Commitee 1</a:t>
                </a:r>
                <a:br>
                  <a:rPr lang="de-DE" sz="1051">
                    <a:solidFill>
                      <a:schemeClr val="bg1"/>
                    </a:solidFill>
                  </a:rPr>
                </a:br>
                <a:r>
                  <a:rPr lang="de-DE" sz="1051">
                    <a:solidFill>
                      <a:schemeClr val="bg1"/>
                    </a:solidFill>
                  </a:rPr>
                  <a:t> Information Technology</a:t>
                </a:r>
              </a:p>
            </p:txBody>
          </p:sp>
          <p:sp>
            <p:nvSpPr>
              <p:cNvPr id="25" name="Ellipse 24">
                <a:extLst>
                  <a:ext uri="{FF2B5EF4-FFF2-40B4-BE49-F238E27FC236}">
                    <a16:creationId xmlns:a16="http://schemas.microsoft.com/office/drawing/2014/main" id="{AADF31EE-5CB3-4544-8C6F-5B98CC3FA687}"/>
                  </a:ext>
                </a:extLst>
              </p:cNvPr>
              <p:cNvSpPr/>
              <p:nvPr/>
            </p:nvSpPr>
            <p:spPr bwMode="auto">
              <a:xfrm>
                <a:off x="6292484" y="3867465"/>
                <a:ext cx="1064457" cy="411420"/>
              </a:xfrm>
              <a:prstGeom prst="ellipse">
                <a:avLst/>
              </a:prstGeom>
              <a:solidFill>
                <a:srgbClr val="014164">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26" name="Rechteck 25">
                <a:extLst>
                  <a:ext uri="{FF2B5EF4-FFF2-40B4-BE49-F238E27FC236}">
                    <a16:creationId xmlns:a16="http://schemas.microsoft.com/office/drawing/2014/main" id="{224A266C-7097-400C-B201-B8DCF2B76831}"/>
                  </a:ext>
                </a:extLst>
              </p:cNvPr>
              <p:cNvSpPr/>
              <p:nvPr/>
            </p:nvSpPr>
            <p:spPr bwMode="auto">
              <a:xfrm>
                <a:off x="5869157" y="1887579"/>
                <a:ext cx="1856583" cy="1260000"/>
              </a:xfrm>
              <a:prstGeom prst="rect">
                <a:avLst/>
              </a:prstGeom>
              <a:pattFill prst="pct80">
                <a:fgClr>
                  <a:srgbClr val="CCD9E0"/>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27" name="Ellipse 26">
                <a:extLst>
                  <a:ext uri="{FF2B5EF4-FFF2-40B4-BE49-F238E27FC236}">
                    <a16:creationId xmlns:a16="http://schemas.microsoft.com/office/drawing/2014/main" id="{742E40FF-07F5-4F69-9606-CC823F06CA5C}"/>
                  </a:ext>
                </a:extLst>
              </p:cNvPr>
              <p:cNvSpPr/>
              <p:nvPr/>
            </p:nvSpPr>
            <p:spPr bwMode="auto">
              <a:xfrm>
                <a:off x="6506046" y="2347425"/>
                <a:ext cx="578160" cy="578160"/>
              </a:xfrm>
              <a:prstGeom prst="ellipse">
                <a:avLst/>
              </a:prstGeom>
              <a:solidFill>
                <a:srgbClr val="014164">
                  <a:alpha val="2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28" name="Rechteck 27">
                <a:extLst>
                  <a:ext uri="{FF2B5EF4-FFF2-40B4-BE49-F238E27FC236}">
                    <a16:creationId xmlns:a16="http://schemas.microsoft.com/office/drawing/2014/main" id="{13234E1D-0733-48BF-A2F8-55166B78A399}"/>
                  </a:ext>
                </a:extLst>
              </p:cNvPr>
              <p:cNvSpPr/>
              <p:nvPr/>
            </p:nvSpPr>
            <p:spPr>
              <a:xfrm>
                <a:off x="848541" y="5498177"/>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a:t>Maschinenbau</a:t>
                </a:r>
              </a:p>
            </p:txBody>
          </p:sp>
          <p:sp>
            <p:nvSpPr>
              <p:cNvPr id="29" name="Rechteck 28">
                <a:extLst>
                  <a:ext uri="{FF2B5EF4-FFF2-40B4-BE49-F238E27FC236}">
                    <a16:creationId xmlns:a16="http://schemas.microsoft.com/office/drawing/2014/main" id="{B4A1863C-6858-4044-A3A2-2FBDDC0A2044}"/>
                  </a:ext>
                </a:extLst>
              </p:cNvPr>
              <p:cNvSpPr/>
              <p:nvPr/>
            </p:nvSpPr>
            <p:spPr>
              <a:xfrm>
                <a:off x="848541" y="5724451"/>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a:t>Bauwesen</a:t>
                </a:r>
              </a:p>
            </p:txBody>
          </p:sp>
          <p:sp>
            <p:nvSpPr>
              <p:cNvPr id="30" name="Rechteck 29">
                <a:extLst>
                  <a:ext uri="{FF2B5EF4-FFF2-40B4-BE49-F238E27FC236}">
                    <a16:creationId xmlns:a16="http://schemas.microsoft.com/office/drawing/2014/main" id="{F4834659-5763-4A37-9CF0-705A521F8824}"/>
                  </a:ext>
                </a:extLst>
              </p:cNvPr>
              <p:cNvSpPr/>
              <p:nvPr/>
            </p:nvSpPr>
            <p:spPr>
              <a:xfrm>
                <a:off x="848541" y="5950725"/>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a:t>Dienstleistungen</a:t>
                </a:r>
              </a:p>
            </p:txBody>
          </p:sp>
          <p:sp>
            <p:nvSpPr>
              <p:cNvPr id="31" name="Rechteck 30">
                <a:extLst>
                  <a:ext uri="{FF2B5EF4-FFF2-40B4-BE49-F238E27FC236}">
                    <a16:creationId xmlns:a16="http://schemas.microsoft.com/office/drawing/2014/main" id="{089C53FB-FC6F-4884-8B95-32CE4667ED02}"/>
                  </a:ext>
                </a:extLst>
              </p:cNvPr>
              <p:cNvSpPr/>
              <p:nvPr/>
            </p:nvSpPr>
            <p:spPr>
              <a:xfrm>
                <a:off x="848541" y="6177000"/>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a:t>Informationstechnik</a:t>
                </a:r>
              </a:p>
            </p:txBody>
          </p:sp>
          <p:sp>
            <p:nvSpPr>
              <p:cNvPr id="32" name="Rechteck 31">
                <a:extLst>
                  <a:ext uri="{FF2B5EF4-FFF2-40B4-BE49-F238E27FC236}">
                    <a16:creationId xmlns:a16="http://schemas.microsoft.com/office/drawing/2014/main" id="{7A9DE917-5B0C-4246-AC7C-44062A21429F}"/>
                  </a:ext>
                </a:extLst>
              </p:cNvPr>
              <p:cNvSpPr/>
              <p:nvPr/>
            </p:nvSpPr>
            <p:spPr>
              <a:xfrm>
                <a:off x="2343465" y="5498177"/>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a:t>Luft- und Raumfahrt</a:t>
                </a:r>
              </a:p>
            </p:txBody>
          </p:sp>
          <p:sp>
            <p:nvSpPr>
              <p:cNvPr id="33" name="Rechteck 32">
                <a:extLst>
                  <a:ext uri="{FF2B5EF4-FFF2-40B4-BE49-F238E27FC236}">
                    <a16:creationId xmlns:a16="http://schemas.microsoft.com/office/drawing/2014/main" id="{2B32DBBC-9353-4390-B239-C3063FD84588}"/>
                  </a:ext>
                </a:extLst>
              </p:cNvPr>
              <p:cNvSpPr/>
              <p:nvPr/>
            </p:nvSpPr>
            <p:spPr>
              <a:xfrm>
                <a:off x="2343465" y="5724451"/>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a:t>Medizintechnik</a:t>
                </a:r>
              </a:p>
            </p:txBody>
          </p:sp>
          <p:sp>
            <p:nvSpPr>
              <p:cNvPr id="34" name="Rechteck 33">
                <a:extLst>
                  <a:ext uri="{FF2B5EF4-FFF2-40B4-BE49-F238E27FC236}">
                    <a16:creationId xmlns:a16="http://schemas.microsoft.com/office/drawing/2014/main" id="{051DA255-85D6-487F-BB51-160F7D9C5BF9}"/>
                  </a:ext>
                </a:extLst>
              </p:cNvPr>
              <p:cNvSpPr/>
              <p:nvPr/>
            </p:nvSpPr>
            <p:spPr>
              <a:xfrm>
                <a:off x="2343465" y="5950725"/>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a:t>Feinmechanik</a:t>
                </a:r>
              </a:p>
            </p:txBody>
          </p:sp>
          <p:sp>
            <p:nvSpPr>
              <p:cNvPr id="35" name="Rechteck 34">
                <a:extLst>
                  <a:ext uri="{FF2B5EF4-FFF2-40B4-BE49-F238E27FC236}">
                    <a16:creationId xmlns:a16="http://schemas.microsoft.com/office/drawing/2014/main" id="{D0D6ACA8-BD03-4533-95BA-91E33C414CD1}"/>
                  </a:ext>
                </a:extLst>
              </p:cNvPr>
              <p:cNvSpPr/>
              <p:nvPr/>
            </p:nvSpPr>
            <p:spPr>
              <a:xfrm>
                <a:off x="2343465" y="6177000"/>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a:t>und mehr als 70 weitere Themen</a:t>
                </a:r>
              </a:p>
            </p:txBody>
          </p:sp>
          <p:pic>
            <p:nvPicPr>
              <p:cNvPr id="36" name="Grafik 35">
                <a:extLst>
                  <a:ext uri="{FF2B5EF4-FFF2-40B4-BE49-F238E27FC236}">
                    <a16:creationId xmlns:a16="http://schemas.microsoft.com/office/drawing/2014/main" id="{A31F2F92-0446-494F-B6E8-56BF20A3989A}"/>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6351977" y="3864992"/>
                <a:ext cx="945471" cy="416366"/>
              </a:xfrm>
              <a:prstGeom prst="rect">
                <a:avLst/>
              </a:prstGeom>
            </p:spPr>
          </p:pic>
          <p:pic>
            <p:nvPicPr>
              <p:cNvPr id="37" name="Grafik 36">
                <a:extLst>
                  <a:ext uri="{FF2B5EF4-FFF2-40B4-BE49-F238E27FC236}">
                    <a16:creationId xmlns:a16="http://schemas.microsoft.com/office/drawing/2014/main" id="{262D3BE7-4F27-4479-8D43-56FE95D1479D}"/>
                  </a:ext>
                </a:extLst>
              </p:cNvPr>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1462443" y="2425613"/>
                <a:ext cx="428250" cy="393483"/>
              </a:xfrm>
              <a:prstGeom prst="rect">
                <a:avLst/>
              </a:prstGeom>
            </p:spPr>
          </p:pic>
          <p:pic>
            <p:nvPicPr>
              <p:cNvPr id="38" name="Grafik 37">
                <a:extLst>
                  <a:ext uri="{FF2B5EF4-FFF2-40B4-BE49-F238E27FC236}">
                    <a16:creationId xmlns:a16="http://schemas.microsoft.com/office/drawing/2014/main" id="{999A6328-7D62-4A33-A4A9-6AA88DEDBCAF}"/>
                  </a:ext>
                </a:extLst>
              </p:cNvPr>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6608244" y="2432050"/>
                <a:ext cx="373765" cy="408910"/>
              </a:xfrm>
              <a:prstGeom prst="rect">
                <a:avLst/>
              </a:prstGeom>
            </p:spPr>
          </p:pic>
          <p:pic>
            <p:nvPicPr>
              <p:cNvPr id="39" name="Grafik 38">
                <a:extLst>
                  <a:ext uri="{FF2B5EF4-FFF2-40B4-BE49-F238E27FC236}">
                    <a16:creationId xmlns:a16="http://schemas.microsoft.com/office/drawing/2014/main" id="{063E70D6-E953-48E1-8F37-2B06868C1365}"/>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4046406" y="2416330"/>
                <a:ext cx="412049" cy="412049"/>
              </a:xfrm>
              <a:prstGeom prst="rect">
                <a:avLst/>
              </a:prstGeom>
            </p:spPr>
          </p:pic>
          <p:pic>
            <p:nvPicPr>
              <p:cNvPr id="40" name="Grafik 39">
                <a:extLst>
                  <a:ext uri="{FF2B5EF4-FFF2-40B4-BE49-F238E27FC236}">
                    <a16:creationId xmlns:a16="http://schemas.microsoft.com/office/drawing/2014/main" id="{164BAA55-A3D2-49A1-A57A-50B4A97D231A}"/>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2117025" y="5096369"/>
                <a:ext cx="381402" cy="295570"/>
              </a:xfrm>
              <a:prstGeom prst="rect">
                <a:avLst/>
              </a:prstGeom>
            </p:spPr>
          </p:pic>
          <p:sp>
            <p:nvSpPr>
              <p:cNvPr id="41" name="Rechteck 40">
                <a:extLst>
                  <a:ext uri="{FF2B5EF4-FFF2-40B4-BE49-F238E27FC236}">
                    <a16:creationId xmlns:a16="http://schemas.microsoft.com/office/drawing/2014/main" id="{51D8BC90-AEC1-4FEA-BF41-9403E61E6726}"/>
                  </a:ext>
                </a:extLst>
              </p:cNvPr>
              <p:cNvSpPr/>
              <p:nvPr/>
            </p:nvSpPr>
            <p:spPr>
              <a:xfrm>
                <a:off x="664455" y="1883914"/>
                <a:ext cx="7061913" cy="180000"/>
              </a:xfrm>
              <a:prstGeom prst="rect">
                <a:avLst/>
              </a:prstGeom>
              <a:solidFill>
                <a:srgbClr val="008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a:latin typeface="+mj-lt"/>
                  </a:rPr>
                  <a:t>INTERNATIONAL</a:t>
                </a:r>
              </a:p>
            </p:txBody>
          </p:sp>
          <p:cxnSp>
            <p:nvCxnSpPr>
              <p:cNvPr id="42" name="Gerade Verbindung mit Pfeil 41">
                <a:extLst>
                  <a:ext uri="{FF2B5EF4-FFF2-40B4-BE49-F238E27FC236}">
                    <a16:creationId xmlns:a16="http://schemas.microsoft.com/office/drawing/2014/main" id="{E0FF73AA-5425-41E0-9B80-D930DD80FFA5}"/>
                  </a:ext>
                </a:extLst>
              </p:cNvPr>
              <p:cNvCxnSpPr>
                <a:cxnSpLocks/>
              </p:cNvCxnSpPr>
              <p:nvPr/>
            </p:nvCxnSpPr>
            <p:spPr bwMode="auto">
              <a:xfrm flipV="1">
                <a:off x="5081359" y="2929688"/>
                <a:ext cx="0" cy="225115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cxnSp>
            <p:nvCxnSpPr>
              <p:cNvPr id="43" name="Gerade Verbindung mit Pfeil 42">
                <a:extLst>
                  <a:ext uri="{FF2B5EF4-FFF2-40B4-BE49-F238E27FC236}">
                    <a16:creationId xmlns:a16="http://schemas.microsoft.com/office/drawing/2014/main" id="{64F1B6E3-82F3-4BBC-8AF3-04F5292DFD1F}"/>
                  </a:ext>
                </a:extLst>
              </p:cNvPr>
              <p:cNvCxnSpPr>
                <a:cxnSpLocks/>
              </p:cNvCxnSpPr>
              <p:nvPr/>
            </p:nvCxnSpPr>
            <p:spPr bwMode="auto">
              <a:xfrm flipV="1">
                <a:off x="1656981" y="4371975"/>
                <a:ext cx="0" cy="823811"/>
              </a:xfrm>
              <a:prstGeom prst="straightConnector1">
                <a:avLst/>
              </a:prstGeom>
              <a:solidFill>
                <a:schemeClr val="accent1"/>
              </a:solidFill>
              <a:ln w="63500" cap="flat" cmpd="sng" algn="ctr">
                <a:solidFill>
                  <a:srgbClr val="004164">
                    <a:alpha val="60000"/>
                  </a:srgbClr>
                </a:solidFill>
                <a:prstDash val="sysDot"/>
                <a:round/>
                <a:headEnd type="none" w="med" len="med"/>
                <a:tailEnd type="triangle"/>
              </a:ln>
              <a:effectLst/>
            </p:spPr>
          </p:cxnSp>
          <p:sp>
            <p:nvSpPr>
              <p:cNvPr id="44" name="Rechteck 43">
                <a:extLst>
                  <a:ext uri="{FF2B5EF4-FFF2-40B4-BE49-F238E27FC236}">
                    <a16:creationId xmlns:a16="http://schemas.microsoft.com/office/drawing/2014/main" id="{AB7B8823-8FB2-4B78-90F3-48B6C7AF7329}"/>
                  </a:ext>
                </a:extLst>
              </p:cNvPr>
              <p:cNvSpPr/>
              <p:nvPr/>
            </p:nvSpPr>
            <p:spPr bwMode="auto">
              <a:xfrm>
                <a:off x="2343763" y="3845036"/>
                <a:ext cx="1370968" cy="584775"/>
              </a:xfrm>
              <a:prstGeom prst="rect">
                <a:avLst/>
              </a:prstGeom>
              <a:solidFill>
                <a:srgbClr val="00824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lnSpc>
                    <a:spcPts val="1200"/>
                  </a:lnSpc>
                  <a:spcBef>
                    <a:spcPct val="0"/>
                  </a:spcBef>
                  <a:spcAft>
                    <a:spcPct val="0"/>
                  </a:spcAft>
                </a:pPr>
                <a:r>
                  <a:rPr lang="en-US" sz="1051">
                    <a:solidFill>
                      <a:schemeClr val="bg1"/>
                    </a:solidFill>
                  </a:rPr>
                  <a:t>z.B. JTC 13 Cybersecurity and Data Protection</a:t>
                </a:r>
                <a:endParaRPr lang="de-DE" sz="1051">
                  <a:solidFill>
                    <a:schemeClr val="bg1"/>
                  </a:solidFill>
                </a:endParaRPr>
              </a:p>
            </p:txBody>
          </p:sp>
          <p:cxnSp>
            <p:nvCxnSpPr>
              <p:cNvPr id="45" name="Gerade Verbindung mit Pfeil 44">
                <a:extLst>
                  <a:ext uri="{FF2B5EF4-FFF2-40B4-BE49-F238E27FC236}">
                    <a16:creationId xmlns:a16="http://schemas.microsoft.com/office/drawing/2014/main" id="{097A4236-30C9-41C9-8771-342A52AC7C21}"/>
                  </a:ext>
                </a:extLst>
              </p:cNvPr>
              <p:cNvCxnSpPr>
                <a:cxnSpLocks/>
              </p:cNvCxnSpPr>
              <p:nvPr/>
            </p:nvCxnSpPr>
            <p:spPr bwMode="auto">
              <a:xfrm>
                <a:off x="3029247" y="2843724"/>
                <a:ext cx="0" cy="102036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cxnSp>
            <p:nvCxnSpPr>
              <p:cNvPr id="46" name="Gerade Verbindung mit Pfeil 45">
                <a:extLst>
                  <a:ext uri="{FF2B5EF4-FFF2-40B4-BE49-F238E27FC236}">
                    <a16:creationId xmlns:a16="http://schemas.microsoft.com/office/drawing/2014/main" id="{75B7A7BF-8367-440F-8B77-03CEDBDAC1BF}"/>
                  </a:ext>
                </a:extLst>
              </p:cNvPr>
              <p:cNvCxnSpPr>
                <a:cxnSpLocks/>
              </p:cNvCxnSpPr>
              <p:nvPr/>
            </p:nvCxnSpPr>
            <p:spPr bwMode="auto">
              <a:xfrm flipV="1">
                <a:off x="1061809" y="2929688"/>
                <a:ext cx="0" cy="225115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cxnSp>
            <p:nvCxnSpPr>
              <p:cNvPr id="47" name="Gerade Verbindung mit Pfeil 46">
                <a:extLst>
                  <a:ext uri="{FF2B5EF4-FFF2-40B4-BE49-F238E27FC236}">
                    <a16:creationId xmlns:a16="http://schemas.microsoft.com/office/drawing/2014/main" id="{CA2D3A9B-E26D-431C-BD97-791855D0DEA4}"/>
                  </a:ext>
                </a:extLst>
              </p:cNvPr>
              <p:cNvCxnSpPr>
                <a:cxnSpLocks/>
              </p:cNvCxnSpPr>
              <p:nvPr/>
            </p:nvCxnSpPr>
            <p:spPr bwMode="auto">
              <a:xfrm flipV="1">
                <a:off x="4733556" y="4371975"/>
                <a:ext cx="0" cy="823811"/>
              </a:xfrm>
              <a:prstGeom prst="straightConnector1">
                <a:avLst/>
              </a:prstGeom>
              <a:solidFill>
                <a:schemeClr val="accent1"/>
              </a:solidFill>
              <a:ln w="63500" cap="flat" cmpd="sng" algn="ctr">
                <a:solidFill>
                  <a:srgbClr val="004164">
                    <a:alpha val="60000"/>
                  </a:srgbClr>
                </a:solidFill>
                <a:prstDash val="sysDot"/>
                <a:round/>
                <a:headEnd type="none" w="med" len="med"/>
                <a:tailEnd type="triangle"/>
              </a:ln>
              <a:effectLst/>
            </p:spPr>
          </p:cxnSp>
          <p:cxnSp>
            <p:nvCxnSpPr>
              <p:cNvPr id="48" name="Gerade Verbindung mit Pfeil 47">
                <a:extLst>
                  <a:ext uri="{FF2B5EF4-FFF2-40B4-BE49-F238E27FC236}">
                    <a16:creationId xmlns:a16="http://schemas.microsoft.com/office/drawing/2014/main" id="{7FBD0612-794B-40B2-8900-8FCAE60E9326}"/>
                  </a:ext>
                </a:extLst>
              </p:cNvPr>
              <p:cNvCxnSpPr>
                <a:cxnSpLocks/>
              </p:cNvCxnSpPr>
              <p:nvPr/>
            </p:nvCxnSpPr>
            <p:spPr bwMode="auto">
              <a:xfrm flipV="1">
                <a:off x="6838581" y="4371975"/>
                <a:ext cx="0" cy="823811"/>
              </a:xfrm>
              <a:prstGeom prst="straightConnector1">
                <a:avLst/>
              </a:prstGeom>
              <a:solidFill>
                <a:schemeClr val="accent1"/>
              </a:solidFill>
              <a:ln w="63500" cap="flat" cmpd="sng" algn="ctr">
                <a:solidFill>
                  <a:srgbClr val="004164">
                    <a:alpha val="60000"/>
                  </a:srgbClr>
                </a:solidFill>
                <a:prstDash val="sysDot"/>
                <a:round/>
                <a:headEnd type="none" w="med" len="med"/>
                <a:tailEnd type="triangle"/>
              </a:ln>
              <a:effectLst/>
            </p:spPr>
          </p:cxnSp>
          <p:sp>
            <p:nvSpPr>
              <p:cNvPr id="49" name="Rechteck 48">
                <a:extLst>
                  <a:ext uri="{FF2B5EF4-FFF2-40B4-BE49-F238E27FC236}">
                    <a16:creationId xmlns:a16="http://schemas.microsoft.com/office/drawing/2014/main" id="{FC468A50-0D70-47D8-BA61-068C7EB55B1C}"/>
                  </a:ext>
                </a:extLst>
              </p:cNvPr>
              <p:cNvSpPr/>
              <p:nvPr/>
            </p:nvSpPr>
            <p:spPr bwMode="auto">
              <a:xfrm>
                <a:off x="4544478" y="5132842"/>
                <a:ext cx="2833977" cy="1224000"/>
              </a:xfrm>
              <a:prstGeom prst="rect">
                <a:avLst/>
              </a:prstGeom>
              <a:solidFill>
                <a:schemeClr val="bg1">
                  <a:alpha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endParaRPr>
              </a:p>
            </p:txBody>
          </p:sp>
          <p:sp>
            <p:nvSpPr>
              <p:cNvPr id="50" name="Rechteck 49">
                <a:extLst>
                  <a:ext uri="{FF2B5EF4-FFF2-40B4-BE49-F238E27FC236}">
                    <a16:creationId xmlns:a16="http://schemas.microsoft.com/office/drawing/2014/main" id="{917E0279-FD3F-4C03-AFA3-5AE5935E855C}"/>
                  </a:ext>
                </a:extLst>
              </p:cNvPr>
              <p:cNvSpPr/>
              <p:nvPr/>
            </p:nvSpPr>
            <p:spPr>
              <a:xfrm>
                <a:off x="4701466" y="5734628"/>
                <a:ext cx="2520000" cy="180000"/>
              </a:xfrm>
              <a:prstGeom prst="rect">
                <a:avLst/>
              </a:prstGeom>
              <a:solidFill>
                <a:srgbClr val="00416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a:t>Elektrotechnik</a:t>
                </a:r>
              </a:p>
            </p:txBody>
          </p:sp>
          <p:sp>
            <p:nvSpPr>
              <p:cNvPr id="51" name="Rechteck 50">
                <a:extLst>
                  <a:ext uri="{FF2B5EF4-FFF2-40B4-BE49-F238E27FC236}">
                    <a16:creationId xmlns:a16="http://schemas.microsoft.com/office/drawing/2014/main" id="{6D4CF8A9-0A55-4A6F-B223-AAB5A9FCB423}"/>
                  </a:ext>
                </a:extLst>
              </p:cNvPr>
              <p:cNvSpPr/>
              <p:nvPr/>
            </p:nvSpPr>
            <p:spPr>
              <a:xfrm>
                <a:off x="4701466" y="5963023"/>
                <a:ext cx="2520000" cy="180000"/>
              </a:xfrm>
              <a:prstGeom prst="rect">
                <a:avLst/>
              </a:prstGeom>
              <a:solidFill>
                <a:srgbClr val="00416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a:t>Telekommunikation</a:t>
                </a:r>
              </a:p>
            </p:txBody>
          </p:sp>
          <p:pic>
            <p:nvPicPr>
              <p:cNvPr id="52" name="Grafik 51">
                <a:extLst>
                  <a:ext uri="{FF2B5EF4-FFF2-40B4-BE49-F238E27FC236}">
                    <a16:creationId xmlns:a16="http://schemas.microsoft.com/office/drawing/2014/main" id="{E9D9F79F-AB7D-4485-A52C-032DBBF9C401}"/>
                  </a:ext>
                </a:extLst>
              </p:cNvPr>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a:off x="5576315" y="5295038"/>
                <a:ext cx="770303" cy="294163"/>
              </a:xfrm>
              <a:prstGeom prst="rect">
                <a:avLst/>
              </a:prstGeom>
            </p:spPr>
          </p:pic>
        </p:grpSp>
      </p:grpSp>
      <p:sp>
        <p:nvSpPr>
          <p:cNvPr id="55" name="Textplatzhalter 4">
            <a:extLst>
              <a:ext uri="{FF2B5EF4-FFF2-40B4-BE49-F238E27FC236}">
                <a16:creationId xmlns:a16="http://schemas.microsoft.com/office/drawing/2014/main" id="{DBD818AD-ECB7-4B35-AB54-6463D543BE2A}"/>
              </a:ext>
            </a:extLst>
          </p:cNvPr>
          <p:cNvSpPr>
            <a:spLocks noGrp="1"/>
          </p:cNvSpPr>
          <p:nvPr>
            <p:ph type="body" sz="quarter" idx="24" hasCustomPrompt="1"/>
          </p:nvPr>
        </p:nvSpPr>
        <p:spPr>
          <a:xfrm>
            <a:off x="658813" y="720002"/>
            <a:ext cx="9864727"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2224027148"/>
      </p:ext>
    </p:extLst>
  </p:cSld>
  <p:clrMapOvr>
    <a:masterClrMapping/>
  </p:clrMapOvr>
  <p:hf hdr="0" dt="0"/>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DIN_Schlussfolie">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54EA57D7-662C-47D2-815E-088826781E6A}"/>
              </a:ext>
            </a:extLst>
          </p:cNvPr>
          <p:cNvSpPr/>
          <p:nvPr userDrawn="1"/>
        </p:nvSpPr>
        <p:spPr>
          <a:xfrm>
            <a:off x="0" y="0"/>
            <a:ext cx="12192000" cy="6858000"/>
          </a:xfrm>
          <a:prstGeom prst="rect">
            <a:avLst/>
          </a:prstGeom>
          <a:solidFill>
            <a:srgbClr val="00416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de-DE" sz="1800"/>
          </a:p>
        </p:txBody>
      </p:sp>
      <p:pic>
        <p:nvPicPr>
          <p:cNvPr id="22" name="Grafik 21">
            <a:extLst>
              <a:ext uri="{FF2B5EF4-FFF2-40B4-BE49-F238E27FC236}">
                <a16:creationId xmlns:a16="http://schemas.microsoft.com/office/drawing/2014/main" id="{3FA76EEC-B03F-46B4-9F48-96B26AEF94C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39585" y="1"/>
            <a:ext cx="4852416" cy="6859743"/>
          </a:xfrm>
          <a:prstGeom prst="rect">
            <a:avLst/>
          </a:prstGeom>
        </p:spPr>
      </p:pic>
      <p:grpSp>
        <p:nvGrpSpPr>
          <p:cNvPr id="10" name="Gruppieren 9">
            <a:extLst>
              <a:ext uri="{FF2B5EF4-FFF2-40B4-BE49-F238E27FC236}">
                <a16:creationId xmlns:a16="http://schemas.microsoft.com/office/drawing/2014/main" id="{D4559BAF-0BAD-4842-BB2E-2D6FDE5578E5}"/>
              </a:ext>
            </a:extLst>
          </p:cNvPr>
          <p:cNvGrpSpPr/>
          <p:nvPr userDrawn="1"/>
        </p:nvGrpSpPr>
        <p:grpSpPr>
          <a:xfrm>
            <a:off x="8453030" y="2287840"/>
            <a:ext cx="2444975" cy="644653"/>
            <a:chOff x="8351170" y="2708464"/>
            <a:chExt cx="2444974" cy="644653"/>
          </a:xfrm>
        </p:grpSpPr>
        <p:pic>
          <p:nvPicPr>
            <p:cNvPr id="13" name="Grafik 12">
              <a:extLst>
                <a:ext uri="{FF2B5EF4-FFF2-40B4-BE49-F238E27FC236}">
                  <a16:creationId xmlns:a16="http://schemas.microsoft.com/office/drawing/2014/main" id="{8B6F2DAE-9F07-46AF-8E9F-755BC7C75B7F}"/>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8351170" y="2708464"/>
              <a:ext cx="612649" cy="612649"/>
            </a:xfrm>
            <a:prstGeom prst="rect">
              <a:avLst/>
            </a:prstGeom>
          </p:spPr>
        </p:pic>
        <p:pic>
          <p:nvPicPr>
            <p:cNvPr id="14" name="Grafik 13">
              <a:extLst>
                <a:ext uri="{FF2B5EF4-FFF2-40B4-BE49-F238E27FC236}">
                  <a16:creationId xmlns:a16="http://schemas.microsoft.com/office/drawing/2014/main" id="{7DA676A9-1F39-4FDA-AE3B-82A423DE95EA}"/>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8961945" y="2719132"/>
              <a:ext cx="612649" cy="612649"/>
            </a:xfrm>
            <a:prstGeom prst="rect">
              <a:avLst/>
            </a:prstGeom>
          </p:spPr>
        </p:pic>
        <p:pic>
          <p:nvPicPr>
            <p:cNvPr id="16" name="Grafik 15">
              <a:extLst>
                <a:ext uri="{FF2B5EF4-FFF2-40B4-BE49-F238E27FC236}">
                  <a16:creationId xmlns:a16="http://schemas.microsoft.com/office/drawing/2014/main" id="{74514A63-8761-49FF-A1AF-98542F61655E}"/>
                </a:ext>
              </a:extLst>
            </p:cNvPr>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9572720" y="2740468"/>
              <a:ext cx="612649" cy="612649"/>
            </a:xfrm>
            <a:prstGeom prst="rect">
              <a:avLst/>
            </a:prstGeom>
          </p:spPr>
        </p:pic>
        <p:pic>
          <p:nvPicPr>
            <p:cNvPr id="17" name="Grafik 16">
              <a:extLst>
                <a:ext uri="{FF2B5EF4-FFF2-40B4-BE49-F238E27FC236}">
                  <a16:creationId xmlns:a16="http://schemas.microsoft.com/office/drawing/2014/main" id="{E62552DC-B497-46AF-9AF4-13A4327E001F}"/>
                </a:ext>
              </a:extLst>
            </p:cNvPr>
            <p:cNvPicPr>
              <a:picLocks noChangeAspect="1"/>
            </p:cNvPicPr>
            <p:nvPr userDrawn="1"/>
          </p:nvPicPr>
          <p:blipFill>
            <a:blip r:embed="rId6" cstate="screen">
              <a:extLst>
                <a:ext uri="{28A0092B-C50C-407E-A947-70E740481C1C}">
                  <a14:useLocalDpi xmlns:a14="http://schemas.microsoft.com/office/drawing/2010/main" val="0"/>
                </a:ext>
              </a:extLst>
            </a:blip>
            <a:stretch>
              <a:fillRect/>
            </a:stretch>
          </p:blipFill>
          <p:spPr>
            <a:xfrm>
              <a:off x="10183495" y="2729800"/>
              <a:ext cx="612649" cy="612649"/>
            </a:xfrm>
            <a:prstGeom prst="rect">
              <a:avLst/>
            </a:prstGeom>
          </p:spPr>
        </p:pic>
      </p:grpSp>
      <p:sp>
        <p:nvSpPr>
          <p:cNvPr id="18" name="Textplatzhalter 4">
            <a:extLst>
              <a:ext uri="{FF2B5EF4-FFF2-40B4-BE49-F238E27FC236}">
                <a16:creationId xmlns:a16="http://schemas.microsoft.com/office/drawing/2014/main" id="{2E3E3301-C940-47EF-8F72-09884951723D}"/>
              </a:ext>
            </a:extLst>
          </p:cNvPr>
          <p:cNvSpPr>
            <a:spLocks noGrp="1"/>
          </p:cNvSpPr>
          <p:nvPr>
            <p:ph type="body" sz="quarter" idx="12" hasCustomPrompt="1"/>
          </p:nvPr>
        </p:nvSpPr>
        <p:spPr>
          <a:xfrm>
            <a:off x="662721" y="4325419"/>
            <a:ext cx="6056947" cy="635388"/>
          </a:xfrm>
          <a:prstGeom prst="rect">
            <a:avLst/>
          </a:prstGeom>
        </p:spPr>
        <p:txBody>
          <a:bodyPr wrap="square" lIns="0" tIns="0" rIns="0" bIns="0">
            <a:spAutoFit/>
          </a:bodyPr>
          <a:lstStyle>
            <a:lvl1pPr>
              <a:defRPr sz="1800" b="0">
                <a:solidFill>
                  <a:schemeClr val="bg1"/>
                </a:solidFill>
              </a:defRPr>
            </a:lvl1pPr>
            <a:lvl2pPr marL="0" indent="0">
              <a:buNone/>
              <a:defRPr>
                <a:solidFill>
                  <a:schemeClr val="bg1"/>
                </a:solidFill>
              </a:defRPr>
            </a:lvl2pPr>
            <a:lvl3pPr marL="0" indent="0">
              <a:buNone/>
              <a:defRPr>
                <a:solidFill>
                  <a:schemeClr val="bg1"/>
                </a:solidFill>
              </a:defRPr>
            </a:lvl3pPr>
            <a:lvl4pPr>
              <a:defRPr>
                <a:solidFill>
                  <a:schemeClr val="bg1"/>
                </a:solidFill>
              </a:defRPr>
            </a:lvl4pPr>
            <a:lvl5pPr>
              <a:defRPr>
                <a:solidFill>
                  <a:schemeClr val="bg1"/>
                </a:solidFill>
              </a:defRPr>
            </a:lvl5pPr>
          </a:lstStyle>
          <a:p>
            <a:r>
              <a:rPr lang="de-DE"/>
              <a:t>vorname.nachname@din.de</a:t>
            </a:r>
          </a:p>
          <a:p>
            <a:r>
              <a:rPr lang="de-DE"/>
              <a:t>+49 (0) 30 2601-xxxx</a:t>
            </a:r>
          </a:p>
        </p:txBody>
      </p:sp>
      <p:sp>
        <p:nvSpPr>
          <p:cNvPr id="19" name="Textplatzhalter 7">
            <a:extLst>
              <a:ext uri="{FF2B5EF4-FFF2-40B4-BE49-F238E27FC236}">
                <a16:creationId xmlns:a16="http://schemas.microsoft.com/office/drawing/2014/main" id="{C0E4EA4F-0E9C-4CDC-A9D0-8F61DE59EB4C}"/>
              </a:ext>
            </a:extLst>
          </p:cNvPr>
          <p:cNvSpPr>
            <a:spLocks noGrp="1"/>
          </p:cNvSpPr>
          <p:nvPr>
            <p:ph type="body" sz="quarter" idx="13" hasCustomPrompt="1"/>
          </p:nvPr>
        </p:nvSpPr>
        <p:spPr>
          <a:xfrm>
            <a:off x="662721" y="3441701"/>
            <a:ext cx="6056947" cy="626839"/>
          </a:xfrm>
          <a:prstGeom prst="rect">
            <a:avLst/>
          </a:prstGeom>
        </p:spPr>
        <p:txBody>
          <a:bodyPr wrap="square" lIns="0" tIns="0" rIns="0" bIns="0">
            <a:spAutoFit/>
          </a:bodyPr>
          <a:lstStyle>
            <a:lvl1pPr>
              <a:lnSpc>
                <a:spcPts val="2160"/>
              </a:lnSpc>
              <a:spcBef>
                <a:spcPts val="600"/>
              </a:spcBef>
              <a:defRPr b="1">
                <a:solidFill>
                  <a:schemeClr val="bg1"/>
                </a:solidFill>
              </a:defRPr>
            </a:lvl1pPr>
            <a:lvl2pPr marL="0" indent="0">
              <a:buNone/>
              <a:defRPr>
                <a:solidFill>
                  <a:schemeClr val="bg1"/>
                </a:solidFill>
              </a:defRPr>
            </a:lvl2pPr>
          </a:lstStyle>
          <a:p>
            <a:r>
              <a:rPr lang="de-DE"/>
              <a:t>Name des/der Vortragenden</a:t>
            </a:r>
          </a:p>
          <a:p>
            <a:r>
              <a:rPr lang="de-DE"/>
              <a:t>Jobtitel</a:t>
            </a:r>
          </a:p>
        </p:txBody>
      </p:sp>
      <p:sp>
        <p:nvSpPr>
          <p:cNvPr id="3" name="Textfeld 2">
            <a:extLst>
              <a:ext uri="{FF2B5EF4-FFF2-40B4-BE49-F238E27FC236}">
                <a16:creationId xmlns:a16="http://schemas.microsoft.com/office/drawing/2014/main" id="{099C8694-60BE-42A5-A685-B5C164EBF815}"/>
              </a:ext>
            </a:extLst>
          </p:cNvPr>
          <p:cNvSpPr txBox="1"/>
          <p:nvPr userDrawn="1"/>
        </p:nvSpPr>
        <p:spPr>
          <a:xfrm>
            <a:off x="8569991" y="700210"/>
            <a:ext cx="2703444" cy="1530868"/>
          </a:xfrm>
          <a:prstGeom prst="rect">
            <a:avLst/>
          </a:prstGeom>
          <a:noFill/>
        </p:spPr>
        <p:txBody>
          <a:bodyPr wrap="square" lIns="0" tIns="0" rIns="0" bIns="0" rtlCol="0">
            <a:spAutoFit/>
          </a:bodyPr>
          <a:lstStyle/>
          <a:p>
            <a:pPr lvl="0">
              <a:lnSpc>
                <a:spcPct val="120000"/>
              </a:lnSpc>
            </a:pPr>
            <a:r>
              <a:rPr lang="de-DE" sz="1200">
                <a:solidFill>
                  <a:schemeClr val="bg1"/>
                </a:solidFill>
              </a:rPr>
              <a:t>DIN </a:t>
            </a:r>
          </a:p>
          <a:p>
            <a:pPr lvl="0">
              <a:lnSpc>
                <a:spcPct val="120000"/>
              </a:lnSpc>
            </a:pPr>
            <a:r>
              <a:rPr lang="de-DE" sz="1200">
                <a:solidFill>
                  <a:schemeClr val="bg1"/>
                </a:solidFill>
              </a:rPr>
              <a:t>Deutsches Institut für Normung e. V.</a:t>
            </a:r>
          </a:p>
          <a:p>
            <a:pPr lvl="0">
              <a:lnSpc>
                <a:spcPct val="120000"/>
              </a:lnSpc>
            </a:pPr>
            <a:r>
              <a:rPr lang="de-DE" sz="1200">
                <a:solidFill>
                  <a:schemeClr val="bg1"/>
                </a:solidFill>
              </a:rPr>
              <a:t>Am</a:t>
            </a:r>
            <a:r>
              <a:rPr lang="de-DE" sz="1200" baseline="0">
                <a:solidFill>
                  <a:schemeClr val="bg1"/>
                </a:solidFill>
              </a:rPr>
              <a:t> DIN-Platz</a:t>
            </a:r>
          </a:p>
          <a:p>
            <a:pPr lvl="0">
              <a:lnSpc>
                <a:spcPct val="120000"/>
              </a:lnSpc>
            </a:pPr>
            <a:r>
              <a:rPr lang="de-DE" sz="1200" baseline="0">
                <a:solidFill>
                  <a:schemeClr val="bg1"/>
                </a:solidFill>
              </a:rPr>
              <a:t>Burggrafenstraße 6</a:t>
            </a:r>
            <a:endParaRPr lang="de-DE" sz="1200">
              <a:solidFill>
                <a:schemeClr val="bg1"/>
              </a:solidFill>
            </a:endParaRPr>
          </a:p>
          <a:p>
            <a:pPr lvl="0">
              <a:lnSpc>
                <a:spcPct val="120000"/>
              </a:lnSpc>
            </a:pPr>
            <a:r>
              <a:rPr lang="de-DE" sz="1200">
                <a:solidFill>
                  <a:schemeClr val="bg1"/>
                </a:solidFill>
              </a:rPr>
              <a:t>10787 Berlin</a:t>
            </a:r>
          </a:p>
          <a:p>
            <a:pPr lvl="0">
              <a:lnSpc>
                <a:spcPct val="120000"/>
              </a:lnSpc>
            </a:pPr>
            <a:endParaRPr lang="de-DE" sz="1200">
              <a:solidFill>
                <a:schemeClr val="bg1"/>
              </a:solidFill>
            </a:endParaRPr>
          </a:p>
          <a:p>
            <a:pPr lvl="0">
              <a:lnSpc>
                <a:spcPct val="120000"/>
              </a:lnSpc>
            </a:pPr>
            <a:r>
              <a:rPr lang="de-DE" sz="1200">
                <a:solidFill>
                  <a:schemeClr val="bg1"/>
                </a:solidFill>
              </a:rPr>
              <a:t>www.din.de</a:t>
            </a:r>
            <a:endParaRPr lang="en-US" sz="1200">
              <a:solidFill>
                <a:schemeClr val="bg1"/>
              </a:solidFill>
            </a:endParaRPr>
          </a:p>
        </p:txBody>
      </p:sp>
    </p:spTree>
    <p:extLst>
      <p:ext uri="{BB962C8B-B14F-4D97-AF65-F5344CB8AC3E}">
        <p14:creationId xmlns:p14="http://schemas.microsoft.com/office/powerpoint/2010/main" val="2512079235"/>
      </p:ext>
    </p:extLst>
  </p:cSld>
  <p:clrMapOvr>
    <a:masterClrMapping/>
  </p:clrMapOvr>
  <p:extLst>
    <p:ext uri="{DCECCB84-F9BA-43D5-87BE-67443E8EF086}">
      <p15:sldGuideLst xmlns:p15="http://schemas.microsoft.com/office/powerpoint/2012/main">
        <p15:guide id="1" pos="416">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Bild_1">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AADF12F9-7411-4F7C-957B-A5399076F416}"/>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t="10972" b="4745"/>
          <a:stretch/>
        </p:blipFill>
        <p:spPr>
          <a:xfrm>
            <a:off x="0" y="0"/>
            <a:ext cx="12192000" cy="6858000"/>
          </a:xfrm>
          <a:prstGeom prst="rect">
            <a:avLst/>
          </a:prstGeom>
        </p:spPr>
      </p:pic>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dirty="0"/>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dirty="0"/>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lvl1pPr>
          </a:lstStyle>
          <a:p>
            <a:pPr lvl="0"/>
            <a:r>
              <a:rPr lang="de-DE" dirty="0"/>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lvl1pPr>
            <a:lvl2pPr marL="23813" indent="0">
              <a:buNone/>
              <a:defRPr/>
            </a:lvl2pPr>
            <a:lvl3pPr marL="0" indent="0">
              <a:buNone/>
              <a:defRPr/>
            </a:lvl3pPr>
          </a:lstStyle>
          <a:p>
            <a:pPr lvl="0"/>
            <a:r>
              <a:rPr lang="de-DE"/>
              <a:t>22.10.2018</a:t>
            </a:r>
          </a:p>
        </p:txBody>
      </p:sp>
      <p:pic>
        <p:nvPicPr>
          <p:cNvPr id="11" name="Grafik 10">
            <a:extLst>
              <a:ext uri="{FF2B5EF4-FFF2-40B4-BE49-F238E27FC236}">
                <a16:creationId xmlns:a16="http://schemas.microsoft.com/office/drawing/2014/main" id="{A790C79C-A069-46A4-B25D-71EF270A1ED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l="529" r="-1"/>
          <a:stretch/>
        </p:blipFill>
        <p:spPr>
          <a:xfrm>
            <a:off x="1" y="759722"/>
            <a:ext cx="2273351" cy="3226645"/>
          </a:xfrm>
          <a:prstGeom prst="rect">
            <a:avLst/>
          </a:prstGeom>
          <a:ln>
            <a:noFill/>
          </a:ln>
        </p:spPr>
      </p:pic>
    </p:spTree>
    <p:extLst>
      <p:ext uri="{BB962C8B-B14F-4D97-AF65-F5344CB8AC3E}">
        <p14:creationId xmlns:p14="http://schemas.microsoft.com/office/powerpoint/2010/main" val="988000403"/>
      </p:ext>
    </p:extLst>
  </p:cSld>
  <p:clrMapOvr>
    <a:masterClrMapping/>
  </p:clrMapOvr>
  <p:extLst>
    <p:ext uri="{DCECCB84-F9BA-43D5-87BE-67443E8EF086}">
      <p15:sldGuideLst xmlns:p15="http://schemas.microsoft.com/office/powerpoint/2012/main">
        <p15:guide id="1" pos="1776">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N_Aufzählung">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a:p>
        </p:txBody>
      </p:sp>
      <p:sp>
        <p:nvSpPr>
          <p:cNvPr id="8" name="Textplatzhalter 6">
            <a:extLst>
              <a:ext uri="{FF2B5EF4-FFF2-40B4-BE49-F238E27FC236}">
                <a16:creationId xmlns:a16="http://schemas.microsoft.com/office/drawing/2014/main" id="{BC38D12B-350E-4E94-A7B1-2762E4AF01E0}"/>
              </a:ext>
            </a:extLst>
          </p:cNvPr>
          <p:cNvSpPr>
            <a:spLocks noGrp="1"/>
          </p:cNvSpPr>
          <p:nvPr>
            <p:ph type="body" sz="quarter" idx="13" hasCustomPrompt="1"/>
          </p:nvPr>
        </p:nvSpPr>
        <p:spPr>
          <a:xfrm>
            <a:off x="658813" y="1884363"/>
            <a:ext cx="9856787" cy="4316412"/>
          </a:xfrm>
        </p:spPr>
        <p:txBody>
          <a:bodyPr/>
          <a:lstStyle>
            <a:lvl1pPr marL="292100" indent="-292100">
              <a:buFont typeface="Wingdings" panose="05000000000000000000" pitchFamily="2" charset="2"/>
              <a:buChar char="§"/>
              <a:defRPr/>
            </a:lvl1pPr>
            <a:lvl2pPr marL="268288" indent="-268288">
              <a:defRPr/>
            </a:lvl2pPr>
            <a:lvl3pPr>
              <a:defRPr/>
            </a:lvl3pPr>
          </a:lstStyle>
          <a:p>
            <a:pPr lvl="1"/>
            <a:r>
              <a:rPr lang="de-DE"/>
              <a:t>Aufzählung erste Ebene</a:t>
            </a:r>
          </a:p>
          <a:p>
            <a:pPr lvl="2"/>
            <a:r>
              <a:rPr lang="de-DE"/>
              <a:t>Aufzählung zweite Ebene</a:t>
            </a:r>
          </a:p>
          <a:p>
            <a:pPr lvl="1"/>
            <a:r>
              <a:rPr lang="de-DE"/>
              <a:t>Aufzählung erste Ebene</a:t>
            </a:r>
          </a:p>
        </p:txBody>
      </p:sp>
      <p:sp>
        <p:nvSpPr>
          <p:cNvPr id="9" name="Foliennummernplatzhalter 2">
            <a:extLst>
              <a:ext uri="{FF2B5EF4-FFF2-40B4-BE49-F238E27FC236}">
                <a16:creationId xmlns:a16="http://schemas.microsoft.com/office/drawing/2014/main" id="{F3E156E9-4497-448B-BFC8-DC6901DCD28B}"/>
              </a:ext>
            </a:extLst>
          </p:cNvPr>
          <p:cNvSpPr>
            <a:spLocks noGrp="1"/>
          </p:cNvSpPr>
          <p:nvPr>
            <p:ph type="sldNum" sz="quarter" idx="10"/>
          </p:nvPr>
        </p:nvSpPr>
        <p:spPr>
          <a:xfrm>
            <a:off x="10863263" y="6342964"/>
            <a:ext cx="393644" cy="212724"/>
          </a:xfrm>
        </p:spPr>
        <p:txBody>
          <a:bodyPr/>
          <a:lstStyle/>
          <a:p>
            <a:fld id="{8B252499-9B54-4877-82BC-0DBF69578AC1}" type="slidenum">
              <a:rPr lang="en-US" smtClean="0"/>
              <a:pPr/>
              <a:t>‹Nr.›</a:t>
            </a:fld>
            <a:endParaRPr lang="en-US"/>
          </a:p>
        </p:txBody>
      </p:sp>
      <p:sp>
        <p:nvSpPr>
          <p:cNvPr id="10" name="Fußzeilenplatzhalter 3">
            <a:extLst>
              <a:ext uri="{FF2B5EF4-FFF2-40B4-BE49-F238E27FC236}">
                <a16:creationId xmlns:a16="http://schemas.microsoft.com/office/drawing/2014/main" id="{F9F0CB0E-F4AB-4F63-BEEF-6348F7437A39}"/>
              </a:ext>
            </a:extLst>
          </p:cNvPr>
          <p:cNvSpPr>
            <a:spLocks noGrp="1"/>
          </p:cNvSpPr>
          <p:nvPr>
            <p:ph type="ftr" sz="quarter" idx="11"/>
          </p:nvPr>
        </p:nvSpPr>
        <p:spPr>
          <a:xfrm>
            <a:off x="10863263" y="6524625"/>
            <a:ext cx="714057" cy="212724"/>
          </a:xfrm>
        </p:spPr>
        <p:txBody>
          <a:bodyPr/>
          <a:lstStyle/>
          <a:p>
            <a:r>
              <a:rPr lang="en-US"/>
              <a:t>© 2023, DIN e.</a:t>
            </a:r>
            <a:r>
              <a:rPr lang="en-US" spc="-150"/>
              <a:t> </a:t>
            </a:r>
            <a:r>
              <a:rPr lang="en-US"/>
              <a:t>V.</a:t>
            </a:r>
          </a:p>
        </p:txBody>
      </p:sp>
      <p:sp>
        <p:nvSpPr>
          <p:cNvPr id="7" name="Textplatzhalter 4">
            <a:extLst>
              <a:ext uri="{FF2B5EF4-FFF2-40B4-BE49-F238E27FC236}">
                <a16:creationId xmlns:a16="http://schemas.microsoft.com/office/drawing/2014/main" id="{397A8A1F-896C-400A-811B-0B70E289FD59}"/>
              </a:ext>
            </a:extLst>
          </p:cNvPr>
          <p:cNvSpPr>
            <a:spLocks noGrp="1"/>
          </p:cNvSpPr>
          <p:nvPr>
            <p:ph type="body" sz="quarter" idx="17" hasCustomPrompt="1"/>
          </p:nvPr>
        </p:nvSpPr>
        <p:spPr>
          <a:xfrm>
            <a:off x="658812" y="720000"/>
            <a:ext cx="9864726"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2780622740"/>
      </p:ext>
    </p:extLst>
  </p:cSld>
  <p:clrMapOvr>
    <a:masterClrMapping/>
  </p:clrMapOvr>
  <p:extLst>
    <p:ext uri="{DCECCB84-F9BA-43D5-87BE-67443E8EF086}">
      <p15:sldGuideLst xmlns:p15="http://schemas.microsoft.com/office/powerpoint/2012/main">
        <p15:guide id="1" pos="411" userDrawn="1">
          <p15:clr>
            <a:srgbClr val="FBAE40"/>
          </p15:clr>
        </p15:guide>
        <p15:guide id="3" orient="horz" pos="1185" userDrawn="1">
          <p15:clr>
            <a:srgbClr val="FBAE40"/>
          </p15:clr>
        </p15:guide>
        <p15:guide id="4" orient="horz" pos="3906" userDrawn="1">
          <p15:clr>
            <a:srgbClr val="FBAE40"/>
          </p15:clr>
        </p15:guide>
        <p15:guide id="5" pos="6630"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Bild_2">
    <p:bg>
      <p:bgPr>
        <a:solidFill>
          <a:srgbClr val="000000"/>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86C8D3A2-18B3-41DE-A12B-B847B0DBF9FE}"/>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t="16054" r="374"/>
          <a:stretch/>
        </p:blipFill>
        <p:spPr>
          <a:xfrm>
            <a:off x="0" y="2"/>
            <a:ext cx="12192000" cy="6857999"/>
          </a:xfrm>
          <a:prstGeom prst="rect">
            <a:avLst/>
          </a:prstGeom>
        </p:spPr>
      </p:pic>
      <p:sp>
        <p:nvSpPr>
          <p:cNvPr id="11" name="Rechteck 10">
            <a:extLst>
              <a:ext uri="{FF2B5EF4-FFF2-40B4-BE49-F238E27FC236}">
                <a16:creationId xmlns:a16="http://schemas.microsoft.com/office/drawing/2014/main" id="{43E1A851-194A-4FF5-8A0F-B1F8BEBDBA00}"/>
              </a:ext>
            </a:extLst>
          </p:cNvPr>
          <p:cNvSpPr/>
          <p:nvPr userDrawn="1"/>
        </p:nvSpPr>
        <p:spPr>
          <a:xfrm>
            <a:off x="0" y="0"/>
            <a:ext cx="12192000" cy="6858000"/>
          </a:xfrm>
          <a:prstGeom prst="rect">
            <a:avLst/>
          </a:prstGeom>
          <a:solidFill>
            <a:srgbClr val="000000">
              <a:alpha val="16000"/>
            </a:srgbClr>
          </a:solid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solidFill>
                  <a:schemeClr val="bg1"/>
                </a:solidFill>
              </a:defRPr>
            </a:lvl1pPr>
            <a:lvl2pPr marL="0" indent="0">
              <a:buNone/>
              <a:defRPr/>
            </a:lvl2pPr>
            <a:lvl3pPr marL="0" indent="0">
              <a:buNone/>
              <a:defRPr/>
            </a:lvl3pPr>
            <a:lvl4pPr marL="0" indent="0">
              <a:buNone/>
              <a:defRPr/>
            </a:lvl4pPr>
            <a:lvl5pPr marL="0" indent="0">
              <a:buNone/>
              <a:defRPr/>
            </a:lvl5pPr>
          </a:lstStyle>
          <a:p>
            <a:pPr lvl="0"/>
            <a:r>
              <a:rPr lang="de-DE" dirty="0"/>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7"/>
            <a:ext cx="7720012" cy="1218795"/>
          </a:xfrm>
          <a:prstGeom prst="rect">
            <a:avLst/>
          </a:prstGeom>
        </p:spPr>
        <p:txBody>
          <a:bodyPr wrap="square" lIns="0" tIns="0" rIns="0" bIns="0">
            <a:spAutoFit/>
          </a:bodyPr>
          <a:lstStyle>
            <a:lvl1pPr marL="0" indent="0">
              <a:buFontTx/>
              <a:buNone/>
              <a:defRPr sz="4400" b="1">
                <a:solidFill>
                  <a:schemeClr val="bg1"/>
                </a:solidFill>
              </a:defRPr>
            </a:lvl1pPr>
            <a:lvl2pPr marL="0" indent="0">
              <a:buNone/>
              <a:defRPr/>
            </a:lvl2pPr>
            <a:lvl3pPr marL="0" indent="0">
              <a:buNone/>
              <a:defRPr/>
            </a:lvl3pPr>
            <a:lvl4pPr marL="0" indent="0">
              <a:buNone/>
              <a:defRPr/>
            </a:lvl4pPr>
            <a:lvl5pPr marL="0" indent="0">
              <a:buNone/>
              <a:defRPr/>
            </a:lvl5pPr>
          </a:lstStyle>
          <a:p>
            <a:pPr lvl="0"/>
            <a:r>
              <a:rPr lang="de-DE" dirty="0"/>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solidFill>
                  <a:schemeClr val="bg1"/>
                </a:solidFill>
              </a:defRPr>
            </a:lvl1pPr>
          </a:lstStyle>
          <a:p>
            <a:pPr lvl="0"/>
            <a:r>
              <a:rPr lang="de-DE" dirty="0"/>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solidFill>
                  <a:schemeClr val="bg1"/>
                </a:solidFill>
              </a:defRPr>
            </a:lvl1pPr>
            <a:lvl2pPr marL="23813" indent="0">
              <a:buNone/>
              <a:defRPr/>
            </a:lvl2pPr>
            <a:lvl3pPr marL="0" indent="0">
              <a:buNone/>
              <a:defRPr/>
            </a:lvl3pPr>
          </a:lstStyle>
          <a:p>
            <a:pPr lvl="0"/>
            <a:r>
              <a:rPr lang="de-DE"/>
              <a:t>22.10.2018</a:t>
            </a:r>
          </a:p>
        </p:txBody>
      </p:sp>
      <p:pic>
        <p:nvPicPr>
          <p:cNvPr id="12" name="Grafik 11">
            <a:extLst>
              <a:ext uri="{FF2B5EF4-FFF2-40B4-BE49-F238E27FC236}">
                <a16:creationId xmlns:a16="http://schemas.microsoft.com/office/drawing/2014/main" id="{9536FB0E-1812-42FF-86C4-ACC695D574DC}"/>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l="529" r="-1"/>
          <a:stretch/>
        </p:blipFill>
        <p:spPr>
          <a:xfrm>
            <a:off x="1" y="759722"/>
            <a:ext cx="2273351" cy="3226645"/>
          </a:xfrm>
          <a:prstGeom prst="rect">
            <a:avLst/>
          </a:prstGeom>
          <a:ln>
            <a:noFill/>
          </a:ln>
        </p:spPr>
      </p:pic>
    </p:spTree>
    <p:extLst>
      <p:ext uri="{BB962C8B-B14F-4D97-AF65-F5344CB8AC3E}">
        <p14:creationId xmlns:p14="http://schemas.microsoft.com/office/powerpoint/2010/main" val="4129142987"/>
      </p:ext>
    </p:extLst>
  </p:cSld>
  <p:clrMapOvr>
    <a:masterClrMapping/>
  </p:clrMapOvr>
  <p:extLst>
    <p:ext uri="{DCECCB84-F9BA-43D5-87BE-67443E8EF086}">
      <p15:sldGuideLst xmlns:p15="http://schemas.microsoft.com/office/powerpoint/2012/main">
        <p15:guide id="1" pos="1777">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eigenem Bild">
    <p:spTree>
      <p:nvGrpSpPr>
        <p:cNvPr id="1" name=""/>
        <p:cNvGrpSpPr/>
        <p:nvPr/>
      </p:nvGrpSpPr>
      <p:grpSpPr>
        <a:xfrm>
          <a:off x="0" y="0"/>
          <a:ext cx="0" cy="0"/>
          <a:chOff x="0" y="0"/>
          <a:chExt cx="0" cy="0"/>
        </a:xfrm>
      </p:grpSpPr>
      <p:sp>
        <p:nvSpPr>
          <p:cNvPr id="14" name="Bildplatzhalter 13">
            <a:extLst>
              <a:ext uri="{FF2B5EF4-FFF2-40B4-BE49-F238E27FC236}">
                <a16:creationId xmlns:a16="http://schemas.microsoft.com/office/drawing/2014/main" id="{E50A2BC7-7BD5-4BD2-87C9-B5FFE1DEBB55}"/>
              </a:ext>
            </a:extLst>
          </p:cNvPr>
          <p:cNvSpPr>
            <a:spLocks noGrp="1"/>
          </p:cNvSpPr>
          <p:nvPr>
            <p:ph type="pic" sz="quarter" idx="17"/>
          </p:nvPr>
        </p:nvSpPr>
        <p:spPr>
          <a:xfrm>
            <a:off x="-5715" y="0"/>
            <a:ext cx="1219962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87905 w 12192000"/>
              <a:gd name="connsiteY6" fmla="*/ 754063 h 6858000"/>
              <a:gd name="connsiteX7" fmla="*/ 0 w 12192000"/>
              <a:gd name="connsiteY7" fmla="*/ 754063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87905 w 12192000"/>
              <a:gd name="connsiteY6" fmla="*/ 754063 h 6858000"/>
              <a:gd name="connsiteX7" fmla="*/ 0 w 12192000"/>
              <a:gd name="connsiteY7" fmla="*/ 75406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87905 w 12192000"/>
              <a:gd name="connsiteY6" fmla="*/ 75406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2185 w 12192000"/>
              <a:gd name="connsiteY5" fmla="*/ 398526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2185 w 12192000"/>
              <a:gd name="connsiteY5" fmla="*/ 398526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4090 w 12192000"/>
              <a:gd name="connsiteY5" fmla="*/ 398526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4090 w 12192000"/>
              <a:gd name="connsiteY5" fmla="*/ 3975735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13335 w 12192000"/>
              <a:gd name="connsiteY4" fmla="*/ 3960495 h 6858000"/>
              <a:gd name="connsiteX5" fmla="*/ 2244090 w 12192000"/>
              <a:gd name="connsiteY5" fmla="*/ 3975735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56685 h 6858000"/>
              <a:gd name="connsiteX5" fmla="*/ 2244090 w 12192000"/>
              <a:gd name="connsiteY5" fmla="*/ 3975735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56685 h 6858000"/>
              <a:gd name="connsiteX5" fmla="*/ 2244090 w 12192000"/>
              <a:gd name="connsiteY5" fmla="*/ 3975735 h 6858000"/>
              <a:gd name="connsiteX6" fmla="*/ 2245995 w 12192000"/>
              <a:gd name="connsiteY6" fmla="*/ 788353 h 6858000"/>
              <a:gd name="connsiteX7" fmla="*/ 0 w 12192000"/>
              <a:gd name="connsiteY7" fmla="*/ 75787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56685 h 6858000"/>
              <a:gd name="connsiteX5" fmla="*/ 2274570 w 12192000"/>
              <a:gd name="connsiteY5" fmla="*/ 3987165 h 6858000"/>
              <a:gd name="connsiteX6" fmla="*/ 2245995 w 12192000"/>
              <a:gd name="connsiteY6" fmla="*/ 788353 h 6858000"/>
              <a:gd name="connsiteX7" fmla="*/ 0 w 12192000"/>
              <a:gd name="connsiteY7" fmla="*/ 757873 h 6858000"/>
              <a:gd name="connsiteX8" fmla="*/ 0 w 12192000"/>
              <a:gd name="connsiteY8" fmla="*/ 0 h 6858000"/>
              <a:gd name="connsiteX0" fmla="*/ 381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0 w 12195810"/>
              <a:gd name="connsiteY4" fmla="*/ 3989070 h 6858000"/>
              <a:gd name="connsiteX5" fmla="*/ 2278380 w 12195810"/>
              <a:gd name="connsiteY5" fmla="*/ 3987165 h 6858000"/>
              <a:gd name="connsiteX6" fmla="*/ 2249805 w 12195810"/>
              <a:gd name="connsiteY6" fmla="*/ 788353 h 6858000"/>
              <a:gd name="connsiteX7" fmla="*/ 3810 w 12195810"/>
              <a:gd name="connsiteY7" fmla="*/ 757873 h 6858000"/>
              <a:gd name="connsiteX8" fmla="*/ 3810 w 12195810"/>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47900 w 12193905"/>
              <a:gd name="connsiteY6" fmla="*/ 788353 h 6858000"/>
              <a:gd name="connsiteX7" fmla="*/ 1905 w 12193905"/>
              <a:gd name="connsiteY7" fmla="*/ 757873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6475 w 12193905"/>
              <a:gd name="connsiteY6" fmla="*/ 754063 h 6858000"/>
              <a:gd name="connsiteX7" fmla="*/ 1905 w 12193905"/>
              <a:gd name="connsiteY7" fmla="*/ 757873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4570 w 12193905"/>
              <a:gd name="connsiteY6" fmla="*/ 757873 h 6858000"/>
              <a:gd name="connsiteX7" fmla="*/ 1905 w 12193905"/>
              <a:gd name="connsiteY7" fmla="*/ 757873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4570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4570 w 12193905"/>
              <a:gd name="connsiteY6" fmla="*/ 75977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4570 w 12193905"/>
              <a:gd name="connsiteY5" fmla="*/ 3987165 h 6858000"/>
              <a:gd name="connsiteX6" fmla="*/ 2274570 w 12193905"/>
              <a:gd name="connsiteY6" fmla="*/ 75977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4570 w 12193905"/>
              <a:gd name="connsiteY5" fmla="*/ 3987165 h 6858000"/>
              <a:gd name="connsiteX6" fmla="*/ 2270760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4570 w 12193905"/>
              <a:gd name="connsiteY5" fmla="*/ 3987165 h 6858000"/>
              <a:gd name="connsiteX6" fmla="*/ 2268855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4570 w 12193905"/>
              <a:gd name="connsiteY5" fmla="*/ 3987165 h 6858000"/>
              <a:gd name="connsiteX6" fmla="*/ 2268855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4570 w 12193905"/>
              <a:gd name="connsiteY5" fmla="*/ 3987165 h 6858000"/>
              <a:gd name="connsiteX6" fmla="*/ 2265045 w 12193905"/>
              <a:gd name="connsiteY6" fmla="*/ 76168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4570 w 12193905"/>
              <a:gd name="connsiteY5" fmla="*/ 3987165 h 6858000"/>
              <a:gd name="connsiteX6" fmla="*/ 2270760 w 12193905"/>
              <a:gd name="connsiteY6" fmla="*/ 76168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398395 w 12193905"/>
              <a:gd name="connsiteY5" fmla="*/ 4057650 h 6858000"/>
              <a:gd name="connsiteX6" fmla="*/ 2270760 w 12193905"/>
              <a:gd name="connsiteY6" fmla="*/ 76168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398395 w 12193905"/>
              <a:gd name="connsiteY5" fmla="*/ 4057650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335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270760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270760 w 12193905"/>
              <a:gd name="connsiteY6" fmla="*/ 757873 h 6858000"/>
              <a:gd name="connsiteX7" fmla="*/ 0 w 12193905"/>
              <a:gd name="connsiteY7" fmla="*/ 759778 h 6858000"/>
              <a:gd name="connsiteX8" fmla="*/ 1905 w 12193905"/>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5787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5787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6168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6168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61683 h 6858000"/>
              <a:gd name="connsiteX7" fmla="*/ 0 w 12195810"/>
              <a:gd name="connsiteY7" fmla="*/ 759778 h 6858000"/>
              <a:gd name="connsiteX8" fmla="*/ 0 w 12195810"/>
              <a:gd name="connsiteY8" fmla="*/ 0 h 6858000"/>
              <a:gd name="connsiteX0" fmla="*/ 1905 w 12197715"/>
              <a:gd name="connsiteY0" fmla="*/ 0 h 6858000"/>
              <a:gd name="connsiteX1" fmla="*/ 12197715 w 12197715"/>
              <a:gd name="connsiteY1" fmla="*/ 0 h 6858000"/>
              <a:gd name="connsiteX2" fmla="*/ 12197715 w 12197715"/>
              <a:gd name="connsiteY2" fmla="*/ 6858000 h 6858000"/>
              <a:gd name="connsiteX3" fmla="*/ 0 w 12197715"/>
              <a:gd name="connsiteY3" fmla="*/ 6858000 h 6858000"/>
              <a:gd name="connsiteX4" fmla="*/ 3810 w 12197715"/>
              <a:gd name="connsiteY4" fmla="*/ 3987165 h 6858000"/>
              <a:gd name="connsiteX5" fmla="*/ 2274570 w 12197715"/>
              <a:gd name="connsiteY5" fmla="*/ 3987165 h 6858000"/>
              <a:gd name="connsiteX6" fmla="*/ 2274570 w 12197715"/>
              <a:gd name="connsiteY6" fmla="*/ 761683 h 6858000"/>
              <a:gd name="connsiteX7" fmla="*/ 1905 w 12197715"/>
              <a:gd name="connsiteY7" fmla="*/ 759778 h 6858000"/>
              <a:gd name="connsiteX8" fmla="*/ 1905 w 12197715"/>
              <a:gd name="connsiteY8" fmla="*/ 0 h 6858000"/>
              <a:gd name="connsiteX0" fmla="*/ 1905 w 12197715"/>
              <a:gd name="connsiteY0" fmla="*/ 0 h 6858000"/>
              <a:gd name="connsiteX1" fmla="*/ 12197715 w 12197715"/>
              <a:gd name="connsiteY1" fmla="*/ 0 h 6858000"/>
              <a:gd name="connsiteX2" fmla="*/ 12197715 w 12197715"/>
              <a:gd name="connsiteY2" fmla="*/ 6858000 h 6858000"/>
              <a:gd name="connsiteX3" fmla="*/ 0 w 12197715"/>
              <a:gd name="connsiteY3" fmla="*/ 6858000 h 6858000"/>
              <a:gd name="connsiteX4" fmla="*/ 3810 w 12197715"/>
              <a:gd name="connsiteY4" fmla="*/ 3987165 h 6858000"/>
              <a:gd name="connsiteX5" fmla="*/ 2272665 w 12197715"/>
              <a:gd name="connsiteY5" fmla="*/ 3985260 h 6858000"/>
              <a:gd name="connsiteX6" fmla="*/ 2274570 w 12197715"/>
              <a:gd name="connsiteY6" fmla="*/ 761683 h 6858000"/>
              <a:gd name="connsiteX7" fmla="*/ 1905 w 12197715"/>
              <a:gd name="connsiteY7" fmla="*/ 759778 h 6858000"/>
              <a:gd name="connsiteX8" fmla="*/ 1905 w 12197715"/>
              <a:gd name="connsiteY8" fmla="*/ 0 h 6858000"/>
              <a:gd name="connsiteX0" fmla="*/ 3810 w 12199620"/>
              <a:gd name="connsiteY0" fmla="*/ 0 h 6858000"/>
              <a:gd name="connsiteX1" fmla="*/ 12199620 w 12199620"/>
              <a:gd name="connsiteY1" fmla="*/ 0 h 6858000"/>
              <a:gd name="connsiteX2" fmla="*/ 12199620 w 12199620"/>
              <a:gd name="connsiteY2" fmla="*/ 6858000 h 6858000"/>
              <a:gd name="connsiteX3" fmla="*/ 1905 w 12199620"/>
              <a:gd name="connsiteY3" fmla="*/ 6858000 h 6858000"/>
              <a:gd name="connsiteX4" fmla="*/ 0 w 12199620"/>
              <a:gd name="connsiteY4" fmla="*/ 3985260 h 6858000"/>
              <a:gd name="connsiteX5" fmla="*/ 2274570 w 12199620"/>
              <a:gd name="connsiteY5" fmla="*/ 3985260 h 6858000"/>
              <a:gd name="connsiteX6" fmla="*/ 2276475 w 12199620"/>
              <a:gd name="connsiteY6" fmla="*/ 761683 h 6858000"/>
              <a:gd name="connsiteX7" fmla="*/ 3810 w 12199620"/>
              <a:gd name="connsiteY7" fmla="*/ 759778 h 6858000"/>
              <a:gd name="connsiteX8" fmla="*/ 3810 w 12199620"/>
              <a:gd name="connsiteY8"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9620" h="6858000">
                <a:moveTo>
                  <a:pt x="3810" y="0"/>
                </a:moveTo>
                <a:lnTo>
                  <a:pt x="12199620" y="0"/>
                </a:lnTo>
                <a:lnTo>
                  <a:pt x="12199620" y="6858000"/>
                </a:lnTo>
                <a:lnTo>
                  <a:pt x="1905" y="6858000"/>
                </a:lnTo>
                <a:lnTo>
                  <a:pt x="0" y="3985260"/>
                </a:lnTo>
                <a:lnTo>
                  <a:pt x="2274570" y="3985260"/>
                </a:lnTo>
                <a:lnTo>
                  <a:pt x="2276475" y="761683"/>
                </a:lnTo>
                <a:lnTo>
                  <a:pt x="3810" y="759778"/>
                </a:lnTo>
                <a:lnTo>
                  <a:pt x="3810" y="0"/>
                </a:lnTo>
                <a:close/>
              </a:path>
            </a:pathLst>
          </a:custGeom>
          <a:noFill/>
        </p:spPr>
        <p:txBody>
          <a:bodyPr wrap="square">
            <a:noAutofit/>
          </a:bodyPr>
          <a:lstStyle>
            <a:lvl1pPr>
              <a:tabLst>
                <a:tab pos="179384" algn="l"/>
              </a:tabLst>
              <a:defRPr lang="de-DE"/>
            </a:lvl1pPr>
          </a:lstStyle>
          <a:p>
            <a:r>
              <a:rPr lang="de-DE"/>
              <a:t>Bild durch Klicken auf Symbol hinzufügen</a:t>
            </a:r>
          </a:p>
        </p:txBody>
      </p:sp>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dirty="0"/>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dirty="0"/>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lvl1pPr>
          </a:lstStyle>
          <a:p>
            <a:pPr lvl="0"/>
            <a:r>
              <a:rPr lang="de-DE" dirty="0"/>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lvl1pPr>
            <a:lvl2pPr marL="23813" indent="0">
              <a:buNone/>
              <a:defRPr/>
            </a:lvl2pPr>
            <a:lvl3pPr marL="0" indent="0">
              <a:buNone/>
              <a:defRPr/>
            </a:lvl3pPr>
          </a:lstStyle>
          <a:p>
            <a:pPr lvl="0"/>
            <a:r>
              <a:rPr lang="de-DE"/>
              <a:t>22.10.2018</a:t>
            </a:r>
          </a:p>
        </p:txBody>
      </p:sp>
      <p:pic>
        <p:nvPicPr>
          <p:cNvPr id="22" name="Grafik 21">
            <a:extLst>
              <a:ext uri="{FF2B5EF4-FFF2-40B4-BE49-F238E27FC236}">
                <a16:creationId xmlns:a16="http://schemas.microsoft.com/office/drawing/2014/main" id="{84B180AE-5047-45D2-B490-0322D3500D4D}"/>
              </a:ext>
            </a:extLst>
          </p:cNvPr>
          <p:cNvPicPr>
            <a:picLocks noChangeAspect="1"/>
          </p:cNvPicPr>
          <p:nvPr userDrawn="1"/>
        </p:nvPicPr>
        <p:blipFill rotWithShape="1">
          <a:blip r:embed="rId2" cstate="screen">
            <a:alphaModFix/>
            <a:extLst>
              <a:ext uri="{28A0092B-C50C-407E-A947-70E740481C1C}">
                <a14:useLocalDpi xmlns:a14="http://schemas.microsoft.com/office/drawing/2010/main" val="0"/>
              </a:ext>
            </a:extLst>
          </a:blip>
          <a:srcRect l="529" r="-1"/>
          <a:stretch/>
        </p:blipFill>
        <p:spPr>
          <a:xfrm>
            <a:off x="1" y="761156"/>
            <a:ext cx="2273351" cy="3226645"/>
          </a:xfrm>
          <a:prstGeom prst="rect">
            <a:avLst/>
          </a:prstGeom>
          <a:ln>
            <a:noFill/>
          </a:ln>
        </p:spPr>
      </p:pic>
    </p:spTree>
    <p:extLst>
      <p:ext uri="{BB962C8B-B14F-4D97-AF65-F5344CB8AC3E}">
        <p14:creationId xmlns:p14="http://schemas.microsoft.com/office/powerpoint/2010/main" val="140324463"/>
      </p:ext>
    </p:extLst>
  </p:cSld>
  <p:clrMapOvr>
    <a:masterClrMapping/>
  </p:clrMapOvr>
  <p:extLst>
    <p:ext uri="{DCECCB84-F9BA-43D5-87BE-67443E8EF086}">
      <p15:sldGuideLst xmlns:p15="http://schemas.microsoft.com/office/powerpoint/2012/main">
        <p15:guide id="1" pos="1777">
          <p15:clr>
            <a:srgbClr val="FBAE40"/>
          </p15:clr>
        </p15:guide>
        <p15:guide id="2" orient="horz" pos="2512">
          <p15:clr>
            <a:srgbClr val="FBAE40"/>
          </p15:clr>
        </p15:guide>
        <p15:guide id="3" orient="horz" pos="278">
          <p15:clr>
            <a:srgbClr val="FBAE40"/>
          </p15:clr>
        </p15:guide>
        <p15:guide id="4" pos="1430">
          <p15:clr>
            <a:srgbClr val="FBAE40"/>
          </p15:clr>
        </p15:guide>
        <p15:guide id="5" orient="horz" pos="478">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DIN_Titelfolie_ohne Bi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dirty="0"/>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lvl1pPr>
          </a:lstStyle>
          <a:p>
            <a:pPr lvl="0"/>
            <a:r>
              <a:rPr lang="de-DE"/>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lvl1pPr>
            <a:lvl2pPr marL="23813" indent="0">
              <a:buNone/>
              <a:defRPr/>
            </a:lvl2pPr>
            <a:lvl3pPr marL="0" indent="0">
              <a:buNone/>
              <a:defRPr/>
            </a:lvl3pPr>
          </a:lstStyle>
          <a:p>
            <a:pPr lvl="0"/>
            <a:r>
              <a:rPr lang="de-DE"/>
              <a:t>22.10.2018</a:t>
            </a:r>
          </a:p>
        </p:txBody>
      </p:sp>
      <p:pic>
        <p:nvPicPr>
          <p:cNvPr id="22" name="Grafik 21">
            <a:extLst>
              <a:ext uri="{FF2B5EF4-FFF2-40B4-BE49-F238E27FC236}">
                <a16:creationId xmlns:a16="http://schemas.microsoft.com/office/drawing/2014/main" id="{84B180AE-5047-45D2-B490-0322D3500D4D}"/>
              </a:ext>
            </a:extLst>
          </p:cNvPr>
          <p:cNvPicPr>
            <a:picLocks noChangeAspect="1"/>
          </p:cNvPicPr>
          <p:nvPr userDrawn="1"/>
        </p:nvPicPr>
        <p:blipFill rotWithShape="1">
          <a:blip r:embed="rId2" cstate="screen">
            <a:alphaModFix/>
            <a:extLst>
              <a:ext uri="{28A0092B-C50C-407E-A947-70E740481C1C}">
                <a14:useLocalDpi xmlns:a14="http://schemas.microsoft.com/office/drawing/2010/main" val="0"/>
              </a:ext>
            </a:extLst>
          </a:blip>
          <a:srcRect l="529" r="-1"/>
          <a:stretch/>
        </p:blipFill>
        <p:spPr>
          <a:xfrm>
            <a:off x="1" y="759722"/>
            <a:ext cx="2273351" cy="3226645"/>
          </a:xfrm>
          <a:prstGeom prst="rect">
            <a:avLst/>
          </a:prstGeom>
          <a:ln>
            <a:noFill/>
          </a:ln>
        </p:spPr>
      </p:pic>
    </p:spTree>
    <p:extLst>
      <p:ext uri="{BB962C8B-B14F-4D97-AF65-F5344CB8AC3E}">
        <p14:creationId xmlns:p14="http://schemas.microsoft.com/office/powerpoint/2010/main" val="337755473"/>
      </p:ext>
    </p:extLst>
  </p:cSld>
  <p:clrMapOvr>
    <a:masterClrMapping/>
  </p:clrMapOvr>
  <p:extLst>
    <p:ext uri="{DCECCB84-F9BA-43D5-87BE-67443E8EF086}">
      <p15:sldGuideLst xmlns:p15="http://schemas.microsoft.com/office/powerpoint/2012/main">
        <p15:guide id="1" pos="1777">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DIN_Agenda">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2E589B20-F0B5-43B8-85B8-9C8A95D7F042}"/>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Agenda</a:t>
            </a:r>
            <a:endParaRPr lang="en-US" dirty="0"/>
          </a:p>
        </p:txBody>
      </p:sp>
      <p:sp>
        <p:nvSpPr>
          <p:cNvPr id="3" name="Foliennummernplatzhalter 2">
            <a:extLst>
              <a:ext uri="{FF2B5EF4-FFF2-40B4-BE49-F238E27FC236}">
                <a16:creationId xmlns:a16="http://schemas.microsoft.com/office/drawing/2014/main" id="{2CB527A0-9EF5-4E38-A3B5-688452FC0C3F}"/>
              </a:ext>
            </a:extLst>
          </p:cNvPr>
          <p:cNvSpPr>
            <a:spLocks noGrp="1"/>
          </p:cNvSpPr>
          <p:nvPr>
            <p:ph type="sldNum" sz="quarter" idx="10"/>
          </p:nvPr>
        </p:nvSpPr>
        <p:spPr/>
        <p:txBody>
          <a:bodyPr/>
          <a:lstStyle/>
          <a:p>
            <a:fld id="{8B252499-9B54-4877-82BC-0DBF69578AC1}" type="slidenum">
              <a:rPr lang="en-US" smtClean="0"/>
              <a:pPr/>
              <a:t>‹Nr.›</a:t>
            </a:fld>
            <a:endParaRPr lang="en-US" dirty="0"/>
          </a:p>
        </p:txBody>
      </p:sp>
      <p:sp>
        <p:nvSpPr>
          <p:cNvPr id="4" name="Fußzeilenplatzhalter 3">
            <a:extLst>
              <a:ext uri="{FF2B5EF4-FFF2-40B4-BE49-F238E27FC236}">
                <a16:creationId xmlns:a16="http://schemas.microsoft.com/office/drawing/2014/main" id="{36626355-93CD-4A0D-AA6F-BEF7DE2A1B5D}"/>
              </a:ext>
            </a:extLst>
          </p:cNvPr>
          <p:cNvSpPr>
            <a:spLocks noGrp="1"/>
          </p:cNvSpPr>
          <p:nvPr>
            <p:ph type="ftr" sz="quarter" idx="11"/>
          </p:nvPr>
        </p:nvSpPr>
        <p:spPr/>
        <p:txBody>
          <a:bodyPr/>
          <a:lstStyle/>
          <a:p>
            <a:r>
              <a:rPr lang="en-US" dirty="0"/>
              <a:t>© 2023, DIN e. V.</a:t>
            </a:r>
          </a:p>
        </p:txBody>
      </p:sp>
      <p:sp>
        <p:nvSpPr>
          <p:cNvPr id="10" name="Textplatzhalter 2">
            <a:extLst>
              <a:ext uri="{FF2B5EF4-FFF2-40B4-BE49-F238E27FC236}">
                <a16:creationId xmlns:a16="http://schemas.microsoft.com/office/drawing/2014/main" id="{68457007-1246-4C19-8431-3B7C9C2F5052}"/>
              </a:ext>
            </a:extLst>
          </p:cNvPr>
          <p:cNvSpPr>
            <a:spLocks noGrp="1"/>
          </p:cNvSpPr>
          <p:nvPr>
            <p:ph type="body" sz="quarter" idx="16" hasCustomPrompt="1"/>
          </p:nvPr>
        </p:nvSpPr>
        <p:spPr>
          <a:xfrm>
            <a:off x="658813" y="1881189"/>
            <a:ext cx="9856787" cy="4319587"/>
          </a:xfrm>
        </p:spPr>
        <p:txBody>
          <a:bodyPr>
            <a:noAutofit/>
          </a:bodyPr>
          <a:lstStyle>
            <a:lvl1pPr marL="342891" indent="-342891">
              <a:buFont typeface="+mj-lt"/>
              <a:buAutoNum type="arabicPeriod"/>
              <a:defRPr/>
            </a:lvl1pPr>
            <a:lvl2pPr marL="644509" indent="-285744">
              <a:buFont typeface="Wingdings" panose="05000000000000000000" pitchFamily="2" charset="2"/>
              <a:buChar char="§"/>
              <a:defRPr/>
            </a:lvl2pPr>
            <a:lvl3pPr marL="276218" indent="0">
              <a:buNone/>
              <a:defRPr/>
            </a:lvl3pPr>
            <a:lvl4pPr marL="0" indent="0">
              <a:buFont typeface="Arial" panose="020B0604020202020204" pitchFamily="34" charset="0"/>
              <a:buNone/>
              <a:defRPr/>
            </a:lvl4pPr>
            <a:lvl5pPr marL="0" indent="0">
              <a:buFont typeface="Arial" panose="020B0604020202020204" pitchFamily="34" charset="0"/>
              <a:buNone/>
              <a:defRPr/>
            </a:lvl5pPr>
          </a:lstStyle>
          <a:p>
            <a:pPr lvl="0"/>
            <a:r>
              <a:rPr lang="de-DE"/>
              <a:t>Tagesordnungspunkt</a:t>
            </a:r>
          </a:p>
          <a:p>
            <a:pPr lvl="1"/>
            <a:r>
              <a:rPr lang="de-DE"/>
              <a:t>Unterpunkt 1</a:t>
            </a:r>
          </a:p>
          <a:p>
            <a:pPr lvl="0"/>
            <a:r>
              <a:rPr lang="de-DE"/>
              <a:t>Tagesordnungspunkt</a:t>
            </a:r>
          </a:p>
          <a:p>
            <a:pPr lvl="0"/>
            <a:r>
              <a:rPr lang="de-DE"/>
              <a:t>Tagesordnungspunkt</a:t>
            </a:r>
          </a:p>
          <a:p>
            <a:pPr lvl="0"/>
            <a:r>
              <a:rPr lang="de-DE"/>
              <a:t>Tagesordnungspunkt</a:t>
            </a:r>
          </a:p>
          <a:p>
            <a:pPr lvl="0"/>
            <a:r>
              <a:rPr lang="de-DE"/>
              <a:t>Tagesordnungspunkt</a:t>
            </a:r>
          </a:p>
        </p:txBody>
      </p:sp>
      <p:sp>
        <p:nvSpPr>
          <p:cNvPr id="2" name="Titel 1">
            <a:extLst>
              <a:ext uri="{FF2B5EF4-FFF2-40B4-BE49-F238E27FC236}">
                <a16:creationId xmlns:a16="http://schemas.microsoft.com/office/drawing/2014/main" id="{1F6E2790-5573-4AC7-AB8C-39BBEC6C9014}"/>
              </a:ext>
            </a:extLst>
          </p:cNvPr>
          <p:cNvSpPr>
            <a:spLocks noGrp="1"/>
          </p:cNvSpPr>
          <p:nvPr>
            <p:ph type="title"/>
          </p:nvPr>
        </p:nvSpPr>
        <p:spPr/>
        <p:txBody>
          <a:bodyPr/>
          <a:lstStyle/>
          <a:p>
            <a:r>
              <a:rPr lang="de-DE"/>
              <a:t>Mastertitelformat bearbeiten</a:t>
            </a:r>
          </a:p>
        </p:txBody>
      </p:sp>
    </p:spTree>
    <p:extLst>
      <p:ext uri="{BB962C8B-B14F-4D97-AF65-F5344CB8AC3E}">
        <p14:creationId xmlns:p14="http://schemas.microsoft.com/office/powerpoint/2010/main" val="1654837713"/>
      </p:ext>
    </p:extLst>
  </p:cSld>
  <p:clrMapOvr>
    <a:masterClrMapping/>
  </p:clrMapOvr>
  <p:extLst>
    <p:ext uri="{DCECCB84-F9BA-43D5-87BE-67443E8EF086}">
      <p15:sldGuideLst xmlns:p15="http://schemas.microsoft.com/office/powerpoint/2012/main">
        <p15:guide id="1" pos="415">
          <p15:clr>
            <a:srgbClr val="FBAE40"/>
          </p15:clr>
        </p15:guide>
        <p15:guide id="2" pos="6629">
          <p15:clr>
            <a:srgbClr val="FBAE40"/>
          </p15:clr>
        </p15:guide>
        <p15:guide id="4" orient="horz" pos="3906">
          <p15:clr>
            <a:srgbClr val="FBAE40"/>
          </p15:clr>
        </p15:guide>
        <p15:guide id="5" orient="horz" pos="1185">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DIN_Zwischenfolie_Fläche-oben">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D49E3D7F-F47F-4AEF-A650-4E492A857497}"/>
              </a:ext>
            </a:extLst>
          </p:cNvPr>
          <p:cNvSpPr/>
          <p:nvPr userDrawn="1"/>
        </p:nvSpPr>
        <p:spPr>
          <a:xfrm>
            <a:off x="0" y="0"/>
            <a:ext cx="12192000" cy="3429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Textplatzhalter 5">
            <a:extLst>
              <a:ext uri="{FF2B5EF4-FFF2-40B4-BE49-F238E27FC236}">
                <a16:creationId xmlns:a16="http://schemas.microsoft.com/office/drawing/2014/main" id="{0698BE02-5ABE-482D-B351-39798472BDE4}"/>
              </a:ext>
            </a:extLst>
          </p:cNvPr>
          <p:cNvSpPr>
            <a:spLocks noGrp="1"/>
          </p:cNvSpPr>
          <p:nvPr>
            <p:ph type="body" sz="quarter" idx="14" hasCustomPrompt="1"/>
          </p:nvPr>
        </p:nvSpPr>
        <p:spPr>
          <a:xfrm>
            <a:off x="658813" y="1412875"/>
            <a:ext cx="9856787" cy="1299501"/>
          </a:xfrm>
          <a:prstGeom prst="rect">
            <a:avLst/>
          </a:prstGeom>
        </p:spPr>
        <p:txBody>
          <a:bodyPr wrap="square" lIns="0" tIns="0" rIns="0" bIns="0">
            <a:spAutoFit/>
          </a:bodyPr>
          <a:lstStyle>
            <a:lvl1pPr marL="0" indent="0">
              <a:lnSpc>
                <a:spcPts val="5000"/>
              </a:lnSpc>
              <a:spcBef>
                <a:spcPts val="0"/>
              </a:spcBef>
              <a:buFontTx/>
              <a:buNone/>
              <a:defRPr sz="4400" b="1">
                <a:solidFill>
                  <a:schemeClr val="bg1"/>
                </a:solidFill>
              </a:defRPr>
            </a:lvl1pPr>
            <a:lvl2pPr marL="0" indent="0">
              <a:buNone/>
              <a:defRPr/>
            </a:lvl2pPr>
            <a:lvl3pPr marL="0" indent="0">
              <a:buNone/>
              <a:defRPr/>
            </a:lvl3pPr>
            <a:lvl4pPr marL="0" indent="0">
              <a:buNone/>
              <a:defRPr/>
            </a:lvl4pPr>
            <a:lvl5pPr marL="0" indent="0">
              <a:buNone/>
              <a:defRPr/>
            </a:lvl5pPr>
          </a:lstStyle>
          <a:p>
            <a:pPr lvl="0"/>
            <a:r>
              <a:rPr lang="de-DE" dirty="0"/>
              <a:t>Hier steht der ein- bis </a:t>
            </a:r>
            <a:br>
              <a:rPr lang="de-DE" dirty="0"/>
            </a:br>
            <a:r>
              <a:rPr lang="de-DE" dirty="0"/>
              <a:t>zweizeilige Titel</a:t>
            </a:r>
          </a:p>
        </p:txBody>
      </p:sp>
      <p:sp>
        <p:nvSpPr>
          <p:cNvPr id="4" name="Textplatzhalter 3">
            <a:extLst>
              <a:ext uri="{FF2B5EF4-FFF2-40B4-BE49-F238E27FC236}">
                <a16:creationId xmlns:a16="http://schemas.microsoft.com/office/drawing/2014/main" id="{214E376A-5C10-43AE-8E3D-D29B031DD342}"/>
              </a:ext>
            </a:extLst>
          </p:cNvPr>
          <p:cNvSpPr>
            <a:spLocks noGrp="1"/>
          </p:cNvSpPr>
          <p:nvPr>
            <p:ph type="body" sz="quarter" idx="16" hasCustomPrompt="1"/>
          </p:nvPr>
        </p:nvSpPr>
        <p:spPr>
          <a:xfrm>
            <a:off x="658813" y="720001"/>
            <a:ext cx="9856787" cy="265079"/>
          </a:xfrm>
        </p:spPr>
        <p:txBody>
          <a:bodyPr>
            <a:noAutofit/>
          </a:bodyPr>
          <a:lstStyle>
            <a:lvl1pPr>
              <a:defRPr sz="1800" b="1">
                <a:solidFill>
                  <a:schemeClr val="bg1"/>
                </a:solidFill>
              </a:defRPr>
            </a:lvl1pPr>
            <a:lvl2pPr>
              <a:defRPr sz="2400" b="1">
                <a:solidFill>
                  <a:schemeClr val="bg1"/>
                </a:solidFill>
              </a:defRPr>
            </a:lvl2pPr>
            <a:lvl3pPr>
              <a:defRPr sz="2400" b="1">
                <a:solidFill>
                  <a:schemeClr val="bg1"/>
                </a:solidFill>
              </a:defRPr>
            </a:lvl3pPr>
            <a:lvl4pPr>
              <a:defRPr sz="2400" b="1">
                <a:solidFill>
                  <a:schemeClr val="bg1"/>
                </a:solidFill>
              </a:defRPr>
            </a:lvl4pPr>
            <a:lvl5pPr>
              <a:defRPr sz="2400" b="1">
                <a:solidFill>
                  <a:schemeClr val="bg1"/>
                </a:solidFill>
              </a:defRPr>
            </a:lvl5pPr>
          </a:lstStyle>
          <a:p>
            <a:pPr lvl="0"/>
            <a:r>
              <a:rPr lang="de-DE" dirty="0"/>
              <a:t>Kapiteltitel, z. B. Tagesordnungspunkt oder thematische Einordnung (einzeilig)</a:t>
            </a:r>
          </a:p>
        </p:txBody>
      </p:sp>
    </p:spTree>
    <p:extLst>
      <p:ext uri="{BB962C8B-B14F-4D97-AF65-F5344CB8AC3E}">
        <p14:creationId xmlns:p14="http://schemas.microsoft.com/office/powerpoint/2010/main" val="455726798"/>
      </p:ext>
    </p:extLst>
  </p:cSld>
  <p:clrMapOvr>
    <a:masterClrMapping/>
  </p:clrMapOvr>
  <p:extLst>
    <p:ext uri="{DCECCB84-F9BA-43D5-87BE-67443E8EF086}">
      <p15:sldGuideLst xmlns:p15="http://schemas.microsoft.com/office/powerpoint/2012/main">
        <p15:guide id="1" pos="411">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DIN_Aufzählung">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dirty="0"/>
              <a:t>Hier steht der einzeilige Folientitel</a:t>
            </a:r>
            <a:endParaRPr lang="en-US" dirty="0"/>
          </a:p>
        </p:txBody>
      </p:sp>
      <p:sp>
        <p:nvSpPr>
          <p:cNvPr id="8" name="Textplatzhalter 6">
            <a:extLst>
              <a:ext uri="{FF2B5EF4-FFF2-40B4-BE49-F238E27FC236}">
                <a16:creationId xmlns:a16="http://schemas.microsoft.com/office/drawing/2014/main" id="{BC38D12B-350E-4E94-A7B1-2762E4AF01E0}"/>
              </a:ext>
            </a:extLst>
          </p:cNvPr>
          <p:cNvSpPr>
            <a:spLocks noGrp="1"/>
          </p:cNvSpPr>
          <p:nvPr>
            <p:ph type="body" sz="quarter" idx="13" hasCustomPrompt="1"/>
          </p:nvPr>
        </p:nvSpPr>
        <p:spPr>
          <a:xfrm>
            <a:off x="658813" y="1884363"/>
            <a:ext cx="9856787" cy="4316412"/>
          </a:xfrm>
        </p:spPr>
        <p:txBody>
          <a:bodyPr/>
          <a:lstStyle>
            <a:lvl1pPr marL="292093" indent="-292093">
              <a:buFont typeface="Wingdings" panose="05000000000000000000" pitchFamily="2" charset="2"/>
              <a:buChar char="§"/>
              <a:defRPr/>
            </a:lvl1pPr>
            <a:lvl2pPr marL="268281" indent="-268281">
              <a:defRPr/>
            </a:lvl2pPr>
            <a:lvl3pPr>
              <a:defRPr/>
            </a:lvl3pPr>
          </a:lstStyle>
          <a:p>
            <a:pPr lvl="1"/>
            <a:r>
              <a:rPr lang="de-DE" dirty="0"/>
              <a:t>Aufzählung erste Ebene</a:t>
            </a:r>
          </a:p>
          <a:p>
            <a:pPr lvl="2"/>
            <a:r>
              <a:rPr lang="de-DE" dirty="0"/>
              <a:t>Aufzählung zweite Ebene</a:t>
            </a:r>
          </a:p>
          <a:p>
            <a:pPr lvl="1"/>
            <a:r>
              <a:rPr lang="de-DE" dirty="0"/>
              <a:t>Aufzählung erste Ebene</a:t>
            </a:r>
          </a:p>
        </p:txBody>
      </p:sp>
      <p:sp>
        <p:nvSpPr>
          <p:cNvPr id="9" name="Foliennummernplatzhalter 2">
            <a:extLst>
              <a:ext uri="{FF2B5EF4-FFF2-40B4-BE49-F238E27FC236}">
                <a16:creationId xmlns:a16="http://schemas.microsoft.com/office/drawing/2014/main" id="{F3E156E9-4497-448B-BFC8-DC6901DCD28B}"/>
              </a:ext>
            </a:extLst>
          </p:cNvPr>
          <p:cNvSpPr>
            <a:spLocks noGrp="1"/>
          </p:cNvSpPr>
          <p:nvPr>
            <p:ph type="sldNum" sz="quarter" idx="10"/>
          </p:nvPr>
        </p:nvSpPr>
        <p:spPr>
          <a:xfrm>
            <a:off x="10863263" y="6342965"/>
            <a:ext cx="393644" cy="212724"/>
          </a:xfrm>
        </p:spPr>
        <p:txBody>
          <a:bodyPr/>
          <a:lstStyle/>
          <a:p>
            <a:fld id="{8B252499-9B54-4877-82BC-0DBF69578AC1}" type="slidenum">
              <a:rPr lang="en-US" smtClean="0"/>
              <a:pPr/>
              <a:t>‹Nr.›</a:t>
            </a:fld>
            <a:endParaRPr lang="en-US" dirty="0"/>
          </a:p>
        </p:txBody>
      </p:sp>
      <p:sp>
        <p:nvSpPr>
          <p:cNvPr id="10" name="Fußzeilenplatzhalter 3">
            <a:extLst>
              <a:ext uri="{FF2B5EF4-FFF2-40B4-BE49-F238E27FC236}">
                <a16:creationId xmlns:a16="http://schemas.microsoft.com/office/drawing/2014/main" id="{F9F0CB0E-F4AB-4F63-BEEF-6348F7437A39}"/>
              </a:ext>
            </a:extLst>
          </p:cNvPr>
          <p:cNvSpPr>
            <a:spLocks noGrp="1"/>
          </p:cNvSpPr>
          <p:nvPr>
            <p:ph type="ftr" sz="quarter" idx="11"/>
          </p:nvPr>
        </p:nvSpPr>
        <p:spPr>
          <a:xfrm>
            <a:off x="10863265" y="6524626"/>
            <a:ext cx="714057" cy="212724"/>
          </a:xfrm>
        </p:spPr>
        <p:txBody>
          <a:bodyPr/>
          <a:lstStyle/>
          <a:p>
            <a:r>
              <a:rPr lang="en-US" dirty="0"/>
              <a:t>© 2023, DIN e. V.</a:t>
            </a:r>
          </a:p>
        </p:txBody>
      </p:sp>
      <p:sp>
        <p:nvSpPr>
          <p:cNvPr id="7" name="Textplatzhalter 4">
            <a:extLst>
              <a:ext uri="{FF2B5EF4-FFF2-40B4-BE49-F238E27FC236}">
                <a16:creationId xmlns:a16="http://schemas.microsoft.com/office/drawing/2014/main" id="{397A8A1F-896C-400A-811B-0B70E289FD59}"/>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2084392781"/>
      </p:ext>
    </p:extLst>
  </p:cSld>
  <p:clrMapOvr>
    <a:masterClrMapping/>
  </p:clrMapOvr>
  <p:extLst>
    <p:ext uri="{DCECCB84-F9BA-43D5-87BE-67443E8EF086}">
      <p15:sldGuideLst xmlns:p15="http://schemas.microsoft.com/office/powerpoint/2012/main">
        <p15:guide id="1" pos="411">
          <p15:clr>
            <a:srgbClr val="FBAE40"/>
          </p15:clr>
        </p15:guide>
        <p15:guide id="3" orient="horz" pos="1185">
          <p15:clr>
            <a:srgbClr val="FBAE40"/>
          </p15:clr>
        </p15:guide>
        <p15:guide id="4" orient="horz" pos="3906">
          <p15:clr>
            <a:srgbClr val="FBAE40"/>
          </p15:clr>
        </p15:guide>
        <p15:guide id="5" pos="6630">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DIN_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dirty="0"/>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dirty="0"/>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dirty="0"/>
              <a:t>© 2023, DIN e. V.</a:t>
            </a:r>
          </a:p>
        </p:txBody>
      </p:sp>
      <p:sp>
        <p:nvSpPr>
          <p:cNvPr id="6" name="Textplatzhalter 5">
            <a:extLst>
              <a:ext uri="{FF2B5EF4-FFF2-40B4-BE49-F238E27FC236}">
                <a16:creationId xmlns:a16="http://schemas.microsoft.com/office/drawing/2014/main" id="{7EF8E0AA-7047-4711-95B6-F20C2D0F3A72}"/>
              </a:ext>
            </a:extLst>
          </p:cNvPr>
          <p:cNvSpPr>
            <a:spLocks noGrp="1"/>
          </p:cNvSpPr>
          <p:nvPr>
            <p:ph type="body" sz="quarter" idx="12" hasCustomPrompt="1"/>
          </p:nvPr>
        </p:nvSpPr>
        <p:spPr>
          <a:xfrm>
            <a:off x="658813" y="1881188"/>
            <a:ext cx="9866312" cy="4313237"/>
          </a:xfrm>
        </p:spPr>
        <p:txBody>
          <a:bodyPr/>
          <a:lstStyle>
            <a:lvl1pPr>
              <a:defRPr/>
            </a:lvl1pPr>
          </a:lstStyle>
          <a:p>
            <a:pPr lvl="0"/>
            <a:r>
              <a:rPr lang="de-DE" dirty="0"/>
              <a:t>Hier steht Fließtext.</a:t>
            </a:r>
          </a:p>
        </p:txBody>
      </p:sp>
      <p:sp>
        <p:nvSpPr>
          <p:cNvPr id="8" name="Textplatzhalter 4">
            <a:extLst>
              <a:ext uri="{FF2B5EF4-FFF2-40B4-BE49-F238E27FC236}">
                <a16:creationId xmlns:a16="http://schemas.microsoft.com/office/drawing/2014/main" id="{6FDAEDD7-06E8-43BB-BE06-7357BA2BF053}"/>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1503771459"/>
      </p:ext>
    </p:extLst>
  </p:cSld>
  <p:clrMapOvr>
    <a:masterClrMapping/>
  </p:clrMapOvr>
  <p:extLst>
    <p:ext uri="{DCECCB84-F9BA-43D5-87BE-67443E8EF086}">
      <p15:sldGuideLst xmlns:p15="http://schemas.microsoft.com/office/powerpoint/2012/main">
        <p15:guide id="1" pos="411">
          <p15:clr>
            <a:srgbClr val="FBAE40"/>
          </p15:clr>
        </p15:guide>
        <p15:guide id="3" orient="horz" pos="3906">
          <p15:clr>
            <a:srgbClr val="FBAE40"/>
          </p15:clr>
        </p15:guide>
        <p15:guide id="4" orient="horz" pos="1185">
          <p15:clr>
            <a:srgbClr val="FBAE40"/>
          </p15:clr>
        </p15:guide>
        <p15:guide id="5" pos="6630">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DIN_leer_Diagramme+Tabell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dirty="0"/>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dirty="0"/>
              <a:t>© 2023, DIN e. V.</a:t>
            </a:r>
          </a:p>
        </p:txBody>
      </p:sp>
      <p:sp>
        <p:nvSpPr>
          <p:cNvPr id="7" name="Inhaltsplatzhalter 6">
            <a:extLst>
              <a:ext uri="{FF2B5EF4-FFF2-40B4-BE49-F238E27FC236}">
                <a16:creationId xmlns:a16="http://schemas.microsoft.com/office/drawing/2014/main" id="{63DA6885-84DB-422F-A25D-83B74D54FEDD}"/>
              </a:ext>
            </a:extLst>
          </p:cNvPr>
          <p:cNvSpPr>
            <a:spLocks noGrp="1"/>
          </p:cNvSpPr>
          <p:nvPr>
            <p:ph sz="quarter" idx="15" hasCustomPrompt="1"/>
          </p:nvPr>
        </p:nvSpPr>
        <p:spPr>
          <a:xfrm>
            <a:off x="658813" y="1985175"/>
            <a:ext cx="9866313" cy="4215600"/>
          </a:xfrm>
        </p:spPr>
        <p:txBody>
          <a:bodyPr/>
          <a:lstStyle>
            <a:lvl1pPr>
              <a:defRPr/>
            </a:lvl1pPr>
          </a:lstStyle>
          <a:p>
            <a:pPr lvl="0"/>
            <a:r>
              <a:rPr lang="de-DE" dirty="0"/>
              <a:t>Platzhalter für Tabellen und Diagramme</a:t>
            </a:r>
            <a:endParaRPr lang="en-US" dirty="0"/>
          </a:p>
        </p:txBody>
      </p:sp>
      <p:sp>
        <p:nvSpPr>
          <p:cNvPr id="8" name="Textplatzhalter 4">
            <a:extLst>
              <a:ext uri="{FF2B5EF4-FFF2-40B4-BE49-F238E27FC236}">
                <a16:creationId xmlns:a16="http://schemas.microsoft.com/office/drawing/2014/main" id="{51DE6960-B383-4B5C-AC80-711BE7FDC988}"/>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2435791009"/>
      </p:ext>
    </p:extLst>
  </p:cSld>
  <p:clrMapOvr>
    <a:masterClrMapping/>
  </p:clrMapOvr>
  <p:extLst>
    <p:ext uri="{DCECCB84-F9BA-43D5-87BE-67443E8EF086}">
      <p15:sldGuideLst xmlns:p15="http://schemas.microsoft.com/office/powerpoint/2012/main">
        <p15:guide id="1" pos="411">
          <p15:clr>
            <a:srgbClr val="FBAE40"/>
          </p15:clr>
        </p15:guide>
        <p15:guide id="2" pos="6630">
          <p15:clr>
            <a:srgbClr val="FBAE40"/>
          </p15:clr>
        </p15:guide>
        <p15:guide id="3" orient="horz" pos="3906">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DIN_leer_Video">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dirty="0"/>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dirty="0"/>
              <a:t>© 2023, DIN e. V.</a:t>
            </a:r>
          </a:p>
        </p:txBody>
      </p:sp>
      <p:sp>
        <p:nvSpPr>
          <p:cNvPr id="6" name="Medienplatzhalter 5">
            <a:extLst>
              <a:ext uri="{FF2B5EF4-FFF2-40B4-BE49-F238E27FC236}">
                <a16:creationId xmlns:a16="http://schemas.microsoft.com/office/drawing/2014/main" id="{4236928F-2653-4C11-84A0-1B166F86F7DC}"/>
              </a:ext>
            </a:extLst>
          </p:cNvPr>
          <p:cNvSpPr>
            <a:spLocks noGrp="1"/>
          </p:cNvSpPr>
          <p:nvPr>
            <p:ph type="media" sz="quarter" idx="15" hasCustomPrompt="1"/>
          </p:nvPr>
        </p:nvSpPr>
        <p:spPr>
          <a:xfrm>
            <a:off x="658813" y="1984376"/>
            <a:ext cx="9866312" cy="4216400"/>
          </a:xfrm>
        </p:spPr>
        <p:txBody>
          <a:bodyPr/>
          <a:lstStyle>
            <a:lvl1pPr>
              <a:defRPr/>
            </a:lvl1pPr>
          </a:lstStyle>
          <a:p>
            <a:r>
              <a:rPr lang="de-DE"/>
              <a:t>Platzhalter für Video</a:t>
            </a:r>
          </a:p>
        </p:txBody>
      </p:sp>
      <p:sp>
        <p:nvSpPr>
          <p:cNvPr id="7" name="Textplatzhalter 4">
            <a:extLst>
              <a:ext uri="{FF2B5EF4-FFF2-40B4-BE49-F238E27FC236}">
                <a16:creationId xmlns:a16="http://schemas.microsoft.com/office/drawing/2014/main" id="{840EEA76-0CF8-431A-BA4A-63A0D6CA95D2}"/>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577713378"/>
      </p:ext>
    </p:extLst>
  </p:cSld>
  <p:clrMapOvr>
    <a:masterClrMapping/>
  </p:clrMapOvr>
  <p:extLst>
    <p:ext uri="{DCECCB84-F9BA-43D5-87BE-67443E8EF086}">
      <p15:sldGuideLst xmlns:p15="http://schemas.microsoft.com/office/powerpoint/2012/main">
        <p15:guide id="1" pos="411">
          <p15:clr>
            <a:srgbClr val="FBAE40"/>
          </p15:clr>
        </p15:guide>
        <p15:guide id="2" pos="6630">
          <p15:clr>
            <a:srgbClr val="FBAE40"/>
          </p15:clr>
        </p15:guide>
        <p15:guide id="3" orient="horz" pos="3906">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DIN_leer_mit-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dirty="0"/>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dirty="0"/>
              <a:t>© 2023, DIN e. V.</a:t>
            </a:r>
          </a:p>
        </p:txBody>
      </p:sp>
      <p:sp>
        <p:nvSpPr>
          <p:cNvPr id="6" name="Textplatzhalter 4">
            <a:extLst>
              <a:ext uri="{FF2B5EF4-FFF2-40B4-BE49-F238E27FC236}">
                <a16:creationId xmlns:a16="http://schemas.microsoft.com/office/drawing/2014/main" id="{7CA68D99-9C55-4A7B-8F01-0C2C8923396C}"/>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2548413244"/>
      </p:ext>
    </p:extLst>
  </p:cSld>
  <p:clrMapOvr>
    <a:masterClrMapping/>
  </p:clrMapOvr>
  <p:extLst>
    <p:ext uri="{DCECCB84-F9BA-43D5-87BE-67443E8EF086}">
      <p15:sldGuideLst xmlns:p15="http://schemas.microsoft.com/office/powerpoint/2012/main">
        <p15:guide id="1" pos="411">
          <p15:clr>
            <a:srgbClr val="FBAE40"/>
          </p15:clr>
        </p15:guide>
        <p15:guide id="2" pos="663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N_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a:t>© 2024, DIN e.</a:t>
            </a:r>
            <a:r>
              <a:rPr lang="en-US" spc="-150"/>
              <a:t> </a:t>
            </a:r>
            <a:r>
              <a:rPr lang="en-US"/>
              <a:t>V.</a:t>
            </a:r>
          </a:p>
        </p:txBody>
      </p:sp>
      <p:sp>
        <p:nvSpPr>
          <p:cNvPr id="6" name="Textplatzhalter 5">
            <a:extLst>
              <a:ext uri="{FF2B5EF4-FFF2-40B4-BE49-F238E27FC236}">
                <a16:creationId xmlns:a16="http://schemas.microsoft.com/office/drawing/2014/main" id="{7EF8E0AA-7047-4711-95B6-F20C2D0F3A72}"/>
              </a:ext>
            </a:extLst>
          </p:cNvPr>
          <p:cNvSpPr>
            <a:spLocks noGrp="1"/>
          </p:cNvSpPr>
          <p:nvPr>
            <p:ph type="body" sz="quarter" idx="12" hasCustomPrompt="1"/>
          </p:nvPr>
        </p:nvSpPr>
        <p:spPr>
          <a:xfrm>
            <a:off x="658813" y="1881188"/>
            <a:ext cx="9866312" cy="4313237"/>
          </a:xfrm>
        </p:spPr>
        <p:txBody>
          <a:bodyPr/>
          <a:lstStyle>
            <a:lvl1pPr>
              <a:defRPr/>
            </a:lvl1pPr>
          </a:lstStyle>
          <a:p>
            <a:pPr lvl="0"/>
            <a:r>
              <a:rPr lang="de-DE"/>
              <a:t>Hier steht Fließtext.</a:t>
            </a:r>
          </a:p>
        </p:txBody>
      </p:sp>
      <p:sp>
        <p:nvSpPr>
          <p:cNvPr id="8" name="Textplatzhalter 4">
            <a:extLst>
              <a:ext uri="{FF2B5EF4-FFF2-40B4-BE49-F238E27FC236}">
                <a16:creationId xmlns:a16="http://schemas.microsoft.com/office/drawing/2014/main" id="{6FDAEDD7-06E8-43BB-BE06-7357BA2BF053}"/>
              </a:ext>
            </a:extLst>
          </p:cNvPr>
          <p:cNvSpPr>
            <a:spLocks noGrp="1"/>
          </p:cNvSpPr>
          <p:nvPr>
            <p:ph type="body" sz="quarter" idx="17" hasCustomPrompt="1"/>
          </p:nvPr>
        </p:nvSpPr>
        <p:spPr>
          <a:xfrm>
            <a:off x="658812" y="720000"/>
            <a:ext cx="9864726"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3114035188"/>
      </p:ext>
    </p:extLst>
  </p:cSld>
  <p:clrMapOvr>
    <a:masterClrMapping/>
  </p:clrMapOvr>
  <p:extLst>
    <p:ext uri="{DCECCB84-F9BA-43D5-87BE-67443E8EF086}">
      <p15:sldGuideLst xmlns:p15="http://schemas.microsoft.com/office/powerpoint/2012/main">
        <p15:guide id="1" pos="411" userDrawn="1">
          <p15:clr>
            <a:srgbClr val="FBAE40"/>
          </p15:clr>
        </p15:guide>
        <p15:guide id="3" orient="horz" pos="3906" userDrawn="1">
          <p15:clr>
            <a:srgbClr val="FBAE40"/>
          </p15:clr>
        </p15:guide>
        <p15:guide id="4" orient="horz" pos="1185" userDrawn="1">
          <p15:clr>
            <a:srgbClr val="FBAE40"/>
          </p15:clr>
        </p15:guide>
        <p15:guide id="5" pos="6630" userDrawn="1">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DIN_ein-Bild_Text_Variante_A">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p:txBody>
          <a:bodyPr/>
          <a:lstStyle>
            <a:lvl1pPr>
              <a:defRPr/>
            </a:lvl1pPr>
          </a:lstStyle>
          <a:p>
            <a:r>
              <a:rPr lang="de-DE"/>
              <a:t>Hier steht der einzeilige Folientitel</a:t>
            </a:r>
            <a:endParaRPr lang="en-US"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9"/>
            <a:ext cx="5313971" cy="3814917"/>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131345" y="2382840"/>
            <a:ext cx="4384257" cy="3817937"/>
          </a:xfrm>
        </p:spPr>
        <p:txBody>
          <a:bodyPr wrap="square" lIns="0" tIns="0" rIns="0" bIns="0">
            <a:noAutofit/>
          </a:bodyPr>
          <a:lstStyle>
            <a:lvl1pPr>
              <a:defRPr/>
            </a:lvl1pPr>
            <a:lvl2pPr>
              <a:defRPr/>
            </a:lvl2pPr>
            <a:lvl3pPr>
              <a:defRPr/>
            </a:lvl3pPr>
          </a:lstStyle>
          <a:p>
            <a:pPr lvl="0"/>
            <a:r>
              <a:rPr lang="de-DE" dirty="0"/>
              <a:t>Hier steht Fließtext.</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dirty="0"/>
              <a:t>© 2023, DIN e. 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dirty="0"/>
          </a:p>
        </p:txBody>
      </p:sp>
      <p:sp>
        <p:nvSpPr>
          <p:cNvPr id="8" name="Textplatzhalter 4">
            <a:extLst>
              <a:ext uri="{FF2B5EF4-FFF2-40B4-BE49-F238E27FC236}">
                <a16:creationId xmlns:a16="http://schemas.microsoft.com/office/drawing/2014/main" id="{C6E06A88-78CA-48E9-B7B5-A830665AB14B}"/>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815063891"/>
      </p:ext>
    </p:extLst>
  </p:cSld>
  <p:clrMapOvr>
    <a:masterClrMapping/>
  </p:clrMapOvr>
  <p:extLst>
    <p:ext uri="{DCECCB84-F9BA-43D5-87BE-67443E8EF086}">
      <p15:sldGuideLst xmlns:p15="http://schemas.microsoft.com/office/powerpoint/2012/main">
        <p15:guide id="1" pos="415">
          <p15:clr>
            <a:srgbClr val="FBAE40"/>
          </p15:clr>
        </p15:guide>
        <p15:guide id="2" pos="6630">
          <p15:clr>
            <a:srgbClr val="FBAE40"/>
          </p15:clr>
        </p15:guide>
        <p15:guide id="3" orient="horz" pos="1502">
          <p15:clr>
            <a:srgbClr val="FBAE40"/>
          </p15:clr>
        </p15:guide>
        <p15:guide id="4" orient="horz" pos="3906">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DIN_ein-Bild_Text_Variante-B">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2" y="2385859"/>
            <a:ext cx="6140821" cy="3814917"/>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958013" y="2382840"/>
            <a:ext cx="3557587" cy="3817937"/>
          </a:xfrm>
        </p:spPr>
        <p:txBody>
          <a:bodyPr lIns="0" tIns="0" rIns="0" bIns="0">
            <a:noAutofit/>
          </a:bodyPr>
          <a:lstStyle>
            <a:lvl1pPr>
              <a:defRPr/>
            </a:lvl1pPr>
            <a:lvl2pPr>
              <a:defRPr/>
            </a:lvl2pPr>
            <a:lvl3pPr>
              <a:defRPr/>
            </a:lvl3pPr>
          </a:lstStyle>
          <a:p>
            <a:pPr lvl="0"/>
            <a:r>
              <a:rPr lang="de-DE" dirty="0"/>
              <a:t>Hier steht Fließtext.</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dirty="0"/>
              <a:t>© 2023, DIN e. 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dirty="0"/>
          </a:p>
        </p:txBody>
      </p:sp>
      <p:sp>
        <p:nvSpPr>
          <p:cNvPr id="8" name="Textplatzhalter 4">
            <a:extLst>
              <a:ext uri="{FF2B5EF4-FFF2-40B4-BE49-F238E27FC236}">
                <a16:creationId xmlns:a16="http://schemas.microsoft.com/office/drawing/2014/main" id="{48CD247B-6347-4CAE-95FD-FD5F80A8F32B}"/>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3704163811"/>
      </p:ext>
    </p:extLst>
  </p:cSld>
  <p:clrMapOvr>
    <a:masterClrMapping/>
  </p:clrMapOvr>
  <p:extLst>
    <p:ext uri="{DCECCB84-F9BA-43D5-87BE-67443E8EF086}">
      <p15:sldGuideLst xmlns:p15="http://schemas.microsoft.com/office/powerpoint/2012/main">
        <p15:guide id="1" pos="6626">
          <p15:clr>
            <a:srgbClr val="FBAE40"/>
          </p15:clr>
        </p15:guide>
        <p15:guide id="2" orient="horz" pos="1502">
          <p15:clr>
            <a:srgbClr val="FBAE40"/>
          </p15:clr>
        </p15:guide>
        <p15:guide id="3" orient="horz" pos="3906">
          <p15:clr>
            <a:srgbClr val="FBAE40"/>
          </p15:clr>
        </p15:guide>
        <p15:guide id="4" pos="415">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DIN_ein-Bi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58813" y="1985177"/>
            <a:ext cx="10866439" cy="387161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58813" y="5951475"/>
            <a:ext cx="9856787" cy="249300"/>
          </a:xfrm>
        </p:spPr>
        <p:txBody>
          <a:bodyPr lIns="0" tIns="0" rIns="0" bIns="0">
            <a:noAutofit/>
          </a:bodyPr>
          <a:lstStyle>
            <a:lvl1pPr>
              <a:defRPr/>
            </a:lvl1pPr>
            <a:lvl2pPr>
              <a:defRPr/>
            </a:lvl2pPr>
            <a:lvl3pPr marL="276218" indent="0">
              <a:buNone/>
              <a:defRPr/>
            </a:lvl3pPr>
          </a:lstStyle>
          <a:p>
            <a:pPr lvl="0"/>
            <a:r>
              <a:rPr lang="de-DE" dirty="0"/>
              <a:t>Hier steht eine Bildunterschrift (max. einzeilig)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dirty="0"/>
              <a:t>© 2023, DIN e. 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dirty="0"/>
          </a:p>
        </p:txBody>
      </p:sp>
      <p:sp>
        <p:nvSpPr>
          <p:cNvPr id="8" name="Textplatzhalter 4">
            <a:extLst>
              <a:ext uri="{FF2B5EF4-FFF2-40B4-BE49-F238E27FC236}">
                <a16:creationId xmlns:a16="http://schemas.microsoft.com/office/drawing/2014/main" id="{5896EFB1-530A-49A2-81C0-927097D65EC6}"/>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823277226"/>
      </p:ext>
    </p:extLst>
  </p:cSld>
  <p:clrMapOvr>
    <a:masterClrMapping/>
  </p:clrMapOvr>
  <p:extLst>
    <p:ext uri="{DCECCB84-F9BA-43D5-87BE-67443E8EF086}">
      <p15:sldGuideLst xmlns:p15="http://schemas.microsoft.com/office/powerpoint/2012/main">
        <p15:guide id="1" pos="6626">
          <p15:clr>
            <a:srgbClr val="FBAE40"/>
          </p15:clr>
        </p15:guide>
        <p15:guide id="2" orient="horz" pos="1502">
          <p15:clr>
            <a:srgbClr val="FBAE40"/>
          </p15:clr>
        </p15:guide>
        <p15:guide id="3" orient="horz" pos="3906">
          <p15:clr>
            <a:srgbClr val="FBAE40"/>
          </p15:clr>
        </p15:guide>
        <p15:guide id="4" pos="415">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DIN_zwei-Bilder">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a:t>Hier steht der einzeilige Folientitel</a:t>
            </a:r>
            <a:endParaRPr lang="en-US" dirty="0"/>
          </a:p>
        </p:txBody>
      </p:sp>
      <p:sp>
        <p:nvSpPr>
          <p:cNvPr id="7" name="Bildplatzhalter 5">
            <a:extLst>
              <a:ext uri="{FF2B5EF4-FFF2-40B4-BE49-F238E27FC236}">
                <a16:creationId xmlns:a16="http://schemas.microsoft.com/office/drawing/2014/main" id="{FDF7D65F-B748-4B9E-8C93-89C642A5724B}"/>
              </a:ext>
            </a:extLst>
          </p:cNvPr>
          <p:cNvSpPr>
            <a:spLocks noGrp="1"/>
          </p:cNvSpPr>
          <p:nvPr>
            <p:ph type="pic" sz="quarter" idx="17"/>
          </p:nvPr>
        </p:nvSpPr>
        <p:spPr>
          <a:xfrm>
            <a:off x="6455275" y="2385857"/>
            <a:ext cx="5071564" cy="283928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7"/>
            <a:ext cx="5138873" cy="2839285"/>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19" name="Textplatzhalter 2">
            <a:extLst>
              <a:ext uri="{FF2B5EF4-FFF2-40B4-BE49-F238E27FC236}">
                <a16:creationId xmlns:a16="http://schemas.microsoft.com/office/drawing/2014/main" id="{376A67A2-AFEB-4F3F-9B19-8CD2AD6EE538}"/>
              </a:ext>
            </a:extLst>
          </p:cNvPr>
          <p:cNvSpPr>
            <a:spLocks noGrp="1"/>
          </p:cNvSpPr>
          <p:nvPr>
            <p:ph type="body" sz="quarter" idx="13" hasCustomPrompt="1"/>
          </p:nvPr>
        </p:nvSpPr>
        <p:spPr>
          <a:xfrm>
            <a:off x="662721" y="5365104"/>
            <a:ext cx="5142763" cy="835673"/>
          </a:xfrm>
        </p:spPr>
        <p:txBody>
          <a:bodyPr lIns="0" tIns="0" rIns="0" bIns="0">
            <a:noAutofit/>
          </a:bodyPr>
          <a:lstStyle>
            <a:lvl1pPr>
              <a:defRPr/>
            </a:lvl1pPr>
          </a:lstStyle>
          <a:p>
            <a:pPr lvl="0"/>
            <a:r>
              <a:rPr lang="de-DE" dirty="0"/>
              <a:t>Hier steht eine Bildunterschrift (max. dreizeilig)</a:t>
            </a:r>
          </a:p>
          <a:p>
            <a:pPr lvl="0"/>
            <a:endParaRPr lang="de-DE" dirty="0"/>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455275" y="5365104"/>
            <a:ext cx="5071564" cy="835673"/>
          </a:xfrm>
        </p:spPr>
        <p:txBody>
          <a:bodyPr lIns="0" tIns="0" rIns="0" bIns="0">
            <a:noAutofit/>
          </a:bodyPr>
          <a:lstStyle>
            <a:lvl1pPr>
              <a:defRPr/>
            </a:lvl1pPr>
          </a:lstStyle>
          <a:p>
            <a:pPr lvl="0"/>
            <a:r>
              <a:rPr lang="de-DE" dirty="0"/>
              <a:t>Hier steht eine Bildunterschrift (max. dreizeilig)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dirty="0"/>
              <a:t>© 2023, DIN e. 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dirty="0"/>
          </a:p>
        </p:txBody>
      </p:sp>
      <p:sp>
        <p:nvSpPr>
          <p:cNvPr id="10" name="Textplatzhalter 4">
            <a:extLst>
              <a:ext uri="{FF2B5EF4-FFF2-40B4-BE49-F238E27FC236}">
                <a16:creationId xmlns:a16="http://schemas.microsoft.com/office/drawing/2014/main" id="{9D206EA2-5148-4239-95C2-6D3768DA2587}"/>
              </a:ext>
            </a:extLst>
          </p:cNvPr>
          <p:cNvSpPr>
            <a:spLocks noGrp="1"/>
          </p:cNvSpPr>
          <p:nvPr>
            <p:ph type="body" sz="quarter" idx="24"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2598124239"/>
      </p:ext>
    </p:extLst>
  </p:cSld>
  <p:clrMapOvr>
    <a:masterClrMapping/>
  </p:clrMapOvr>
  <p:extLst>
    <p:ext uri="{DCECCB84-F9BA-43D5-87BE-67443E8EF086}">
      <p15:sldGuideLst xmlns:p15="http://schemas.microsoft.com/office/powerpoint/2012/main">
        <p15:guide id="1" pos="7262">
          <p15:clr>
            <a:srgbClr val="FBAE40"/>
          </p15:clr>
        </p15:guide>
        <p15:guide id="2" orient="horz" pos="1502">
          <p15:clr>
            <a:srgbClr val="FBAE40"/>
          </p15:clr>
        </p15:guide>
        <p15:guide id="3" orient="horz" pos="3906">
          <p15:clr>
            <a:srgbClr val="FBAE40"/>
          </p15:clr>
        </p15:guide>
        <p15:guide id="4" pos="411">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DIN_drei-Bilder">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p:txBody>
          <a:bodyPr/>
          <a:lstStyle>
            <a:lvl1pPr>
              <a:defRPr/>
            </a:lvl1pPr>
          </a:lstStyle>
          <a:p>
            <a:r>
              <a:rPr lang="de-DE" dirty="0"/>
              <a:t>Hier steht der einzeilige Folientitel</a:t>
            </a:r>
            <a:endParaRPr lang="en-US" dirty="0"/>
          </a:p>
        </p:txBody>
      </p:sp>
      <p:sp>
        <p:nvSpPr>
          <p:cNvPr id="7" name="Bildplatzhalter 5">
            <a:extLst>
              <a:ext uri="{FF2B5EF4-FFF2-40B4-BE49-F238E27FC236}">
                <a16:creationId xmlns:a16="http://schemas.microsoft.com/office/drawing/2014/main" id="{FDF7D65F-B748-4B9E-8C93-89C642A5724B}"/>
              </a:ext>
            </a:extLst>
          </p:cNvPr>
          <p:cNvSpPr>
            <a:spLocks noGrp="1"/>
          </p:cNvSpPr>
          <p:nvPr>
            <p:ph type="pic" sz="quarter" idx="17"/>
          </p:nvPr>
        </p:nvSpPr>
        <p:spPr>
          <a:xfrm>
            <a:off x="8352153" y="2385859"/>
            <a:ext cx="3181035" cy="2843143"/>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12" name="Bildplatzhalter 5">
            <a:extLst>
              <a:ext uri="{FF2B5EF4-FFF2-40B4-BE49-F238E27FC236}">
                <a16:creationId xmlns:a16="http://schemas.microsoft.com/office/drawing/2014/main" id="{001BF1C0-FE0E-4D78-8AF0-116BB66E7FD4}"/>
              </a:ext>
            </a:extLst>
          </p:cNvPr>
          <p:cNvSpPr>
            <a:spLocks noGrp="1"/>
          </p:cNvSpPr>
          <p:nvPr>
            <p:ph type="pic" sz="quarter" idx="18"/>
          </p:nvPr>
        </p:nvSpPr>
        <p:spPr>
          <a:xfrm>
            <a:off x="4497521" y="2385859"/>
            <a:ext cx="3181035" cy="2843143"/>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9"/>
            <a:ext cx="3181035" cy="2843143"/>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19" name="Textplatzhalter 2">
            <a:extLst>
              <a:ext uri="{FF2B5EF4-FFF2-40B4-BE49-F238E27FC236}">
                <a16:creationId xmlns:a16="http://schemas.microsoft.com/office/drawing/2014/main" id="{376A67A2-AFEB-4F3F-9B19-8CD2AD6EE538}"/>
              </a:ext>
            </a:extLst>
          </p:cNvPr>
          <p:cNvSpPr>
            <a:spLocks noGrp="1"/>
          </p:cNvSpPr>
          <p:nvPr>
            <p:ph type="body" sz="quarter" idx="13" hasCustomPrompt="1"/>
          </p:nvPr>
        </p:nvSpPr>
        <p:spPr>
          <a:xfrm>
            <a:off x="662721" y="5360437"/>
            <a:ext cx="3185219" cy="840339"/>
          </a:xfrm>
        </p:spPr>
        <p:txBody>
          <a:bodyPr lIns="0" tIns="0" rIns="0" bIns="0">
            <a:noAutofit/>
          </a:bodyPr>
          <a:lstStyle>
            <a:lvl1pPr>
              <a:defRPr/>
            </a:lvl1pPr>
          </a:lstStyle>
          <a:p>
            <a:pPr lvl="0"/>
            <a:r>
              <a:rPr lang="de-DE" dirty="0"/>
              <a:t>Hier steht eine Bildunterschrift (max. dreizeilig)</a:t>
            </a:r>
          </a:p>
        </p:txBody>
      </p:sp>
      <p:sp>
        <p:nvSpPr>
          <p:cNvPr id="20" name="Textplatzhalter 2">
            <a:extLst>
              <a:ext uri="{FF2B5EF4-FFF2-40B4-BE49-F238E27FC236}">
                <a16:creationId xmlns:a16="http://schemas.microsoft.com/office/drawing/2014/main" id="{975E3609-0F9A-4BE6-A050-A022754A8212}"/>
              </a:ext>
            </a:extLst>
          </p:cNvPr>
          <p:cNvSpPr>
            <a:spLocks noGrp="1"/>
          </p:cNvSpPr>
          <p:nvPr>
            <p:ph type="body" sz="quarter" idx="20" hasCustomPrompt="1"/>
          </p:nvPr>
        </p:nvSpPr>
        <p:spPr>
          <a:xfrm>
            <a:off x="4497521" y="5360437"/>
            <a:ext cx="3185219" cy="840339"/>
          </a:xfrm>
        </p:spPr>
        <p:txBody>
          <a:bodyPr lIns="0" tIns="0" rIns="0" bIns="0">
            <a:noAutofit/>
          </a:bodyPr>
          <a:lstStyle>
            <a:lvl1pPr>
              <a:defRPr/>
            </a:lvl1pPr>
          </a:lstStyle>
          <a:p>
            <a:pPr lvl="0"/>
            <a:r>
              <a:rPr lang="de-DE" dirty="0"/>
              <a:t>Hier steht eine Bildunterschrift (max. dreizeilig)</a:t>
            </a:r>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8352153" y="5360437"/>
            <a:ext cx="3185219" cy="840339"/>
          </a:xfrm>
        </p:spPr>
        <p:txBody>
          <a:bodyPr lIns="0" tIns="0" rIns="0" bIns="0">
            <a:noAutofit/>
          </a:bodyPr>
          <a:lstStyle>
            <a:lvl1pPr>
              <a:defRPr/>
            </a:lvl1pPr>
          </a:lstStyle>
          <a:p>
            <a:pPr lvl="0"/>
            <a:r>
              <a:rPr lang="de-DE" dirty="0"/>
              <a:t>Hier steht eine Bildunterschrift (max. dreizeilig)</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dirty="0"/>
              <a:t>© 2023, DIN e. 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dirty="0"/>
          </a:p>
        </p:txBody>
      </p:sp>
      <p:sp>
        <p:nvSpPr>
          <p:cNvPr id="14" name="Textplatzhalter 4">
            <a:extLst>
              <a:ext uri="{FF2B5EF4-FFF2-40B4-BE49-F238E27FC236}">
                <a16:creationId xmlns:a16="http://schemas.microsoft.com/office/drawing/2014/main" id="{7D5C090C-8C84-441A-A53A-B0225B2A116A}"/>
              </a:ext>
            </a:extLst>
          </p:cNvPr>
          <p:cNvSpPr>
            <a:spLocks noGrp="1"/>
          </p:cNvSpPr>
          <p:nvPr>
            <p:ph type="body" sz="quarter" idx="24"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3898478588"/>
      </p:ext>
    </p:extLst>
  </p:cSld>
  <p:clrMapOvr>
    <a:masterClrMapping/>
  </p:clrMapOvr>
  <p:extLst>
    <p:ext uri="{DCECCB84-F9BA-43D5-87BE-67443E8EF086}">
      <p15:sldGuideLst xmlns:p15="http://schemas.microsoft.com/office/powerpoint/2012/main">
        <p15:guide id="1" pos="416">
          <p15:clr>
            <a:srgbClr val="FBAE40"/>
          </p15:clr>
        </p15:guide>
        <p15:guide id="2" pos="7265">
          <p15:clr>
            <a:srgbClr val="FBAE40"/>
          </p15:clr>
        </p15:guide>
        <p15:guide id="3" orient="horz" pos="3906">
          <p15:clr>
            <a:srgbClr val="FBAE40"/>
          </p15:clr>
        </p15:guide>
        <p15:guide id="4" orient="horz" pos="1502">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Nat_Interessenvertretu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567146-8707-4186-90B1-0F51ED9F7BB7}"/>
              </a:ext>
            </a:extLst>
          </p:cNvPr>
          <p:cNvSpPr>
            <a:spLocks noGrp="1"/>
          </p:cNvSpPr>
          <p:nvPr>
            <p:ph type="title" hasCustomPrompt="1"/>
          </p:nvPr>
        </p:nvSpPr>
        <p:spPr/>
        <p:txBody>
          <a:bodyPr/>
          <a:lstStyle>
            <a:lvl1pPr>
              <a:defRPr/>
            </a:lvl1pPr>
          </a:lstStyle>
          <a:p>
            <a:r>
              <a:rPr lang="de-DE" dirty="0"/>
              <a:t>Hier steht der einzeilige Folientitel</a:t>
            </a:r>
            <a:endParaRPr lang="en-US" dirty="0"/>
          </a:p>
        </p:txBody>
      </p:sp>
      <p:sp>
        <p:nvSpPr>
          <p:cNvPr id="3" name="Foliennummernplatzhalter 2">
            <a:extLst>
              <a:ext uri="{FF2B5EF4-FFF2-40B4-BE49-F238E27FC236}">
                <a16:creationId xmlns:a16="http://schemas.microsoft.com/office/drawing/2014/main" id="{0097D8F7-BAC5-423B-A57C-84EE3D13C363}"/>
              </a:ext>
            </a:extLst>
          </p:cNvPr>
          <p:cNvSpPr>
            <a:spLocks noGrp="1"/>
          </p:cNvSpPr>
          <p:nvPr>
            <p:ph type="sldNum" sz="quarter" idx="10"/>
          </p:nvPr>
        </p:nvSpPr>
        <p:spPr/>
        <p:txBody>
          <a:bodyPr/>
          <a:lstStyle/>
          <a:p>
            <a:fld id="{8B252499-9B54-4877-82BC-0DBF69578AC1}" type="slidenum">
              <a:rPr lang="en-US" smtClean="0"/>
              <a:pPr/>
              <a:t>‹Nr.›</a:t>
            </a:fld>
            <a:endParaRPr lang="en-US" dirty="0"/>
          </a:p>
        </p:txBody>
      </p:sp>
      <p:sp>
        <p:nvSpPr>
          <p:cNvPr id="8" name="Foliennummernplatzhalter 3">
            <a:extLst>
              <a:ext uri="{FF2B5EF4-FFF2-40B4-BE49-F238E27FC236}">
                <a16:creationId xmlns:a16="http://schemas.microsoft.com/office/drawing/2014/main" id="{76A30BB2-B0E2-453E-81D6-349EED39D70C}"/>
              </a:ext>
            </a:extLst>
          </p:cNvPr>
          <p:cNvSpPr txBox="1">
            <a:spLocks/>
          </p:cNvSpPr>
          <p:nvPr userDrawn="1"/>
        </p:nvSpPr>
        <p:spPr>
          <a:xfrm>
            <a:off x="10863263" y="6342965"/>
            <a:ext cx="393644" cy="212724"/>
          </a:xfrm>
          <a:prstGeom prst="rect">
            <a:avLst/>
          </a:prstGeom>
        </p:spPr>
        <p:txBody>
          <a:bodyPr vert="horz" lIns="0" tIns="0" rIns="0" bIns="0" rtlCol="0" anchor="t"/>
          <a:lstStyle>
            <a:defPPr>
              <a:defRPr lang="en-US"/>
            </a:defPPr>
            <a:lvl1pPr marL="0" algn="l" defTabSz="914400" rtl="0" eaLnBrk="1" latinLnBrk="0" hangingPunct="1">
              <a:defRPr sz="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B252499-9B54-4877-82BC-0DBF69578AC1}" type="slidenum">
              <a:rPr lang="en-US" sz="800" smtClean="0"/>
              <a:pPr/>
              <a:t>‹Nr.›</a:t>
            </a:fld>
            <a:endParaRPr lang="en-US" sz="800" dirty="0"/>
          </a:p>
        </p:txBody>
      </p:sp>
      <p:sp>
        <p:nvSpPr>
          <p:cNvPr id="9" name="Fußzeilenplatzhalter 4">
            <a:extLst>
              <a:ext uri="{FF2B5EF4-FFF2-40B4-BE49-F238E27FC236}">
                <a16:creationId xmlns:a16="http://schemas.microsoft.com/office/drawing/2014/main" id="{FF227408-2F11-4F4B-9FEC-697B5914AFFD}"/>
              </a:ext>
            </a:extLst>
          </p:cNvPr>
          <p:cNvSpPr txBox="1">
            <a:spLocks/>
          </p:cNvSpPr>
          <p:nvPr userDrawn="1"/>
        </p:nvSpPr>
        <p:spPr>
          <a:xfrm>
            <a:off x="10863265" y="6524626"/>
            <a:ext cx="714057" cy="212724"/>
          </a:xfrm>
          <a:prstGeom prst="rect">
            <a:avLst/>
          </a:prstGeom>
        </p:spPr>
        <p:txBody>
          <a:bodyPr vert="horz" lIns="0" tIns="0" rIns="0" bIns="0" rtlCol="0" anchor="t"/>
          <a:lstStyle>
            <a:defPPr>
              <a:defRPr lang="en-US"/>
            </a:defPPr>
            <a:lvl1pPr marL="0" algn="l" defTabSz="914400" rtl="0" eaLnBrk="1" latinLnBrk="0" hangingPunct="1">
              <a:defRPr sz="7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700" dirty="0"/>
              <a:t>© 2023, DIN e. V.</a:t>
            </a:r>
          </a:p>
        </p:txBody>
      </p:sp>
      <p:sp>
        <p:nvSpPr>
          <p:cNvPr id="55" name="Textplatzhalter 4">
            <a:extLst>
              <a:ext uri="{FF2B5EF4-FFF2-40B4-BE49-F238E27FC236}">
                <a16:creationId xmlns:a16="http://schemas.microsoft.com/office/drawing/2014/main" id="{DBD818AD-ECB7-4B35-AB54-6463D543BE2A}"/>
              </a:ext>
            </a:extLst>
          </p:cNvPr>
          <p:cNvSpPr>
            <a:spLocks noGrp="1"/>
          </p:cNvSpPr>
          <p:nvPr>
            <p:ph type="body" sz="quarter" idx="24"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grpSp>
        <p:nvGrpSpPr>
          <p:cNvPr id="4" name="Gruppieren 3"/>
          <p:cNvGrpSpPr/>
          <p:nvPr userDrawn="1"/>
        </p:nvGrpSpPr>
        <p:grpSpPr>
          <a:xfrm>
            <a:off x="664455" y="1883915"/>
            <a:ext cx="10845596" cy="4555026"/>
            <a:chOff x="664455" y="1883914"/>
            <a:chExt cx="10845596" cy="4555027"/>
          </a:xfrm>
        </p:grpSpPr>
        <p:grpSp>
          <p:nvGrpSpPr>
            <p:cNvPr id="10" name="Gruppieren 9">
              <a:extLst>
                <a:ext uri="{FF2B5EF4-FFF2-40B4-BE49-F238E27FC236}">
                  <a16:creationId xmlns:a16="http://schemas.microsoft.com/office/drawing/2014/main" id="{7EBAE603-2D87-4605-8355-171A0D454271}"/>
                </a:ext>
              </a:extLst>
            </p:cNvPr>
            <p:cNvGrpSpPr/>
            <p:nvPr userDrawn="1"/>
          </p:nvGrpSpPr>
          <p:grpSpPr>
            <a:xfrm>
              <a:off x="664455" y="1883914"/>
              <a:ext cx="10845596" cy="4555027"/>
              <a:chOff x="664455" y="1883914"/>
              <a:chExt cx="10845596" cy="4555027"/>
            </a:xfrm>
          </p:grpSpPr>
          <p:grpSp>
            <p:nvGrpSpPr>
              <p:cNvPr id="11" name="Gruppieren 10">
                <a:extLst>
                  <a:ext uri="{FF2B5EF4-FFF2-40B4-BE49-F238E27FC236}">
                    <a16:creationId xmlns:a16="http://schemas.microsoft.com/office/drawing/2014/main" id="{C588D4D5-C5CB-454C-9CF4-2000E72A3303}"/>
                  </a:ext>
                </a:extLst>
              </p:cNvPr>
              <p:cNvGrpSpPr/>
              <p:nvPr userDrawn="1"/>
            </p:nvGrpSpPr>
            <p:grpSpPr>
              <a:xfrm>
                <a:off x="8023625" y="2494258"/>
                <a:ext cx="3486426" cy="3304319"/>
                <a:chOff x="8023625" y="2494258"/>
                <a:chExt cx="3486426" cy="3304319"/>
              </a:xfrm>
            </p:grpSpPr>
            <p:sp>
              <p:nvSpPr>
                <p:cNvPr id="53" name="Rechteck 52">
                  <a:extLst>
                    <a:ext uri="{FF2B5EF4-FFF2-40B4-BE49-F238E27FC236}">
                      <a16:creationId xmlns:a16="http://schemas.microsoft.com/office/drawing/2014/main" id="{6C26078D-56CE-42FD-B144-AFD57B8DD4C6}"/>
                    </a:ext>
                  </a:extLst>
                </p:cNvPr>
                <p:cNvSpPr/>
                <p:nvPr/>
              </p:nvSpPr>
              <p:spPr bwMode="auto">
                <a:xfrm>
                  <a:off x="8023625" y="2494258"/>
                  <a:ext cx="3486426" cy="3304319"/>
                </a:xfrm>
                <a:prstGeom prst="rect">
                  <a:avLst/>
                </a:prstGeom>
                <a:solidFill>
                  <a:srgbClr val="00824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54" name="Textfeld 53">
                  <a:extLst>
                    <a:ext uri="{FF2B5EF4-FFF2-40B4-BE49-F238E27FC236}">
                      <a16:creationId xmlns:a16="http://schemas.microsoft.com/office/drawing/2014/main" id="{8A0BB238-E3A1-480D-9A1A-BCE9C607ED58}"/>
                    </a:ext>
                  </a:extLst>
                </p:cNvPr>
                <p:cNvSpPr txBox="1"/>
                <p:nvPr userDrawn="1"/>
              </p:nvSpPr>
              <p:spPr>
                <a:xfrm>
                  <a:off x="8105916" y="2708941"/>
                  <a:ext cx="3404135" cy="3000822"/>
                </a:xfrm>
                <a:prstGeom prst="rect">
                  <a:avLst/>
                </a:prstGeom>
                <a:noFill/>
              </p:spPr>
              <p:txBody>
                <a:bodyPr wrap="square" rtlCol="0">
                  <a:spAutoFit/>
                </a:bodyPr>
                <a:lstStyle/>
                <a:p>
                  <a:pPr algn="l" defTabSz="631810">
                    <a:buClr>
                      <a:schemeClr val="accent3"/>
                    </a:buClr>
                  </a:pPr>
                  <a:r>
                    <a:rPr lang="de-DE" sz="900" dirty="0">
                      <a:solidFill>
                        <a:schemeClr val="bg1"/>
                      </a:solidFill>
                    </a:rPr>
                    <a:t>ISO:	Internationale Organisation für Normung</a:t>
                  </a:r>
                </a:p>
                <a:p>
                  <a:pPr algn="l" defTabSz="631810">
                    <a:buClr>
                      <a:schemeClr val="accent3"/>
                    </a:buClr>
                  </a:pPr>
                  <a:endParaRPr lang="de-DE" sz="900" dirty="0">
                    <a:solidFill>
                      <a:schemeClr val="bg1"/>
                    </a:solidFill>
                  </a:endParaRPr>
                </a:p>
                <a:p>
                  <a:pPr algn="l" defTabSz="631810">
                    <a:buClr>
                      <a:schemeClr val="accent3"/>
                    </a:buClr>
                  </a:pPr>
                  <a:r>
                    <a:rPr lang="de-DE" sz="900" dirty="0">
                      <a:solidFill>
                        <a:schemeClr val="bg1"/>
                      </a:solidFill>
                    </a:rPr>
                    <a:t>IEC:	Internationale Elektrotechnische Kommission</a:t>
                  </a:r>
                </a:p>
                <a:p>
                  <a:pPr algn="l" defTabSz="631810">
                    <a:buClr>
                      <a:schemeClr val="accent3"/>
                    </a:buClr>
                  </a:pPr>
                  <a:endParaRPr lang="de-DE" sz="900" dirty="0">
                    <a:solidFill>
                      <a:schemeClr val="bg1"/>
                    </a:solidFill>
                  </a:endParaRPr>
                </a:p>
                <a:p>
                  <a:pPr algn="l" defTabSz="631810">
                    <a:buClr>
                      <a:schemeClr val="accent3"/>
                    </a:buClr>
                  </a:pPr>
                  <a:r>
                    <a:rPr lang="de-DE" sz="900" dirty="0">
                      <a:solidFill>
                        <a:schemeClr val="bg1"/>
                      </a:solidFill>
                    </a:rPr>
                    <a:t>ITU:	Internationale Fernmeldeunion</a:t>
                  </a:r>
                </a:p>
                <a:p>
                  <a:pPr algn="l" defTabSz="631810">
                    <a:buClr>
                      <a:schemeClr val="accent3"/>
                    </a:buClr>
                  </a:pPr>
                  <a:endParaRPr lang="de-DE" sz="900" dirty="0">
                    <a:solidFill>
                      <a:schemeClr val="bg1"/>
                    </a:solidFill>
                  </a:endParaRPr>
                </a:p>
                <a:p>
                  <a:pPr algn="l" defTabSz="631810">
                    <a:buClr>
                      <a:schemeClr val="accent3"/>
                    </a:buClr>
                  </a:pPr>
                  <a:r>
                    <a:rPr lang="de-DE" sz="900" dirty="0">
                      <a:solidFill>
                        <a:schemeClr val="bg1"/>
                      </a:solidFill>
                    </a:rPr>
                    <a:t>CEN: 	Europäisches Komitee für Normung</a:t>
                  </a:r>
                </a:p>
                <a:p>
                  <a:pPr algn="l" defTabSz="631810">
                    <a:buClr>
                      <a:schemeClr val="accent3"/>
                    </a:buClr>
                  </a:pPr>
                  <a:endParaRPr lang="de-DE" sz="900" dirty="0">
                    <a:solidFill>
                      <a:schemeClr val="bg1"/>
                    </a:solidFill>
                  </a:endParaRPr>
                </a:p>
                <a:p>
                  <a:pPr algn="l" defTabSz="631810">
                    <a:buClr>
                      <a:schemeClr val="accent3"/>
                    </a:buClr>
                  </a:pPr>
                  <a:r>
                    <a:rPr lang="de-DE" sz="900" dirty="0">
                      <a:solidFill>
                        <a:schemeClr val="bg1"/>
                      </a:solidFill>
                    </a:rPr>
                    <a:t>CENELEC:	Europäisches Komitee für</a:t>
                  </a:r>
                </a:p>
                <a:p>
                  <a:pPr algn="l" defTabSz="631810">
                    <a:buClr>
                      <a:schemeClr val="accent3"/>
                    </a:buClr>
                  </a:pPr>
                  <a:r>
                    <a:rPr lang="de-DE" sz="900" dirty="0">
                      <a:solidFill>
                        <a:schemeClr val="bg1"/>
                      </a:solidFill>
                    </a:rPr>
                    <a:t>	Elektrotechnische Normung</a:t>
                  </a:r>
                </a:p>
                <a:p>
                  <a:pPr algn="l" defTabSz="631810">
                    <a:buClr>
                      <a:schemeClr val="accent3"/>
                    </a:buClr>
                  </a:pPr>
                  <a:endParaRPr lang="de-DE" sz="900" dirty="0">
                    <a:solidFill>
                      <a:schemeClr val="bg1"/>
                    </a:solidFill>
                  </a:endParaRPr>
                </a:p>
                <a:p>
                  <a:pPr algn="l" defTabSz="631810">
                    <a:buClr>
                      <a:schemeClr val="accent3"/>
                    </a:buClr>
                  </a:pPr>
                  <a:r>
                    <a:rPr lang="de-DE" sz="900" dirty="0">
                      <a:solidFill>
                        <a:schemeClr val="bg1"/>
                      </a:solidFill>
                    </a:rPr>
                    <a:t>ETSI:	Europäisches Institut für 	Telekommunikationsnormen</a:t>
                  </a:r>
                </a:p>
                <a:p>
                  <a:pPr algn="l" defTabSz="631810">
                    <a:buClr>
                      <a:schemeClr val="accent3"/>
                    </a:buClr>
                  </a:pPr>
                  <a:endParaRPr lang="de-DE" sz="900" dirty="0">
                    <a:solidFill>
                      <a:schemeClr val="bg1"/>
                    </a:solidFill>
                  </a:endParaRPr>
                </a:p>
                <a:p>
                  <a:pPr algn="l" defTabSz="631810">
                    <a:buClr>
                      <a:schemeClr val="accent3"/>
                    </a:buClr>
                  </a:pPr>
                  <a:r>
                    <a:rPr lang="de-DE" sz="900" dirty="0">
                      <a:solidFill>
                        <a:schemeClr val="bg1"/>
                      </a:solidFill>
                    </a:rPr>
                    <a:t>DIN:	Deutsches Institut für Normung e.V.</a:t>
                  </a:r>
                </a:p>
                <a:p>
                  <a:pPr algn="l" defTabSz="631810">
                    <a:buClr>
                      <a:schemeClr val="accent3"/>
                    </a:buClr>
                  </a:pPr>
                  <a:endParaRPr lang="de-DE" sz="900" dirty="0">
                    <a:solidFill>
                      <a:schemeClr val="bg1"/>
                    </a:solidFill>
                  </a:endParaRPr>
                </a:p>
                <a:p>
                  <a:pPr algn="l" defTabSz="631810">
                    <a:buClr>
                      <a:schemeClr val="accent3"/>
                    </a:buClr>
                  </a:pPr>
                  <a:r>
                    <a:rPr lang="de-DE" sz="900" dirty="0">
                      <a:solidFill>
                        <a:schemeClr val="bg1"/>
                      </a:solidFill>
                    </a:rPr>
                    <a:t>DKE: 	Deutsche Kommission Elektrotechnik Elektronik 	Informationstechnik in DIN und VDE </a:t>
                  </a:r>
                </a:p>
                <a:p>
                  <a:pPr algn="l" defTabSz="631810">
                    <a:buClr>
                      <a:schemeClr val="accent3"/>
                    </a:buClr>
                  </a:pPr>
                  <a:endParaRPr lang="de-DE" sz="900" dirty="0">
                    <a:solidFill>
                      <a:schemeClr val="bg1"/>
                    </a:solidFill>
                  </a:endParaRPr>
                </a:p>
                <a:p>
                  <a:pPr algn="l" defTabSz="631810">
                    <a:buClr>
                      <a:schemeClr val="accent3"/>
                    </a:buClr>
                  </a:pPr>
                  <a:r>
                    <a:rPr lang="de-DE" sz="900" dirty="0">
                      <a:solidFill>
                        <a:schemeClr val="bg1"/>
                      </a:solidFill>
                    </a:rPr>
                    <a:t>DIN und DKE vertreten die nationalen Interessen in der europäischen und internationalen Normung.</a:t>
                  </a:r>
                </a:p>
              </p:txBody>
            </p:sp>
          </p:grpSp>
          <p:grpSp>
            <p:nvGrpSpPr>
              <p:cNvPr id="12" name="Gruppieren 11">
                <a:extLst>
                  <a:ext uri="{FF2B5EF4-FFF2-40B4-BE49-F238E27FC236}">
                    <a16:creationId xmlns:a16="http://schemas.microsoft.com/office/drawing/2014/main" id="{310942D0-6B4B-4759-8916-69512B6D2F9E}"/>
                  </a:ext>
                </a:extLst>
              </p:cNvPr>
              <p:cNvGrpSpPr/>
              <p:nvPr/>
            </p:nvGrpSpPr>
            <p:grpSpPr>
              <a:xfrm>
                <a:off x="664455" y="1883914"/>
                <a:ext cx="7061913" cy="4555027"/>
                <a:chOff x="664455" y="1883914"/>
                <a:chExt cx="7061913" cy="4555027"/>
              </a:xfrm>
            </p:grpSpPr>
            <p:sp>
              <p:nvSpPr>
                <p:cNvPr id="13" name="Rechteck 12">
                  <a:extLst>
                    <a:ext uri="{FF2B5EF4-FFF2-40B4-BE49-F238E27FC236}">
                      <a16:creationId xmlns:a16="http://schemas.microsoft.com/office/drawing/2014/main" id="{122A2227-D6D0-4630-91C6-A5D0568A5125}"/>
                    </a:ext>
                  </a:extLst>
                </p:cNvPr>
                <p:cNvSpPr/>
                <p:nvPr/>
              </p:nvSpPr>
              <p:spPr bwMode="auto">
                <a:xfrm>
                  <a:off x="670376" y="4843959"/>
                  <a:ext cx="7055364" cy="159498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14" name="Rechteck 13">
                  <a:extLst>
                    <a:ext uri="{FF2B5EF4-FFF2-40B4-BE49-F238E27FC236}">
                      <a16:creationId xmlns:a16="http://schemas.microsoft.com/office/drawing/2014/main" id="{4126575F-A201-4815-8078-38CA78A0E4A2}"/>
                    </a:ext>
                  </a:extLst>
                </p:cNvPr>
                <p:cNvSpPr/>
                <p:nvPr/>
              </p:nvSpPr>
              <p:spPr>
                <a:xfrm>
                  <a:off x="670370" y="4843959"/>
                  <a:ext cx="7055364" cy="180000"/>
                </a:xfrm>
                <a:prstGeom prst="rect">
                  <a:avLst/>
                </a:prstGeom>
                <a:solidFill>
                  <a:srgbClr val="008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a:t>NATIONAL</a:t>
                  </a:r>
                </a:p>
              </p:txBody>
            </p:sp>
            <p:sp>
              <p:nvSpPr>
                <p:cNvPr id="15" name="Rechteck 14">
                  <a:extLst>
                    <a:ext uri="{FF2B5EF4-FFF2-40B4-BE49-F238E27FC236}">
                      <a16:creationId xmlns:a16="http://schemas.microsoft.com/office/drawing/2014/main" id="{D3ED49B6-36A5-4FFC-81A4-FB346EF8B76F}"/>
                    </a:ext>
                  </a:extLst>
                </p:cNvPr>
                <p:cNvSpPr/>
                <p:nvPr/>
              </p:nvSpPr>
              <p:spPr bwMode="auto">
                <a:xfrm>
                  <a:off x="5869157" y="3373935"/>
                  <a:ext cx="1856583" cy="1260000"/>
                </a:xfrm>
                <a:prstGeom prst="rect">
                  <a:avLst/>
                </a:prstGeom>
                <a:pattFill prst="pct90">
                  <a:fgClr>
                    <a:srgbClr val="99B3C1"/>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16" name="Rechteck 15">
                  <a:extLst>
                    <a:ext uri="{FF2B5EF4-FFF2-40B4-BE49-F238E27FC236}">
                      <a16:creationId xmlns:a16="http://schemas.microsoft.com/office/drawing/2014/main" id="{361B9F2A-187F-4790-B84C-28A998B200E6}"/>
                    </a:ext>
                  </a:extLst>
                </p:cNvPr>
                <p:cNvSpPr/>
                <p:nvPr/>
              </p:nvSpPr>
              <p:spPr bwMode="auto">
                <a:xfrm>
                  <a:off x="664456" y="3373935"/>
                  <a:ext cx="2268000" cy="1260000"/>
                </a:xfrm>
                <a:prstGeom prst="rect">
                  <a:avLst/>
                </a:prstGeom>
                <a:solidFill>
                  <a:srgbClr val="004164">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17" name="Rechteck 16">
                  <a:extLst>
                    <a:ext uri="{FF2B5EF4-FFF2-40B4-BE49-F238E27FC236}">
                      <a16:creationId xmlns:a16="http://schemas.microsoft.com/office/drawing/2014/main" id="{74D838EA-A0D2-464C-9203-B9E58C06E34D}"/>
                    </a:ext>
                  </a:extLst>
                </p:cNvPr>
                <p:cNvSpPr/>
                <p:nvPr/>
              </p:nvSpPr>
              <p:spPr bwMode="auto">
                <a:xfrm>
                  <a:off x="3115017" y="3373935"/>
                  <a:ext cx="2268000" cy="1260000"/>
                </a:xfrm>
                <a:prstGeom prst="rect">
                  <a:avLst/>
                </a:prstGeom>
                <a:solidFill>
                  <a:srgbClr val="004164">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pic>
              <p:nvPicPr>
                <p:cNvPr id="18" name="Grafik 17">
                  <a:extLst>
                    <a:ext uri="{FF2B5EF4-FFF2-40B4-BE49-F238E27FC236}">
                      <a16:creationId xmlns:a16="http://schemas.microsoft.com/office/drawing/2014/main" id="{32B479CC-C742-4C15-9509-C8C195317FA5}"/>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3961989" y="3958397"/>
                  <a:ext cx="580883" cy="290160"/>
                </a:xfrm>
                <a:prstGeom prst="rect">
                  <a:avLst/>
                </a:prstGeom>
              </p:spPr>
            </p:pic>
            <p:pic>
              <p:nvPicPr>
                <p:cNvPr id="19" name="Grafik 18">
                  <a:extLst>
                    <a:ext uri="{FF2B5EF4-FFF2-40B4-BE49-F238E27FC236}">
                      <a16:creationId xmlns:a16="http://schemas.microsoft.com/office/drawing/2014/main" id="{7C4227E8-DBE7-403C-8F56-CB38F5AFA5EA}"/>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419810" y="3869938"/>
                  <a:ext cx="513517" cy="406474"/>
                </a:xfrm>
                <a:prstGeom prst="rect">
                  <a:avLst/>
                </a:prstGeom>
              </p:spPr>
            </p:pic>
            <p:sp>
              <p:nvSpPr>
                <p:cNvPr id="20" name="Rechteck 19">
                  <a:extLst>
                    <a:ext uri="{FF2B5EF4-FFF2-40B4-BE49-F238E27FC236}">
                      <a16:creationId xmlns:a16="http://schemas.microsoft.com/office/drawing/2014/main" id="{C54C5841-1588-4F54-B74D-735441FC611D}"/>
                    </a:ext>
                  </a:extLst>
                </p:cNvPr>
                <p:cNvSpPr/>
                <p:nvPr/>
              </p:nvSpPr>
              <p:spPr>
                <a:xfrm>
                  <a:off x="664456" y="3373935"/>
                  <a:ext cx="7061912" cy="180000"/>
                </a:xfrm>
                <a:prstGeom prst="rect">
                  <a:avLst/>
                </a:prstGeom>
                <a:solidFill>
                  <a:srgbClr val="008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a:t>EUROPÄISCH</a:t>
                  </a:r>
                </a:p>
              </p:txBody>
            </p:sp>
            <p:cxnSp>
              <p:nvCxnSpPr>
                <p:cNvPr id="21" name="Gerade Verbindung mit Pfeil 20">
                  <a:extLst>
                    <a:ext uri="{FF2B5EF4-FFF2-40B4-BE49-F238E27FC236}">
                      <a16:creationId xmlns:a16="http://schemas.microsoft.com/office/drawing/2014/main" id="{EB40E3E6-E907-4FAB-9A85-2DBB55CC73BF}"/>
                    </a:ext>
                  </a:extLst>
                </p:cNvPr>
                <p:cNvCxnSpPr>
                  <a:cxnSpLocks/>
                </p:cNvCxnSpPr>
                <p:nvPr/>
              </p:nvCxnSpPr>
              <p:spPr bwMode="auto">
                <a:xfrm flipV="1">
                  <a:off x="2662009" y="2929688"/>
                  <a:ext cx="0" cy="225115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sp>
              <p:nvSpPr>
                <p:cNvPr id="22" name="Rechteck 21">
                  <a:extLst>
                    <a:ext uri="{FF2B5EF4-FFF2-40B4-BE49-F238E27FC236}">
                      <a16:creationId xmlns:a16="http://schemas.microsoft.com/office/drawing/2014/main" id="{8AB19EAF-4A01-47EC-99AC-4E7B46DBA20D}"/>
                    </a:ext>
                  </a:extLst>
                </p:cNvPr>
                <p:cNvSpPr/>
                <p:nvPr/>
              </p:nvSpPr>
              <p:spPr bwMode="auto">
                <a:xfrm>
                  <a:off x="664456" y="1887579"/>
                  <a:ext cx="2268000" cy="1260000"/>
                </a:xfrm>
                <a:prstGeom prst="rect">
                  <a:avLst/>
                </a:prstGeom>
                <a:solidFill>
                  <a:srgbClr val="014164">
                    <a:alpha val="2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23" name="Rechteck 22">
                  <a:extLst>
                    <a:ext uri="{FF2B5EF4-FFF2-40B4-BE49-F238E27FC236}">
                      <a16:creationId xmlns:a16="http://schemas.microsoft.com/office/drawing/2014/main" id="{A96BCB5A-1F00-4442-9413-221F33AEA767}"/>
                    </a:ext>
                  </a:extLst>
                </p:cNvPr>
                <p:cNvSpPr/>
                <p:nvPr/>
              </p:nvSpPr>
              <p:spPr bwMode="auto">
                <a:xfrm>
                  <a:off x="3118446" y="1887579"/>
                  <a:ext cx="2268000" cy="1260000"/>
                </a:xfrm>
                <a:prstGeom prst="rect">
                  <a:avLst/>
                </a:prstGeom>
                <a:solidFill>
                  <a:srgbClr val="014164">
                    <a:alpha val="2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24" name="Rechteck 23">
                  <a:extLst>
                    <a:ext uri="{FF2B5EF4-FFF2-40B4-BE49-F238E27FC236}">
                      <a16:creationId xmlns:a16="http://schemas.microsoft.com/office/drawing/2014/main" id="{8D12FCEA-E930-4429-97D9-A30CEB38DB54}"/>
                    </a:ext>
                  </a:extLst>
                </p:cNvPr>
                <p:cNvSpPr/>
                <p:nvPr/>
              </p:nvSpPr>
              <p:spPr bwMode="auto">
                <a:xfrm>
                  <a:off x="2130474" y="2329967"/>
                  <a:ext cx="1783732" cy="584775"/>
                </a:xfrm>
                <a:prstGeom prst="rect">
                  <a:avLst/>
                </a:prstGeom>
                <a:solidFill>
                  <a:srgbClr val="00824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lnSpc>
                      <a:spcPts val="1200"/>
                    </a:lnSpc>
                    <a:spcBef>
                      <a:spcPct val="0"/>
                    </a:spcBef>
                    <a:spcAft>
                      <a:spcPct val="0"/>
                    </a:spcAft>
                  </a:pPr>
                  <a:r>
                    <a:rPr lang="de-DE" sz="1051" dirty="0">
                      <a:solidFill>
                        <a:schemeClr val="bg1"/>
                      </a:solidFill>
                    </a:rPr>
                    <a:t>Joint Technical </a:t>
                  </a:r>
                  <a:br>
                    <a:rPr lang="de-DE" sz="1051" dirty="0">
                      <a:solidFill>
                        <a:schemeClr val="bg1"/>
                      </a:solidFill>
                    </a:rPr>
                  </a:br>
                  <a:r>
                    <a:rPr lang="de-DE" sz="1051" dirty="0" err="1">
                      <a:solidFill>
                        <a:schemeClr val="bg1"/>
                      </a:solidFill>
                    </a:rPr>
                    <a:t>Commitee</a:t>
                  </a:r>
                  <a:r>
                    <a:rPr lang="de-DE" sz="1051" dirty="0">
                      <a:solidFill>
                        <a:schemeClr val="bg1"/>
                      </a:solidFill>
                    </a:rPr>
                    <a:t> 1</a:t>
                  </a:r>
                  <a:br>
                    <a:rPr lang="de-DE" sz="1051" dirty="0">
                      <a:solidFill>
                        <a:schemeClr val="bg1"/>
                      </a:solidFill>
                    </a:rPr>
                  </a:br>
                  <a:r>
                    <a:rPr lang="de-DE" sz="1051" dirty="0">
                      <a:solidFill>
                        <a:schemeClr val="bg1"/>
                      </a:solidFill>
                    </a:rPr>
                    <a:t> Information Technology</a:t>
                  </a:r>
                </a:p>
              </p:txBody>
            </p:sp>
            <p:sp>
              <p:nvSpPr>
                <p:cNvPr id="25" name="Ellipse 24">
                  <a:extLst>
                    <a:ext uri="{FF2B5EF4-FFF2-40B4-BE49-F238E27FC236}">
                      <a16:creationId xmlns:a16="http://schemas.microsoft.com/office/drawing/2014/main" id="{AADF31EE-5CB3-4544-8C6F-5B98CC3FA687}"/>
                    </a:ext>
                  </a:extLst>
                </p:cNvPr>
                <p:cNvSpPr/>
                <p:nvPr/>
              </p:nvSpPr>
              <p:spPr bwMode="auto">
                <a:xfrm>
                  <a:off x="6292484" y="3867465"/>
                  <a:ext cx="1064457" cy="411420"/>
                </a:xfrm>
                <a:prstGeom prst="ellipse">
                  <a:avLst/>
                </a:prstGeom>
                <a:solidFill>
                  <a:srgbClr val="014164">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26" name="Rechteck 25">
                  <a:extLst>
                    <a:ext uri="{FF2B5EF4-FFF2-40B4-BE49-F238E27FC236}">
                      <a16:creationId xmlns:a16="http://schemas.microsoft.com/office/drawing/2014/main" id="{224A266C-7097-400C-B201-B8DCF2B76831}"/>
                    </a:ext>
                  </a:extLst>
                </p:cNvPr>
                <p:cNvSpPr/>
                <p:nvPr/>
              </p:nvSpPr>
              <p:spPr bwMode="auto">
                <a:xfrm>
                  <a:off x="5869157" y="1887579"/>
                  <a:ext cx="1856583" cy="1260000"/>
                </a:xfrm>
                <a:prstGeom prst="rect">
                  <a:avLst/>
                </a:prstGeom>
                <a:pattFill prst="pct80">
                  <a:fgClr>
                    <a:srgbClr val="CCD9E0"/>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27" name="Ellipse 26">
                  <a:extLst>
                    <a:ext uri="{FF2B5EF4-FFF2-40B4-BE49-F238E27FC236}">
                      <a16:creationId xmlns:a16="http://schemas.microsoft.com/office/drawing/2014/main" id="{742E40FF-07F5-4F69-9606-CC823F06CA5C}"/>
                    </a:ext>
                  </a:extLst>
                </p:cNvPr>
                <p:cNvSpPr/>
                <p:nvPr/>
              </p:nvSpPr>
              <p:spPr bwMode="auto">
                <a:xfrm>
                  <a:off x="6506046" y="2347425"/>
                  <a:ext cx="578160" cy="578160"/>
                </a:xfrm>
                <a:prstGeom prst="ellipse">
                  <a:avLst/>
                </a:prstGeom>
                <a:solidFill>
                  <a:srgbClr val="014164">
                    <a:alpha val="2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28" name="Rechteck 27">
                  <a:extLst>
                    <a:ext uri="{FF2B5EF4-FFF2-40B4-BE49-F238E27FC236}">
                      <a16:creationId xmlns:a16="http://schemas.microsoft.com/office/drawing/2014/main" id="{13234E1D-0733-48BF-A2F8-55166B78A399}"/>
                    </a:ext>
                  </a:extLst>
                </p:cNvPr>
                <p:cNvSpPr/>
                <p:nvPr/>
              </p:nvSpPr>
              <p:spPr>
                <a:xfrm>
                  <a:off x="848541" y="5498177"/>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dirty="0"/>
                    <a:t>Maschinenbau</a:t>
                  </a:r>
                </a:p>
              </p:txBody>
            </p:sp>
            <p:sp>
              <p:nvSpPr>
                <p:cNvPr id="29" name="Rechteck 28">
                  <a:extLst>
                    <a:ext uri="{FF2B5EF4-FFF2-40B4-BE49-F238E27FC236}">
                      <a16:creationId xmlns:a16="http://schemas.microsoft.com/office/drawing/2014/main" id="{B4A1863C-6858-4044-A3A2-2FBDDC0A2044}"/>
                    </a:ext>
                  </a:extLst>
                </p:cNvPr>
                <p:cNvSpPr/>
                <p:nvPr/>
              </p:nvSpPr>
              <p:spPr>
                <a:xfrm>
                  <a:off x="848541" y="5724451"/>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dirty="0"/>
                    <a:t>Bauwesen</a:t>
                  </a:r>
                </a:p>
              </p:txBody>
            </p:sp>
            <p:sp>
              <p:nvSpPr>
                <p:cNvPr id="30" name="Rechteck 29">
                  <a:extLst>
                    <a:ext uri="{FF2B5EF4-FFF2-40B4-BE49-F238E27FC236}">
                      <a16:creationId xmlns:a16="http://schemas.microsoft.com/office/drawing/2014/main" id="{F4834659-5763-4A37-9CF0-705A521F8824}"/>
                    </a:ext>
                  </a:extLst>
                </p:cNvPr>
                <p:cNvSpPr/>
                <p:nvPr/>
              </p:nvSpPr>
              <p:spPr>
                <a:xfrm>
                  <a:off x="848541" y="5950725"/>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dirty="0"/>
                    <a:t>Dienstleistungen</a:t>
                  </a:r>
                </a:p>
              </p:txBody>
            </p:sp>
            <p:sp>
              <p:nvSpPr>
                <p:cNvPr id="31" name="Rechteck 30">
                  <a:extLst>
                    <a:ext uri="{FF2B5EF4-FFF2-40B4-BE49-F238E27FC236}">
                      <a16:creationId xmlns:a16="http://schemas.microsoft.com/office/drawing/2014/main" id="{089C53FB-FC6F-4884-8B95-32CE4667ED02}"/>
                    </a:ext>
                  </a:extLst>
                </p:cNvPr>
                <p:cNvSpPr/>
                <p:nvPr/>
              </p:nvSpPr>
              <p:spPr>
                <a:xfrm>
                  <a:off x="848541" y="6177000"/>
                  <a:ext cx="1440000"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dirty="0"/>
                    <a:t>Informationstechnik</a:t>
                  </a:r>
                </a:p>
              </p:txBody>
            </p:sp>
            <p:sp>
              <p:nvSpPr>
                <p:cNvPr id="32" name="Rechteck 31">
                  <a:extLst>
                    <a:ext uri="{FF2B5EF4-FFF2-40B4-BE49-F238E27FC236}">
                      <a16:creationId xmlns:a16="http://schemas.microsoft.com/office/drawing/2014/main" id="{7A9DE917-5B0C-4246-AC7C-44062A21429F}"/>
                    </a:ext>
                  </a:extLst>
                </p:cNvPr>
                <p:cNvSpPr/>
                <p:nvPr/>
              </p:nvSpPr>
              <p:spPr>
                <a:xfrm>
                  <a:off x="2343465" y="5498177"/>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dirty="0"/>
                    <a:t>Luft- und Raumfahrt</a:t>
                  </a:r>
                </a:p>
              </p:txBody>
            </p:sp>
            <p:sp>
              <p:nvSpPr>
                <p:cNvPr id="33" name="Rechteck 32">
                  <a:extLst>
                    <a:ext uri="{FF2B5EF4-FFF2-40B4-BE49-F238E27FC236}">
                      <a16:creationId xmlns:a16="http://schemas.microsoft.com/office/drawing/2014/main" id="{2B32DBBC-9353-4390-B239-C3063FD84588}"/>
                    </a:ext>
                  </a:extLst>
                </p:cNvPr>
                <p:cNvSpPr/>
                <p:nvPr/>
              </p:nvSpPr>
              <p:spPr>
                <a:xfrm>
                  <a:off x="2343465" y="5724451"/>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dirty="0"/>
                    <a:t>Medizintechnik</a:t>
                  </a:r>
                </a:p>
              </p:txBody>
            </p:sp>
            <p:sp>
              <p:nvSpPr>
                <p:cNvPr id="34" name="Rechteck 33">
                  <a:extLst>
                    <a:ext uri="{FF2B5EF4-FFF2-40B4-BE49-F238E27FC236}">
                      <a16:creationId xmlns:a16="http://schemas.microsoft.com/office/drawing/2014/main" id="{051DA255-85D6-487F-BB51-160F7D9C5BF9}"/>
                    </a:ext>
                  </a:extLst>
                </p:cNvPr>
                <p:cNvSpPr/>
                <p:nvPr/>
              </p:nvSpPr>
              <p:spPr>
                <a:xfrm>
                  <a:off x="2343465" y="5950725"/>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dirty="0"/>
                    <a:t>Feinmechanik</a:t>
                  </a:r>
                </a:p>
              </p:txBody>
            </p:sp>
            <p:sp>
              <p:nvSpPr>
                <p:cNvPr id="35" name="Rechteck 34">
                  <a:extLst>
                    <a:ext uri="{FF2B5EF4-FFF2-40B4-BE49-F238E27FC236}">
                      <a16:creationId xmlns:a16="http://schemas.microsoft.com/office/drawing/2014/main" id="{D0D6ACA8-BD03-4533-95BA-91E33C414CD1}"/>
                    </a:ext>
                  </a:extLst>
                </p:cNvPr>
                <p:cNvSpPr/>
                <p:nvPr/>
              </p:nvSpPr>
              <p:spPr>
                <a:xfrm>
                  <a:off x="2343465" y="6177000"/>
                  <a:ext cx="1780301" cy="180000"/>
                </a:xfrm>
                <a:prstGeom prst="rect">
                  <a:avLst/>
                </a:prstGeom>
                <a:solidFill>
                  <a:schemeClr val="tx1">
                    <a:lumMod val="10000"/>
                    <a:lumOff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dirty="0"/>
                    <a:t>und mehr als 70 weitere Themen</a:t>
                  </a:r>
                </a:p>
              </p:txBody>
            </p:sp>
            <p:pic>
              <p:nvPicPr>
                <p:cNvPr id="36" name="Grafik 35">
                  <a:extLst>
                    <a:ext uri="{FF2B5EF4-FFF2-40B4-BE49-F238E27FC236}">
                      <a16:creationId xmlns:a16="http://schemas.microsoft.com/office/drawing/2014/main" id="{A31F2F92-0446-494F-B6E8-56BF20A3989A}"/>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6351977" y="3864992"/>
                  <a:ext cx="945471" cy="416366"/>
                </a:xfrm>
                <a:prstGeom prst="rect">
                  <a:avLst/>
                </a:prstGeom>
              </p:spPr>
            </p:pic>
            <p:pic>
              <p:nvPicPr>
                <p:cNvPr id="37" name="Grafik 36">
                  <a:extLst>
                    <a:ext uri="{FF2B5EF4-FFF2-40B4-BE49-F238E27FC236}">
                      <a16:creationId xmlns:a16="http://schemas.microsoft.com/office/drawing/2014/main" id="{262D3BE7-4F27-4479-8D43-56FE95D1479D}"/>
                    </a:ext>
                  </a:extLst>
                </p:cNvPr>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1462443" y="2425613"/>
                  <a:ext cx="428250" cy="393483"/>
                </a:xfrm>
                <a:prstGeom prst="rect">
                  <a:avLst/>
                </a:prstGeom>
              </p:spPr>
            </p:pic>
            <p:pic>
              <p:nvPicPr>
                <p:cNvPr id="38" name="Grafik 37">
                  <a:extLst>
                    <a:ext uri="{FF2B5EF4-FFF2-40B4-BE49-F238E27FC236}">
                      <a16:creationId xmlns:a16="http://schemas.microsoft.com/office/drawing/2014/main" id="{999A6328-7D62-4A33-A4A9-6AA88DEDBCAF}"/>
                    </a:ext>
                  </a:extLst>
                </p:cNvPr>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6608244" y="2432050"/>
                  <a:ext cx="373765" cy="408910"/>
                </a:xfrm>
                <a:prstGeom prst="rect">
                  <a:avLst/>
                </a:prstGeom>
              </p:spPr>
            </p:pic>
            <p:pic>
              <p:nvPicPr>
                <p:cNvPr id="39" name="Grafik 38">
                  <a:extLst>
                    <a:ext uri="{FF2B5EF4-FFF2-40B4-BE49-F238E27FC236}">
                      <a16:creationId xmlns:a16="http://schemas.microsoft.com/office/drawing/2014/main" id="{063E70D6-E953-48E1-8F37-2B06868C1365}"/>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4046406" y="2416330"/>
                  <a:ext cx="412049" cy="412049"/>
                </a:xfrm>
                <a:prstGeom prst="rect">
                  <a:avLst/>
                </a:prstGeom>
              </p:spPr>
            </p:pic>
            <p:pic>
              <p:nvPicPr>
                <p:cNvPr id="40" name="Grafik 39">
                  <a:extLst>
                    <a:ext uri="{FF2B5EF4-FFF2-40B4-BE49-F238E27FC236}">
                      <a16:creationId xmlns:a16="http://schemas.microsoft.com/office/drawing/2014/main" id="{164BAA55-A3D2-49A1-A57A-50B4A97D231A}"/>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2117025" y="5096369"/>
                  <a:ext cx="381402" cy="295570"/>
                </a:xfrm>
                <a:prstGeom prst="rect">
                  <a:avLst/>
                </a:prstGeom>
              </p:spPr>
            </p:pic>
            <p:sp>
              <p:nvSpPr>
                <p:cNvPr id="41" name="Rechteck 40">
                  <a:extLst>
                    <a:ext uri="{FF2B5EF4-FFF2-40B4-BE49-F238E27FC236}">
                      <a16:creationId xmlns:a16="http://schemas.microsoft.com/office/drawing/2014/main" id="{51D8BC90-AEC1-4FEA-BF41-9403E61E6726}"/>
                    </a:ext>
                  </a:extLst>
                </p:cNvPr>
                <p:cNvSpPr/>
                <p:nvPr/>
              </p:nvSpPr>
              <p:spPr>
                <a:xfrm>
                  <a:off x="664455" y="1883914"/>
                  <a:ext cx="7061913" cy="180000"/>
                </a:xfrm>
                <a:prstGeom prst="rect">
                  <a:avLst/>
                </a:prstGeom>
                <a:solidFill>
                  <a:srgbClr val="008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a:latin typeface="+mj-lt"/>
                    </a:rPr>
                    <a:t>INTERNATIONAL</a:t>
                  </a:r>
                </a:p>
              </p:txBody>
            </p:sp>
            <p:cxnSp>
              <p:nvCxnSpPr>
                <p:cNvPr id="42" name="Gerade Verbindung mit Pfeil 41">
                  <a:extLst>
                    <a:ext uri="{FF2B5EF4-FFF2-40B4-BE49-F238E27FC236}">
                      <a16:creationId xmlns:a16="http://schemas.microsoft.com/office/drawing/2014/main" id="{E0FF73AA-5425-41E0-9B80-D930DD80FFA5}"/>
                    </a:ext>
                  </a:extLst>
                </p:cNvPr>
                <p:cNvCxnSpPr>
                  <a:cxnSpLocks/>
                </p:cNvCxnSpPr>
                <p:nvPr/>
              </p:nvCxnSpPr>
              <p:spPr bwMode="auto">
                <a:xfrm flipV="1">
                  <a:off x="5081359" y="2929688"/>
                  <a:ext cx="0" cy="225115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cxnSp>
              <p:nvCxnSpPr>
                <p:cNvPr id="43" name="Gerade Verbindung mit Pfeil 42">
                  <a:extLst>
                    <a:ext uri="{FF2B5EF4-FFF2-40B4-BE49-F238E27FC236}">
                      <a16:creationId xmlns:a16="http://schemas.microsoft.com/office/drawing/2014/main" id="{64F1B6E3-82F3-4BBC-8AF3-04F5292DFD1F}"/>
                    </a:ext>
                  </a:extLst>
                </p:cNvPr>
                <p:cNvCxnSpPr>
                  <a:cxnSpLocks/>
                </p:cNvCxnSpPr>
                <p:nvPr/>
              </p:nvCxnSpPr>
              <p:spPr bwMode="auto">
                <a:xfrm flipV="1">
                  <a:off x="1656981" y="4371975"/>
                  <a:ext cx="0" cy="823811"/>
                </a:xfrm>
                <a:prstGeom prst="straightConnector1">
                  <a:avLst/>
                </a:prstGeom>
                <a:solidFill>
                  <a:schemeClr val="accent1"/>
                </a:solidFill>
                <a:ln w="63500" cap="flat" cmpd="sng" algn="ctr">
                  <a:solidFill>
                    <a:srgbClr val="004164">
                      <a:alpha val="60000"/>
                    </a:srgbClr>
                  </a:solidFill>
                  <a:prstDash val="sysDot"/>
                  <a:round/>
                  <a:headEnd type="none" w="med" len="med"/>
                  <a:tailEnd type="triangle"/>
                </a:ln>
                <a:effectLst/>
              </p:spPr>
            </p:cxnSp>
            <p:sp>
              <p:nvSpPr>
                <p:cNvPr id="44" name="Rechteck 43">
                  <a:extLst>
                    <a:ext uri="{FF2B5EF4-FFF2-40B4-BE49-F238E27FC236}">
                      <a16:creationId xmlns:a16="http://schemas.microsoft.com/office/drawing/2014/main" id="{AB7B8823-8FB2-4B78-90F3-48B6C7AF7329}"/>
                    </a:ext>
                  </a:extLst>
                </p:cNvPr>
                <p:cNvSpPr/>
                <p:nvPr/>
              </p:nvSpPr>
              <p:spPr bwMode="auto">
                <a:xfrm>
                  <a:off x="2343763" y="3845036"/>
                  <a:ext cx="1370968" cy="584775"/>
                </a:xfrm>
                <a:prstGeom prst="rect">
                  <a:avLst/>
                </a:prstGeom>
                <a:solidFill>
                  <a:srgbClr val="00824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lnSpc>
                      <a:spcPts val="1200"/>
                    </a:lnSpc>
                    <a:spcBef>
                      <a:spcPct val="0"/>
                    </a:spcBef>
                    <a:spcAft>
                      <a:spcPct val="0"/>
                    </a:spcAft>
                  </a:pPr>
                  <a:r>
                    <a:rPr lang="en-US" sz="1051" dirty="0" err="1">
                      <a:solidFill>
                        <a:schemeClr val="bg1"/>
                      </a:solidFill>
                    </a:rPr>
                    <a:t>z.B</a:t>
                  </a:r>
                  <a:r>
                    <a:rPr lang="en-US" sz="1051" dirty="0">
                      <a:solidFill>
                        <a:schemeClr val="bg1"/>
                      </a:solidFill>
                    </a:rPr>
                    <a:t>. JTC 13 Cybersecurity and Data Protection</a:t>
                  </a:r>
                  <a:endParaRPr lang="de-DE" sz="1051" dirty="0">
                    <a:solidFill>
                      <a:schemeClr val="bg1"/>
                    </a:solidFill>
                  </a:endParaRPr>
                </a:p>
              </p:txBody>
            </p:sp>
            <p:cxnSp>
              <p:nvCxnSpPr>
                <p:cNvPr id="45" name="Gerade Verbindung mit Pfeil 44">
                  <a:extLst>
                    <a:ext uri="{FF2B5EF4-FFF2-40B4-BE49-F238E27FC236}">
                      <a16:creationId xmlns:a16="http://schemas.microsoft.com/office/drawing/2014/main" id="{097A4236-30C9-41C9-8771-342A52AC7C21}"/>
                    </a:ext>
                  </a:extLst>
                </p:cNvPr>
                <p:cNvCxnSpPr>
                  <a:cxnSpLocks/>
                </p:cNvCxnSpPr>
                <p:nvPr/>
              </p:nvCxnSpPr>
              <p:spPr bwMode="auto">
                <a:xfrm>
                  <a:off x="3029247" y="2843724"/>
                  <a:ext cx="0" cy="102036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cxnSp>
              <p:nvCxnSpPr>
                <p:cNvPr id="46" name="Gerade Verbindung mit Pfeil 45">
                  <a:extLst>
                    <a:ext uri="{FF2B5EF4-FFF2-40B4-BE49-F238E27FC236}">
                      <a16:creationId xmlns:a16="http://schemas.microsoft.com/office/drawing/2014/main" id="{75B7A7BF-8367-440F-8B77-03CEDBDAC1BF}"/>
                    </a:ext>
                  </a:extLst>
                </p:cNvPr>
                <p:cNvCxnSpPr>
                  <a:cxnSpLocks/>
                </p:cNvCxnSpPr>
                <p:nvPr/>
              </p:nvCxnSpPr>
              <p:spPr bwMode="auto">
                <a:xfrm flipV="1">
                  <a:off x="1061809" y="2929688"/>
                  <a:ext cx="0" cy="2251152"/>
                </a:xfrm>
                <a:prstGeom prst="straightConnector1">
                  <a:avLst/>
                </a:prstGeom>
                <a:solidFill>
                  <a:schemeClr val="accent1"/>
                </a:solidFill>
                <a:ln w="38100" cap="flat" cmpd="sng" algn="ctr">
                  <a:solidFill>
                    <a:schemeClr val="tx1"/>
                  </a:solidFill>
                  <a:prstDash val="sysDot"/>
                  <a:round/>
                  <a:headEnd type="none" w="med" len="med"/>
                  <a:tailEnd type="triangle"/>
                </a:ln>
                <a:effectLst/>
              </p:spPr>
            </p:cxnSp>
            <p:cxnSp>
              <p:nvCxnSpPr>
                <p:cNvPr id="47" name="Gerade Verbindung mit Pfeil 46">
                  <a:extLst>
                    <a:ext uri="{FF2B5EF4-FFF2-40B4-BE49-F238E27FC236}">
                      <a16:creationId xmlns:a16="http://schemas.microsoft.com/office/drawing/2014/main" id="{CA2D3A9B-E26D-431C-BD97-791855D0DEA4}"/>
                    </a:ext>
                  </a:extLst>
                </p:cNvPr>
                <p:cNvCxnSpPr>
                  <a:cxnSpLocks/>
                </p:cNvCxnSpPr>
                <p:nvPr/>
              </p:nvCxnSpPr>
              <p:spPr bwMode="auto">
                <a:xfrm flipV="1">
                  <a:off x="4733556" y="4371975"/>
                  <a:ext cx="0" cy="823811"/>
                </a:xfrm>
                <a:prstGeom prst="straightConnector1">
                  <a:avLst/>
                </a:prstGeom>
                <a:solidFill>
                  <a:schemeClr val="accent1"/>
                </a:solidFill>
                <a:ln w="63500" cap="flat" cmpd="sng" algn="ctr">
                  <a:solidFill>
                    <a:srgbClr val="004164">
                      <a:alpha val="60000"/>
                    </a:srgbClr>
                  </a:solidFill>
                  <a:prstDash val="sysDot"/>
                  <a:round/>
                  <a:headEnd type="none" w="med" len="med"/>
                  <a:tailEnd type="triangle"/>
                </a:ln>
                <a:effectLst/>
              </p:spPr>
            </p:cxnSp>
            <p:cxnSp>
              <p:nvCxnSpPr>
                <p:cNvPr id="48" name="Gerade Verbindung mit Pfeil 47">
                  <a:extLst>
                    <a:ext uri="{FF2B5EF4-FFF2-40B4-BE49-F238E27FC236}">
                      <a16:creationId xmlns:a16="http://schemas.microsoft.com/office/drawing/2014/main" id="{7FBD0612-794B-40B2-8900-8FCAE60E9326}"/>
                    </a:ext>
                  </a:extLst>
                </p:cNvPr>
                <p:cNvCxnSpPr>
                  <a:cxnSpLocks/>
                </p:cNvCxnSpPr>
                <p:nvPr/>
              </p:nvCxnSpPr>
              <p:spPr bwMode="auto">
                <a:xfrm flipV="1">
                  <a:off x="6838581" y="4371975"/>
                  <a:ext cx="0" cy="823811"/>
                </a:xfrm>
                <a:prstGeom prst="straightConnector1">
                  <a:avLst/>
                </a:prstGeom>
                <a:solidFill>
                  <a:schemeClr val="accent1"/>
                </a:solidFill>
                <a:ln w="63500" cap="flat" cmpd="sng" algn="ctr">
                  <a:solidFill>
                    <a:srgbClr val="004164">
                      <a:alpha val="60000"/>
                    </a:srgbClr>
                  </a:solidFill>
                  <a:prstDash val="sysDot"/>
                  <a:round/>
                  <a:headEnd type="none" w="med" len="med"/>
                  <a:tailEnd type="triangle"/>
                </a:ln>
                <a:effectLst/>
              </p:spPr>
            </p:cxnSp>
            <p:sp>
              <p:nvSpPr>
                <p:cNvPr id="49" name="Rechteck 48">
                  <a:extLst>
                    <a:ext uri="{FF2B5EF4-FFF2-40B4-BE49-F238E27FC236}">
                      <a16:creationId xmlns:a16="http://schemas.microsoft.com/office/drawing/2014/main" id="{FC468A50-0D70-47D8-BA61-068C7EB55B1C}"/>
                    </a:ext>
                  </a:extLst>
                </p:cNvPr>
                <p:cNvSpPr/>
                <p:nvPr/>
              </p:nvSpPr>
              <p:spPr bwMode="auto">
                <a:xfrm>
                  <a:off x="4544478" y="5132842"/>
                  <a:ext cx="2833977" cy="1224000"/>
                </a:xfrm>
                <a:prstGeom prst="rect">
                  <a:avLst/>
                </a:prstGeom>
                <a:solidFill>
                  <a:schemeClr val="bg1">
                    <a:alpha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endParaRPr>
                </a:p>
              </p:txBody>
            </p:sp>
            <p:sp>
              <p:nvSpPr>
                <p:cNvPr id="50" name="Rechteck 49">
                  <a:extLst>
                    <a:ext uri="{FF2B5EF4-FFF2-40B4-BE49-F238E27FC236}">
                      <a16:creationId xmlns:a16="http://schemas.microsoft.com/office/drawing/2014/main" id="{917E0279-FD3F-4C03-AFA3-5AE5935E855C}"/>
                    </a:ext>
                  </a:extLst>
                </p:cNvPr>
                <p:cNvSpPr/>
                <p:nvPr/>
              </p:nvSpPr>
              <p:spPr>
                <a:xfrm>
                  <a:off x="4701466" y="5734628"/>
                  <a:ext cx="2520000" cy="180000"/>
                </a:xfrm>
                <a:prstGeom prst="rect">
                  <a:avLst/>
                </a:prstGeom>
                <a:solidFill>
                  <a:srgbClr val="00416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a:t>Elektrotechnik</a:t>
                  </a:r>
                </a:p>
              </p:txBody>
            </p:sp>
            <p:sp>
              <p:nvSpPr>
                <p:cNvPr id="51" name="Rechteck 50">
                  <a:extLst>
                    <a:ext uri="{FF2B5EF4-FFF2-40B4-BE49-F238E27FC236}">
                      <a16:creationId xmlns:a16="http://schemas.microsoft.com/office/drawing/2014/main" id="{6D4CF8A9-0A55-4A6F-B223-AAB5A9FCB423}"/>
                    </a:ext>
                  </a:extLst>
                </p:cNvPr>
                <p:cNvSpPr/>
                <p:nvPr/>
              </p:nvSpPr>
              <p:spPr>
                <a:xfrm>
                  <a:off x="4701466" y="5963023"/>
                  <a:ext cx="2520000" cy="180000"/>
                </a:xfrm>
                <a:prstGeom prst="rect">
                  <a:avLst/>
                </a:prstGeom>
                <a:solidFill>
                  <a:srgbClr val="00416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a:t>Telekommunikation</a:t>
                  </a:r>
                </a:p>
              </p:txBody>
            </p:sp>
            <p:pic>
              <p:nvPicPr>
                <p:cNvPr id="52" name="Grafik 51">
                  <a:extLst>
                    <a:ext uri="{FF2B5EF4-FFF2-40B4-BE49-F238E27FC236}">
                      <a16:creationId xmlns:a16="http://schemas.microsoft.com/office/drawing/2014/main" id="{E9D9F79F-AB7D-4485-A52C-032DBBF9C401}"/>
                    </a:ext>
                  </a:extLst>
                </p:cNvPr>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a:off x="5576315" y="5295038"/>
                  <a:ext cx="770303" cy="294163"/>
                </a:xfrm>
                <a:prstGeom prst="rect">
                  <a:avLst/>
                </a:prstGeom>
              </p:spPr>
            </p:pic>
          </p:grpSp>
        </p:grpSp>
        <p:pic>
          <p:nvPicPr>
            <p:cNvPr id="56" name="Picture 3"/>
            <p:cNvPicPr>
              <a:picLocks noChangeAspect="1" noChangeArrowheads="1"/>
            </p:cNvPicPr>
            <p:nvPr userDrawn="1"/>
          </p:nvPicPr>
          <p:blipFill rotWithShape="1">
            <a:blip r:embed="rId10" cstate="screen">
              <a:extLst>
                <a:ext uri="{28A0092B-C50C-407E-A947-70E740481C1C}">
                  <a14:useLocalDpi xmlns:a14="http://schemas.microsoft.com/office/drawing/2010/main" val="0"/>
                </a:ext>
              </a:extLst>
            </a:blip>
            <a:srcRect l="21563" t="72388" r="72656" b="20647"/>
            <a:stretch/>
          </p:blipFill>
          <p:spPr bwMode="auto">
            <a:xfrm>
              <a:off x="5510891" y="5265965"/>
              <a:ext cx="947058" cy="3583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3164654130"/>
      </p:ext>
    </p:extLst>
  </p:cSld>
  <p:clrMapOvr>
    <a:masterClrMapping/>
  </p:clrMapOvr>
  <p:hf hdr="0" dt="0"/>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DIN_Schlussfolie">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54EA57D7-662C-47D2-815E-088826781E6A}"/>
              </a:ext>
            </a:extLst>
          </p:cNvPr>
          <p:cNvSpPr/>
          <p:nvPr userDrawn="1"/>
        </p:nvSpPr>
        <p:spPr>
          <a:xfrm>
            <a:off x="0" y="0"/>
            <a:ext cx="12192000" cy="68580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de-DE" sz="1800" dirty="0"/>
          </a:p>
        </p:txBody>
      </p:sp>
      <p:pic>
        <p:nvPicPr>
          <p:cNvPr id="22" name="Grafik 21">
            <a:extLst>
              <a:ext uri="{FF2B5EF4-FFF2-40B4-BE49-F238E27FC236}">
                <a16:creationId xmlns:a16="http://schemas.microsoft.com/office/drawing/2014/main" id="{3FA76EEC-B03F-46B4-9F48-96B26AEF94C1}"/>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7339585" y="1"/>
            <a:ext cx="4852416" cy="6859743"/>
          </a:xfrm>
          <a:prstGeom prst="rect">
            <a:avLst/>
          </a:prstGeom>
        </p:spPr>
      </p:pic>
      <p:grpSp>
        <p:nvGrpSpPr>
          <p:cNvPr id="10" name="Gruppieren 9">
            <a:extLst>
              <a:ext uri="{FF2B5EF4-FFF2-40B4-BE49-F238E27FC236}">
                <a16:creationId xmlns:a16="http://schemas.microsoft.com/office/drawing/2014/main" id="{D4559BAF-0BAD-4842-BB2E-2D6FDE5578E5}"/>
              </a:ext>
            </a:extLst>
          </p:cNvPr>
          <p:cNvGrpSpPr/>
          <p:nvPr userDrawn="1"/>
        </p:nvGrpSpPr>
        <p:grpSpPr>
          <a:xfrm>
            <a:off x="8337556" y="2277173"/>
            <a:ext cx="3055749" cy="655321"/>
            <a:chOff x="7740395" y="2697796"/>
            <a:chExt cx="3055749" cy="655321"/>
          </a:xfrm>
        </p:grpSpPr>
        <p:pic>
          <p:nvPicPr>
            <p:cNvPr id="11" name="Grafik 10">
              <a:extLst>
                <a:ext uri="{FF2B5EF4-FFF2-40B4-BE49-F238E27FC236}">
                  <a16:creationId xmlns:a16="http://schemas.microsoft.com/office/drawing/2014/main" id="{39C8A294-2022-4E9A-A8CB-24269CCB3211}"/>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740395" y="2697796"/>
              <a:ext cx="612649" cy="612649"/>
            </a:xfrm>
            <a:prstGeom prst="rect">
              <a:avLst/>
            </a:prstGeom>
          </p:spPr>
        </p:pic>
        <p:pic>
          <p:nvPicPr>
            <p:cNvPr id="13" name="Grafik 12">
              <a:extLst>
                <a:ext uri="{FF2B5EF4-FFF2-40B4-BE49-F238E27FC236}">
                  <a16:creationId xmlns:a16="http://schemas.microsoft.com/office/drawing/2014/main" id="{8B6F2DAE-9F07-46AF-8E9F-755BC7C75B7F}"/>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8351170" y="2708464"/>
              <a:ext cx="612649" cy="612649"/>
            </a:xfrm>
            <a:prstGeom prst="rect">
              <a:avLst/>
            </a:prstGeom>
          </p:spPr>
        </p:pic>
        <p:pic>
          <p:nvPicPr>
            <p:cNvPr id="14" name="Grafik 13">
              <a:extLst>
                <a:ext uri="{FF2B5EF4-FFF2-40B4-BE49-F238E27FC236}">
                  <a16:creationId xmlns:a16="http://schemas.microsoft.com/office/drawing/2014/main" id="{7DA676A9-1F39-4FDA-AE3B-82A423DE95EA}"/>
                </a:ext>
              </a:extLst>
            </p:cNvPr>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8961945" y="2719132"/>
              <a:ext cx="612649" cy="612649"/>
            </a:xfrm>
            <a:prstGeom prst="rect">
              <a:avLst/>
            </a:prstGeom>
          </p:spPr>
        </p:pic>
        <p:pic>
          <p:nvPicPr>
            <p:cNvPr id="16" name="Grafik 15">
              <a:extLst>
                <a:ext uri="{FF2B5EF4-FFF2-40B4-BE49-F238E27FC236}">
                  <a16:creationId xmlns:a16="http://schemas.microsoft.com/office/drawing/2014/main" id="{74514A63-8761-49FF-A1AF-98542F61655E}"/>
                </a:ext>
              </a:extLst>
            </p:cNvPr>
            <p:cNvPicPr>
              <a:picLocks noChangeAspect="1"/>
            </p:cNvPicPr>
            <p:nvPr userDrawn="1"/>
          </p:nvPicPr>
          <p:blipFill>
            <a:blip r:embed="rId6" cstate="screen">
              <a:extLst>
                <a:ext uri="{28A0092B-C50C-407E-A947-70E740481C1C}">
                  <a14:useLocalDpi xmlns:a14="http://schemas.microsoft.com/office/drawing/2010/main" val="0"/>
                </a:ext>
              </a:extLst>
            </a:blip>
            <a:stretch>
              <a:fillRect/>
            </a:stretch>
          </p:blipFill>
          <p:spPr>
            <a:xfrm>
              <a:off x="9572720" y="2740468"/>
              <a:ext cx="612649" cy="612649"/>
            </a:xfrm>
            <a:prstGeom prst="rect">
              <a:avLst/>
            </a:prstGeom>
          </p:spPr>
        </p:pic>
        <p:pic>
          <p:nvPicPr>
            <p:cNvPr id="17" name="Grafik 16">
              <a:extLst>
                <a:ext uri="{FF2B5EF4-FFF2-40B4-BE49-F238E27FC236}">
                  <a16:creationId xmlns:a16="http://schemas.microsoft.com/office/drawing/2014/main" id="{E62552DC-B497-46AF-9AF4-13A4327E001F}"/>
                </a:ext>
              </a:extLst>
            </p:cNvPr>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10183495" y="2729800"/>
              <a:ext cx="612649" cy="612649"/>
            </a:xfrm>
            <a:prstGeom prst="rect">
              <a:avLst/>
            </a:prstGeom>
          </p:spPr>
        </p:pic>
      </p:grpSp>
      <p:sp>
        <p:nvSpPr>
          <p:cNvPr id="18" name="Textplatzhalter 4">
            <a:extLst>
              <a:ext uri="{FF2B5EF4-FFF2-40B4-BE49-F238E27FC236}">
                <a16:creationId xmlns:a16="http://schemas.microsoft.com/office/drawing/2014/main" id="{2E3E3301-C940-47EF-8F72-09884951723D}"/>
              </a:ext>
            </a:extLst>
          </p:cNvPr>
          <p:cNvSpPr>
            <a:spLocks noGrp="1"/>
          </p:cNvSpPr>
          <p:nvPr>
            <p:ph type="body" sz="quarter" idx="12" hasCustomPrompt="1"/>
          </p:nvPr>
        </p:nvSpPr>
        <p:spPr>
          <a:xfrm>
            <a:off x="662721" y="4325419"/>
            <a:ext cx="6056947" cy="635388"/>
          </a:xfrm>
          <a:prstGeom prst="rect">
            <a:avLst/>
          </a:prstGeom>
        </p:spPr>
        <p:txBody>
          <a:bodyPr wrap="square" lIns="0" tIns="0" rIns="0" bIns="0">
            <a:spAutoFit/>
          </a:bodyPr>
          <a:lstStyle>
            <a:lvl1pPr>
              <a:defRPr sz="1800" b="0">
                <a:solidFill>
                  <a:schemeClr val="bg1"/>
                </a:solidFill>
              </a:defRPr>
            </a:lvl1pPr>
            <a:lvl2pPr marL="0" indent="0">
              <a:buNone/>
              <a:defRPr>
                <a:solidFill>
                  <a:schemeClr val="bg1"/>
                </a:solidFill>
              </a:defRPr>
            </a:lvl2pPr>
            <a:lvl3pPr marL="0" indent="0">
              <a:buNone/>
              <a:defRPr>
                <a:solidFill>
                  <a:schemeClr val="bg1"/>
                </a:solidFill>
              </a:defRPr>
            </a:lvl3pPr>
            <a:lvl4pPr>
              <a:defRPr>
                <a:solidFill>
                  <a:schemeClr val="bg1"/>
                </a:solidFill>
              </a:defRPr>
            </a:lvl4pPr>
            <a:lvl5pPr>
              <a:defRPr>
                <a:solidFill>
                  <a:schemeClr val="bg1"/>
                </a:solidFill>
              </a:defRPr>
            </a:lvl5pPr>
          </a:lstStyle>
          <a:p>
            <a:r>
              <a:rPr lang="de-DE" dirty="0"/>
              <a:t>vorname.nachname@din.de</a:t>
            </a:r>
          </a:p>
          <a:p>
            <a:r>
              <a:rPr lang="de-DE" dirty="0"/>
              <a:t>+49 (0) 30 2601-xxxx</a:t>
            </a:r>
          </a:p>
        </p:txBody>
      </p:sp>
      <p:sp>
        <p:nvSpPr>
          <p:cNvPr id="19" name="Textplatzhalter 7">
            <a:extLst>
              <a:ext uri="{FF2B5EF4-FFF2-40B4-BE49-F238E27FC236}">
                <a16:creationId xmlns:a16="http://schemas.microsoft.com/office/drawing/2014/main" id="{C0E4EA4F-0E9C-4CDC-A9D0-8F61DE59EB4C}"/>
              </a:ext>
            </a:extLst>
          </p:cNvPr>
          <p:cNvSpPr>
            <a:spLocks noGrp="1"/>
          </p:cNvSpPr>
          <p:nvPr>
            <p:ph type="body" sz="quarter" idx="13" hasCustomPrompt="1"/>
          </p:nvPr>
        </p:nvSpPr>
        <p:spPr>
          <a:xfrm>
            <a:off x="662721" y="3441701"/>
            <a:ext cx="6056947" cy="626839"/>
          </a:xfrm>
          <a:prstGeom prst="rect">
            <a:avLst/>
          </a:prstGeom>
        </p:spPr>
        <p:txBody>
          <a:bodyPr wrap="square" lIns="0" tIns="0" rIns="0" bIns="0">
            <a:spAutoFit/>
          </a:bodyPr>
          <a:lstStyle>
            <a:lvl1pPr>
              <a:lnSpc>
                <a:spcPts val="2160"/>
              </a:lnSpc>
              <a:spcBef>
                <a:spcPts val="600"/>
              </a:spcBef>
              <a:defRPr b="1">
                <a:solidFill>
                  <a:schemeClr val="bg1"/>
                </a:solidFill>
              </a:defRPr>
            </a:lvl1pPr>
            <a:lvl2pPr marL="0" indent="0">
              <a:buNone/>
              <a:defRPr>
                <a:solidFill>
                  <a:schemeClr val="bg1"/>
                </a:solidFill>
              </a:defRPr>
            </a:lvl2pPr>
          </a:lstStyle>
          <a:p>
            <a:r>
              <a:rPr lang="de-DE"/>
              <a:t>Name des/der Vortragenden</a:t>
            </a:r>
          </a:p>
          <a:p>
            <a:r>
              <a:rPr lang="de-DE"/>
              <a:t>Jobtitel</a:t>
            </a:r>
          </a:p>
        </p:txBody>
      </p:sp>
      <p:sp>
        <p:nvSpPr>
          <p:cNvPr id="3" name="Textfeld 2">
            <a:extLst>
              <a:ext uri="{FF2B5EF4-FFF2-40B4-BE49-F238E27FC236}">
                <a16:creationId xmlns:a16="http://schemas.microsoft.com/office/drawing/2014/main" id="{099C8694-60BE-42A5-A685-B5C164EBF815}"/>
              </a:ext>
            </a:extLst>
          </p:cNvPr>
          <p:cNvSpPr txBox="1"/>
          <p:nvPr userDrawn="1"/>
        </p:nvSpPr>
        <p:spPr>
          <a:xfrm>
            <a:off x="8569991" y="700210"/>
            <a:ext cx="2703444" cy="1309269"/>
          </a:xfrm>
          <a:prstGeom prst="rect">
            <a:avLst/>
          </a:prstGeom>
          <a:noFill/>
        </p:spPr>
        <p:txBody>
          <a:bodyPr wrap="square" lIns="0" tIns="0" rIns="0" bIns="0" rtlCol="0">
            <a:spAutoFit/>
          </a:bodyPr>
          <a:lstStyle/>
          <a:p>
            <a:pPr lvl="0">
              <a:lnSpc>
                <a:spcPct val="120000"/>
              </a:lnSpc>
            </a:pPr>
            <a:r>
              <a:rPr lang="de-DE" sz="1200" dirty="0">
                <a:solidFill>
                  <a:schemeClr val="bg1"/>
                </a:solidFill>
              </a:rPr>
              <a:t>DIN </a:t>
            </a:r>
          </a:p>
          <a:p>
            <a:pPr lvl="0">
              <a:lnSpc>
                <a:spcPct val="120000"/>
              </a:lnSpc>
            </a:pPr>
            <a:r>
              <a:rPr lang="de-DE" sz="1200" dirty="0">
                <a:solidFill>
                  <a:schemeClr val="bg1"/>
                </a:solidFill>
              </a:rPr>
              <a:t>Deutsches Institut für Normung e. V.</a:t>
            </a:r>
          </a:p>
          <a:p>
            <a:pPr lvl="0">
              <a:lnSpc>
                <a:spcPct val="120000"/>
              </a:lnSpc>
            </a:pPr>
            <a:r>
              <a:rPr lang="de-DE" sz="1200" dirty="0">
                <a:solidFill>
                  <a:schemeClr val="bg1"/>
                </a:solidFill>
              </a:rPr>
              <a:t>Saatwinkler Damm 42/43</a:t>
            </a:r>
          </a:p>
          <a:p>
            <a:pPr lvl="0">
              <a:lnSpc>
                <a:spcPct val="120000"/>
              </a:lnSpc>
            </a:pPr>
            <a:r>
              <a:rPr lang="de-DE" sz="1200" dirty="0">
                <a:solidFill>
                  <a:schemeClr val="bg1"/>
                </a:solidFill>
              </a:rPr>
              <a:t>13627 Berlin</a:t>
            </a:r>
          </a:p>
          <a:p>
            <a:pPr lvl="0">
              <a:lnSpc>
                <a:spcPct val="120000"/>
              </a:lnSpc>
            </a:pPr>
            <a:endParaRPr lang="de-DE" sz="1200" dirty="0">
              <a:solidFill>
                <a:schemeClr val="bg1"/>
              </a:solidFill>
            </a:endParaRPr>
          </a:p>
          <a:p>
            <a:pPr lvl="0">
              <a:lnSpc>
                <a:spcPct val="120000"/>
              </a:lnSpc>
            </a:pPr>
            <a:r>
              <a:rPr lang="de-DE" sz="1200" dirty="0">
                <a:solidFill>
                  <a:schemeClr val="bg1"/>
                </a:solidFill>
              </a:rPr>
              <a:t>www.din.de</a:t>
            </a:r>
            <a:endParaRPr lang="en-US" sz="1200" dirty="0">
              <a:solidFill>
                <a:schemeClr val="bg1"/>
              </a:solidFill>
            </a:endParaRPr>
          </a:p>
        </p:txBody>
      </p:sp>
    </p:spTree>
    <p:extLst>
      <p:ext uri="{BB962C8B-B14F-4D97-AF65-F5344CB8AC3E}">
        <p14:creationId xmlns:p14="http://schemas.microsoft.com/office/powerpoint/2010/main" val="2818476199"/>
      </p:ext>
    </p:extLst>
  </p:cSld>
  <p:clrMapOvr>
    <a:masterClrMapping/>
  </p:clrMapOvr>
  <p:extLst>
    <p:ext uri="{DCECCB84-F9BA-43D5-87BE-67443E8EF086}">
      <p15:sldGuideLst xmlns:p15="http://schemas.microsoft.com/office/powerpoint/2012/main">
        <p15:guide id="1" pos="416">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Inhalt mit Überschri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869268" y="761068"/>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256032" y="3494177"/>
            <a:ext cx="2834640" cy="2321991"/>
          </a:xfrm>
        </p:spPr>
        <p:txBody>
          <a:bodyPr anchor="t">
            <a:normAutofit/>
          </a:bodyPr>
          <a:lstStyle>
            <a:lvl1pPr marL="0" indent="0">
              <a:lnSpc>
                <a:spcPct val="100000"/>
              </a:lnSpc>
              <a:buNone/>
              <a:defRPr sz="1400">
                <a:solidFill>
                  <a:srgbClr val="FFFFFF"/>
                </a:solidFill>
              </a:defRPr>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de-DE"/>
              <a:t>Mastertextformat bearbeiten</a:t>
            </a:r>
          </a:p>
        </p:txBody>
      </p:sp>
      <p:sp>
        <p:nvSpPr>
          <p:cNvPr id="8" name="Date Placeholder 7"/>
          <p:cNvSpPr>
            <a:spLocks noGrp="1"/>
          </p:cNvSpPr>
          <p:nvPr>
            <p:ph type="dt" sz="half" idx="10"/>
          </p:nvPr>
        </p:nvSpPr>
        <p:spPr>
          <a:xfrm>
            <a:off x="262464" y="6470651"/>
            <a:ext cx="3353885" cy="365125"/>
          </a:xfrm>
        </p:spPr>
        <p:txBody>
          <a:bodyPr/>
          <a:lstStyle/>
          <a:p>
            <a:r>
              <a:rPr lang="de-DE" dirty="0">
                <a:solidFill>
                  <a:srgbClr val="000000">
                    <a:lumMod val="50000"/>
                    <a:lumOff val="50000"/>
                  </a:srgbClr>
                </a:solidFill>
              </a:rPr>
              <a:t>21.11.2019   BAM, BMWi, DAkkS, DIN/DKE &amp; PTB</a:t>
            </a:r>
            <a:endParaRPr lang="en-US" dirty="0">
              <a:solidFill>
                <a:srgbClr val="000000">
                  <a:lumMod val="50000"/>
                  <a:lumOff val="50000"/>
                </a:srgbClr>
              </a:solidFill>
            </a:endParaRPr>
          </a:p>
        </p:txBody>
      </p:sp>
      <p:sp>
        <p:nvSpPr>
          <p:cNvPr id="9" name="Footer Placeholder 8"/>
          <p:cNvSpPr>
            <a:spLocks noGrp="1"/>
          </p:cNvSpPr>
          <p:nvPr>
            <p:ph type="ftr" sz="quarter" idx="11"/>
          </p:nvPr>
        </p:nvSpPr>
        <p:spPr>
          <a:xfrm>
            <a:off x="3869268" y="6470651"/>
            <a:ext cx="5911517" cy="365125"/>
          </a:xfrm>
        </p:spPr>
        <p:txBody>
          <a:bodyPr/>
          <a:lstStyle>
            <a:lvl1pPr algn="r">
              <a:defRPr/>
            </a:lvl1pPr>
          </a:lstStyle>
          <a:p>
            <a:r>
              <a:rPr lang="en-US">
                <a:solidFill>
                  <a:srgbClr val="000000">
                    <a:lumMod val="50000"/>
                    <a:lumOff val="50000"/>
                  </a:srgbClr>
                </a:solidFill>
              </a:rPr>
              <a:t>Dialogreihe zur Transferinitiative des BMWi</a:t>
            </a:r>
            <a:endParaRPr lang="en-US" dirty="0">
              <a:solidFill>
                <a:srgbClr val="000000">
                  <a:lumMod val="50000"/>
                  <a:lumOff val="50000"/>
                </a:srgbClr>
              </a:solidFill>
            </a:endParaRPr>
          </a:p>
        </p:txBody>
      </p:sp>
      <p:sp>
        <p:nvSpPr>
          <p:cNvPr id="10" name="Slide Number Placeholder 9"/>
          <p:cNvSpPr>
            <a:spLocks noGrp="1"/>
          </p:cNvSpPr>
          <p:nvPr>
            <p:ph type="sldNum" sz="quarter" idx="12"/>
          </p:nvPr>
        </p:nvSpPr>
        <p:spPr>
          <a:xfrm>
            <a:off x="10634137" y="6470651"/>
            <a:ext cx="1530927" cy="365125"/>
          </a:xfrm>
        </p:spPr>
        <p:txBody>
          <a:bodyPr/>
          <a:lstStyle/>
          <a:p>
            <a:fld id="{4FAB73BC-B049-4115-A692-8D63A059BFB8}" type="slidenum">
              <a:rPr lang="en-US" dirty="0">
                <a:solidFill>
                  <a:srgbClr val="40BAD2"/>
                </a:solidFill>
              </a:rPr>
              <a:pPr/>
              <a:t>‹Nr.›</a:t>
            </a:fld>
            <a:endParaRPr lang="en-US" dirty="0">
              <a:solidFill>
                <a:srgbClr val="40BAD2"/>
              </a:solidFill>
            </a:endParaRPr>
          </a:p>
        </p:txBody>
      </p:sp>
      <p:sp>
        <p:nvSpPr>
          <p:cNvPr id="6" name="Titel 5">
            <a:extLst>
              <a:ext uri="{FF2B5EF4-FFF2-40B4-BE49-F238E27FC236}">
                <a16:creationId xmlns:a16="http://schemas.microsoft.com/office/drawing/2014/main" id="{C352EBC9-4281-AD4B-9802-A562BD36990C}"/>
              </a:ext>
            </a:extLst>
          </p:cNvPr>
          <p:cNvSpPr>
            <a:spLocks noGrp="1"/>
          </p:cNvSpPr>
          <p:nvPr>
            <p:ph type="title"/>
          </p:nvPr>
        </p:nvSpPr>
        <p:spPr>
          <a:xfrm>
            <a:off x="262464" y="2"/>
            <a:ext cx="11521867" cy="724663"/>
          </a:xfrm>
        </p:spPr>
        <p:txBody>
          <a:bodyPr/>
          <a:lstStyle/>
          <a:p>
            <a:r>
              <a:rPr lang="de-DE"/>
              <a:t>Mastertitelformat bearbeiten</a:t>
            </a:r>
          </a:p>
        </p:txBody>
      </p:sp>
    </p:spTree>
    <p:extLst>
      <p:ext uri="{BB962C8B-B14F-4D97-AF65-F5344CB8AC3E}">
        <p14:creationId xmlns:p14="http://schemas.microsoft.com/office/powerpoint/2010/main" val="159543333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Bild_1">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AADF12F9-7411-4F7C-957B-A5399076F416}"/>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t="10972" b="4745"/>
          <a:stretch/>
        </p:blipFill>
        <p:spPr>
          <a:xfrm>
            <a:off x="0" y="0"/>
            <a:ext cx="12192000" cy="6858000"/>
          </a:xfrm>
          <a:prstGeom prst="rect">
            <a:avLst/>
          </a:prstGeom>
        </p:spPr>
      </p:pic>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dirty="0"/>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dirty="0"/>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lvl1pPr>
          </a:lstStyle>
          <a:p>
            <a:pPr lvl="0"/>
            <a:r>
              <a:rPr lang="de-DE" dirty="0"/>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lvl1pPr>
            <a:lvl2pPr marL="23813" indent="0">
              <a:buNone/>
              <a:defRPr/>
            </a:lvl2pPr>
            <a:lvl3pPr marL="0" indent="0">
              <a:buNone/>
              <a:defRPr/>
            </a:lvl3pPr>
          </a:lstStyle>
          <a:p>
            <a:pPr lvl="0"/>
            <a:r>
              <a:rPr lang="de-DE"/>
              <a:t>22.10.2018</a:t>
            </a:r>
          </a:p>
        </p:txBody>
      </p:sp>
      <p:pic>
        <p:nvPicPr>
          <p:cNvPr id="11" name="Grafik 10">
            <a:extLst>
              <a:ext uri="{FF2B5EF4-FFF2-40B4-BE49-F238E27FC236}">
                <a16:creationId xmlns:a16="http://schemas.microsoft.com/office/drawing/2014/main" id="{A790C79C-A069-46A4-B25D-71EF270A1ED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l="529" r="-1"/>
          <a:stretch/>
        </p:blipFill>
        <p:spPr>
          <a:xfrm>
            <a:off x="1" y="759722"/>
            <a:ext cx="2273351" cy="3226645"/>
          </a:xfrm>
          <a:prstGeom prst="rect">
            <a:avLst/>
          </a:prstGeom>
          <a:ln>
            <a:noFill/>
          </a:ln>
        </p:spPr>
      </p:pic>
    </p:spTree>
    <p:extLst>
      <p:ext uri="{BB962C8B-B14F-4D97-AF65-F5344CB8AC3E}">
        <p14:creationId xmlns:p14="http://schemas.microsoft.com/office/powerpoint/2010/main" val="3473389986"/>
      </p:ext>
    </p:extLst>
  </p:cSld>
  <p:clrMapOvr>
    <a:masterClrMapping/>
  </p:clrMapOvr>
  <p:extLst>
    <p:ext uri="{DCECCB84-F9BA-43D5-87BE-67443E8EF086}">
      <p15:sldGuideLst xmlns:p15="http://schemas.microsoft.com/office/powerpoint/2012/main">
        <p15:guide id="1" pos="1776">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Bild_2">
    <p:bg>
      <p:bgPr>
        <a:solidFill>
          <a:srgbClr val="000000"/>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86C8D3A2-18B3-41DE-A12B-B847B0DBF9FE}"/>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t="16054" r="374"/>
          <a:stretch/>
        </p:blipFill>
        <p:spPr>
          <a:xfrm>
            <a:off x="0" y="2"/>
            <a:ext cx="12192000" cy="6857999"/>
          </a:xfrm>
          <a:prstGeom prst="rect">
            <a:avLst/>
          </a:prstGeom>
        </p:spPr>
      </p:pic>
      <p:sp>
        <p:nvSpPr>
          <p:cNvPr id="11" name="Rechteck 10">
            <a:extLst>
              <a:ext uri="{FF2B5EF4-FFF2-40B4-BE49-F238E27FC236}">
                <a16:creationId xmlns:a16="http://schemas.microsoft.com/office/drawing/2014/main" id="{43E1A851-194A-4FF5-8A0F-B1F8BEBDBA00}"/>
              </a:ext>
            </a:extLst>
          </p:cNvPr>
          <p:cNvSpPr/>
          <p:nvPr userDrawn="1"/>
        </p:nvSpPr>
        <p:spPr>
          <a:xfrm>
            <a:off x="0" y="0"/>
            <a:ext cx="12192000" cy="6858000"/>
          </a:xfrm>
          <a:prstGeom prst="rect">
            <a:avLst/>
          </a:prstGeom>
          <a:solidFill>
            <a:srgbClr val="000000">
              <a:alpha val="16000"/>
            </a:srgbClr>
          </a:solid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solidFill>
                  <a:schemeClr val="bg1"/>
                </a:solidFill>
              </a:defRPr>
            </a:lvl1pPr>
            <a:lvl2pPr marL="0" indent="0">
              <a:buNone/>
              <a:defRPr/>
            </a:lvl2pPr>
            <a:lvl3pPr marL="0" indent="0">
              <a:buNone/>
              <a:defRPr/>
            </a:lvl3pPr>
            <a:lvl4pPr marL="0" indent="0">
              <a:buNone/>
              <a:defRPr/>
            </a:lvl4pPr>
            <a:lvl5pPr marL="0" indent="0">
              <a:buNone/>
              <a:defRPr/>
            </a:lvl5pPr>
          </a:lstStyle>
          <a:p>
            <a:pPr lvl="0"/>
            <a:r>
              <a:rPr lang="de-DE" dirty="0"/>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7"/>
            <a:ext cx="7720012" cy="1218795"/>
          </a:xfrm>
          <a:prstGeom prst="rect">
            <a:avLst/>
          </a:prstGeom>
        </p:spPr>
        <p:txBody>
          <a:bodyPr wrap="square" lIns="0" tIns="0" rIns="0" bIns="0">
            <a:spAutoFit/>
          </a:bodyPr>
          <a:lstStyle>
            <a:lvl1pPr marL="0" indent="0">
              <a:buFontTx/>
              <a:buNone/>
              <a:defRPr sz="4400" b="1">
                <a:solidFill>
                  <a:schemeClr val="bg1"/>
                </a:solidFill>
              </a:defRPr>
            </a:lvl1pPr>
            <a:lvl2pPr marL="0" indent="0">
              <a:buNone/>
              <a:defRPr/>
            </a:lvl2pPr>
            <a:lvl3pPr marL="0" indent="0">
              <a:buNone/>
              <a:defRPr/>
            </a:lvl3pPr>
            <a:lvl4pPr marL="0" indent="0">
              <a:buNone/>
              <a:defRPr/>
            </a:lvl4pPr>
            <a:lvl5pPr marL="0" indent="0">
              <a:buNone/>
              <a:defRPr/>
            </a:lvl5pPr>
          </a:lstStyle>
          <a:p>
            <a:pPr lvl="0"/>
            <a:r>
              <a:rPr lang="de-DE" dirty="0"/>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solidFill>
                  <a:schemeClr val="bg1"/>
                </a:solidFill>
              </a:defRPr>
            </a:lvl1pPr>
          </a:lstStyle>
          <a:p>
            <a:pPr lvl="0"/>
            <a:r>
              <a:rPr lang="de-DE" dirty="0"/>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solidFill>
                  <a:schemeClr val="bg1"/>
                </a:solidFill>
              </a:defRPr>
            </a:lvl1pPr>
            <a:lvl2pPr marL="23813" indent="0">
              <a:buNone/>
              <a:defRPr/>
            </a:lvl2pPr>
            <a:lvl3pPr marL="0" indent="0">
              <a:buNone/>
              <a:defRPr/>
            </a:lvl3pPr>
          </a:lstStyle>
          <a:p>
            <a:pPr lvl="0"/>
            <a:r>
              <a:rPr lang="de-DE"/>
              <a:t>22.10.2018</a:t>
            </a:r>
          </a:p>
        </p:txBody>
      </p:sp>
      <p:pic>
        <p:nvPicPr>
          <p:cNvPr id="12" name="Grafik 11">
            <a:extLst>
              <a:ext uri="{FF2B5EF4-FFF2-40B4-BE49-F238E27FC236}">
                <a16:creationId xmlns:a16="http://schemas.microsoft.com/office/drawing/2014/main" id="{9536FB0E-1812-42FF-86C4-ACC695D574DC}"/>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l="529" r="-1"/>
          <a:stretch/>
        </p:blipFill>
        <p:spPr>
          <a:xfrm>
            <a:off x="1" y="759722"/>
            <a:ext cx="2273351" cy="3226645"/>
          </a:xfrm>
          <a:prstGeom prst="rect">
            <a:avLst/>
          </a:prstGeom>
          <a:ln>
            <a:noFill/>
          </a:ln>
        </p:spPr>
      </p:pic>
    </p:spTree>
    <p:extLst>
      <p:ext uri="{BB962C8B-B14F-4D97-AF65-F5344CB8AC3E}">
        <p14:creationId xmlns:p14="http://schemas.microsoft.com/office/powerpoint/2010/main" val="2285894597"/>
      </p:ext>
    </p:extLst>
  </p:cSld>
  <p:clrMapOvr>
    <a:masterClrMapping/>
  </p:clrMapOvr>
  <p:extLst>
    <p:ext uri="{DCECCB84-F9BA-43D5-87BE-67443E8EF086}">
      <p15:sldGuideLst xmlns:p15="http://schemas.microsoft.com/office/powerpoint/2012/main">
        <p15:guide id="1" pos="1777">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N_leer_Diagramme+Tabell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a:t>© 2023, DIN e.</a:t>
            </a:r>
            <a:r>
              <a:rPr lang="en-US" spc="-150"/>
              <a:t> </a:t>
            </a:r>
            <a:r>
              <a:rPr lang="en-US"/>
              <a:t>V.</a:t>
            </a:r>
          </a:p>
        </p:txBody>
      </p:sp>
      <p:sp>
        <p:nvSpPr>
          <p:cNvPr id="7" name="Inhaltsplatzhalter 6">
            <a:extLst>
              <a:ext uri="{FF2B5EF4-FFF2-40B4-BE49-F238E27FC236}">
                <a16:creationId xmlns:a16="http://schemas.microsoft.com/office/drawing/2014/main" id="{63DA6885-84DB-422F-A25D-83B74D54FEDD}"/>
              </a:ext>
            </a:extLst>
          </p:cNvPr>
          <p:cNvSpPr>
            <a:spLocks noGrp="1"/>
          </p:cNvSpPr>
          <p:nvPr>
            <p:ph sz="quarter" idx="15" hasCustomPrompt="1"/>
          </p:nvPr>
        </p:nvSpPr>
        <p:spPr>
          <a:xfrm>
            <a:off x="658811" y="1985175"/>
            <a:ext cx="9866313" cy="4215600"/>
          </a:xfrm>
        </p:spPr>
        <p:txBody>
          <a:bodyPr/>
          <a:lstStyle>
            <a:lvl1pPr>
              <a:defRPr/>
            </a:lvl1pPr>
          </a:lstStyle>
          <a:p>
            <a:pPr lvl="0"/>
            <a:r>
              <a:rPr lang="de-DE"/>
              <a:t>Platzhalter für Tabellen und Diagramme</a:t>
            </a:r>
            <a:endParaRPr lang="en-US"/>
          </a:p>
        </p:txBody>
      </p:sp>
      <p:sp>
        <p:nvSpPr>
          <p:cNvPr id="8" name="Textplatzhalter 4">
            <a:extLst>
              <a:ext uri="{FF2B5EF4-FFF2-40B4-BE49-F238E27FC236}">
                <a16:creationId xmlns:a16="http://schemas.microsoft.com/office/drawing/2014/main" id="{51DE6960-B383-4B5C-AC80-711BE7FDC988}"/>
              </a:ext>
            </a:extLst>
          </p:cNvPr>
          <p:cNvSpPr>
            <a:spLocks noGrp="1"/>
          </p:cNvSpPr>
          <p:nvPr>
            <p:ph type="body" sz="quarter" idx="17" hasCustomPrompt="1"/>
          </p:nvPr>
        </p:nvSpPr>
        <p:spPr>
          <a:xfrm>
            <a:off x="658812" y="720000"/>
            <a:ext cx="9864726" cy="276999"/>
          </a:xfrm>
        </p:spPr>
        <p:txBody>
          <a:bodyPr>
            <a:noAutofit/>
          </a:bodyPr>
          <a:lstStyle>
            <a:lvl1pPr>
              <a:defRPr sz="1800"/>
            </a:lvl1pPr>
          </a:lstStyle>
          <a:p>
            <a:pPr lvl="0"/>
            <a:r>
              <a:rPr lang="de-DE"/>
              <a:t>Dachzeile: Tagesordnungspunkt oder thematische Einordnung (einzeilig)</a:t>
            </a:r>
          </a:p>
        </p:txBody>
      </p:sp>
    </p:spTree>
    <p:extLst>
      <p:ext uri="{BB962C8B-B14F-4D97-AF65-F5344CB8AC3E}">
        <p14:creationId xmlns:p14="http://schemas.microsoft.com/office/powerpoint/2010/main" val="1348444227"/>
      </p:ext>
    </p:extLst>
  </p:cSld>
  <p:clrMapOvr>
    <a:masterClrMapping/>
  </p:clrMapOvr>
  <p:extLst>
    <p:ext uri="{DCECCB84-F9BA-43D5-87BE-67443E8EF086}">
      <p15:sldGuideLst xmlns:p15="http://schemas.microsoft.com/office/powerpoint/2012/main">
        <p15:guide id="1" pos="411">
          <p15:clr>
            <a:srgbClr val="FBAE40"/>
          </p15:clr>
        </p15:guide>
        <p15:guide id="2" pos="6630">
          <p15:clr>
            <a:srgbClr val="FBAE40"/>
          </p15:clr>
        </p15:guide>
        <p15:guide id="3" orient="horz" pos="3906">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DIN_Titelfolie_mit eigenem Bild">
    <p:spTree>
      <p:nvGrpSpPr>
        <p:cNvPr id="1" name=""/>
        <p:cNvGrpSpPr/>
        <p:nvPr/>
      </p:nvGrpSpPr>
      <p:grpSpPr>
        <a:xfrm>
          <a:off x="0" y="0"/>
          <a:ext cx="0" cy="0"/>
          <a:chOff x="0" y="0"/>
          <a:chExt cx="0" cy="0"/>
        </a:xfrm>
      </p:grpSpPr>
      <p:sp>
        <p:nvSpPr>
          <p:cNvPr id="14" name="Bildplatzhalter 13">
            <a:extLst>
              <a:ext uri="{FF2B5EF4-FFF2-40B4-BE49-F238E27FC236}">
                <a16:creationId xmlns:a16="http://schemas.microsoft.com/office/drawing/2014/main" id="{E50A2BC7-7BD5-4BD2-87C9-B5FFE1DEBB55}"/>
              </a:ext>
            </a:extLst>
          </p:cNvPr>
          <p:cNvSpPr>
            <a:spLocks noGrp="1"/>
          </p:cNvSpPr>
          <p:nvPr>
            <p:ph type="pic" sz="quarter" idx="17"/>
          </p:nvPr>
        </p:nvSpPr>
        <p:spPr>
          <a:xfrm>
            <a:off x="-5715" y="0"/>
            <a:ext cx="1219962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87905 w 12192000"/>
              <a:gd name="connsiteY6" fmla="*/ 754063 h 6858000"/>
              <a:gd name="connsiteX7" fmla="*/ 0 w 12192000"/>
              <a:gd name="connsiteY7" fmla="*/ 754063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87905 w 12192000"/>
              <a:gd name="connsiteY6" fmla="*/ 754063 h 6858000"/>
              <a:gd name="connsiteX7" fmla="*/ 0 w 12192000"/>
              <a:gd name="connsiteY7" fmla="*/ 75406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87905 w 12192000"/>
              <a:gd name="connsiteY6" fmla="*/ 75406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87905 w 12192000"/>
              <a:gd name="connsiteY5" fmla="*/ 398907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2185 w 12192000"/>
              <a:gd name="connsiteY5" fmla="*/ 398526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2185 w 12192000"/>
              <a:gd name="connsiteY5" fmla="*/ 398526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4090 w 12192000"/>
              <a:gd name="connsiteY5" fmla="*/ 3985260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89070 h 6858000"/>
              <a:gd name="connsiteX5" fmla="*/ 2244090 w 12192000"/>
              <a:gd name="connsiteY5" fmla="*/ 3975735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13335 w 12192000"/>
              <a:gd name="connsiteY4" fmla="*/ 3960495 h 6858000"/>
              <a:gd name="connsiteX5" fmla="*/ 2244090 w 12192000"/>
              <a:gd name="connsiteY5" fmla="*/ 3975735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56685 h 6858000"/>
              <a:gd name="connsiteX5" fmla="*/ 2244090 w 12192000"/>
              <a:gd name="connsiteY5" fmla="*/ 3975735 h 6858000"/>
              <a:gd name="connsiteX6" fmla="*/ 2245995 w 12192000"/>
              <a:gd name="connsiteY6" fmla="*/ 788353 h 6858000"/>
              <a:gd name="connsiteX7" fmla="*/ 0 w 12192000"/>
              <a:gd name="connsiteY7" fmla="*/ 78073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56685 h 6858000"/>
              <a:gd name="connsiteX5" fmla="*/ 2244090 w 12192000"/>
              <a:gd name="connsiteY5" fmla="*/ 3975735 h 6858000"/>
              <a:gd name="connsiteX6" fmla="*/ 2245995 w 12192000"/>
              <a:gd name="connsiteY6" fmla="*/ 788353 h 6858000"/>
              <a:gd name="connsiteX7" fmla="*/ 0 w 12192000"/>
              <a:gd name="connsiteY7" fmla="*/ 757873 h 6858000"/>
              <a:gd name="connsiteX8" fmla="*/ 0 w 12192000"/>
              <a:gd name="connsiteY8" fmla="*/ 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3956685 h 6858000"/>
              <a:gd name="connsiteX5" fmla="*/ 2274570 w 12192000"/>
              <a:gd name="connsiteY5" fmla="*/ 3987165 h 6858000"/>
              <a:gd name="connsiteX6" fmla="*/ 2245995 w 12192000"/>
              <a:gd name="connsiteY6" fmla="*/ 788353 h 6858000"/>
              <a:gd name="connsiteX7" fmla="*/ 0 w 12192000"/>
              <a:gd name="connsiteY7" fmla="*/ 757873 h 6858000"/>
              <a:gd name="connsiteX8" fmla="*/ 0 w 12192000"/>
              <a:gd name="connsiteY8" fmla="*/ 0 h 6858000"/>
              <a:gd name="connsiteX0" fmla="*/ 381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0 w 12195810"/>
              <a:gd name="connsiteY4" fmla="*/ 3989070 h 6858000"/>
              <a:gd name="connsiteX5" fmla="*/ 2278380 w 12195810"/>
              <a:gd name="connsiteY5" fmla="*/ 3987165 h 6858000"/>
              <a:gd name="connsiteX6" fmla="*/ 2249805 w 12195810"/>
              <a:gd name="connsiteY6" fmla="*/ 788353 h 6858000"/>
              <a:gd name="connsiteX7" fmla="*/ 3810 w 12195810"/>
              <a:gd name="connsiteY7" fmla="*/ 757873 h 6858000"/>
              <a:gd name="connsiteX8" fmla="*/ 3810 w 12195810"/>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47900 w 12193905"/>
              <a:gd name="connsiteY6" fmla="*/ 788353 h 6858000"/>
              <a:gd name="connsiteX7" fmla="*/ 1905 w 12193905"/>
              <a:gd name="connsiteY7" fmla="*/ 757873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6475 w 12193905"/>
              <a:gd name="connsiteY6" fmla="*/ 754063 h 6858000"/>
              <a:gd name="connsiteX7" fmla="*/ 1905 w 12193905"/>
              <a:gd name="connsiteY7" fmla="*/ 757873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4570 w 12193905"/>
              <a:gd name="connsiteY6" fmla="*/ 757873 h 6858000"/>
              <a:gd name="connsiteX7" fmla="*/ 1905 w 12193905"/>
              <a:gd name="connsiteY7" fmla="*/ 757873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4570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6475 w 12193905"/>
              <a:gd name="connsiteY5" fmla="*/ 3987165 h 6858000"/>
              <a:gd name="connsiteX6" fmla="*/ 2274570 w 12193905"/>
              <a:gd name="connsiteY6" fmla="*/ 75977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4570 w 12193905"/>
              <a:gd name="connsiteY5" fmla="*/ 3987165 h 6858000"/>
              <a:gd name="connsiteX6" fmla="*/ 2274570 w 12193905"/>
              <a:gd name="connsiteY6" fmla="*/ 75977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4570 w 12193905"/>
              <a:gd name="connsiteY5" fmla="*/ 3987165 h 6858000"/>
              <a:gd name="connsiteX6" fmla="*/ 2270760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9070 h 6858000"/>
              <a:gd name="connsiteX5" fmla="*/ 2274570 w 12193905"/>
              <a:gd name="connsiteY5" fmla="*/ 3987165 h 6858000"/>
              <a:gd name="connsiteX6" fmla="*/ 2268855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4570 w 12193905"/>
              <a:gd name="connsiteY5" fmla="*/ 3987165 h 6858000"/>
              <a:gd name="connsiteX6" fmla="*/ 2268855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4570 w 12193905"/>
              <a:gd name="connsiteY5" fmla="*/ 3987165 h 6858000"/>
              <a:gd name="connsiteX6" fmla="*/ 2265045 w 12193905"/>
              <a:gd name="connsiteY6" fmla="*/ 76168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4570 w 12193905"/>
              <a:gd name="connsiteY5" fmla="*/ 3987165 h 6858000"/>
              <a:gd name="connsiteX6" fmla="*/ 2270760 w 12193905"/>
              <a:gd name="connsiteY6" fmla="*/ 76168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398395 w 12193905"/>
              <a:gd name="connsiteY5" fmla="*/ 4057650 h 6858000"/>
              <a:gd name="connsiteX6" fmla="*/ 2270760 w 12193905"/>
              <a:gd name="connsiteY6" fmla="*/ 76168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398395 w 12193905"/>
              <a:gd name="connsiteY5" fmla="*/ 4057650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335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346960 w 12193905"/>
              <a:gd name="connsiteY6" fmla="*/ 630238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270760 w 12193905"/>
              <a:gd name="connsiteY6" fmla="*/ 757873 h 6858000"/>
              <a:gd name="connsiteX7" fmla="*/ 0 w 12193905"/>
              <a:gd name="connsiteY7" fmla="*/ 759778 h 6858000"/>
              <a:gd name="connsiteX8" fmla="*/ 1905 w 12193905"/>
              <a:gd name="connsiteY8" fmla="*/ 0 h 6858000"/>
              <a:gd name="connsiteX0" fmla="*/ 1905 w 12193905"/>
              <a:gd name="connsiteY0" fmla="*/ 0 h 6858000"/>
              <a:gd name="connsiteX1" fmla="*/ 12193905 w 12193905"/>
              <a:gd name="connsiteY1" fmla="*/ 0 h 6858000"/>
              <a:gd name="connsiteX2" fmla="*/ 12193905 w 12193905"/>
              <a:gd name="connsiteY2" fmla="*/ 6858000 h 6858000"/>
              <a:gd name="connsiteX3" fmla="*/ 1905 w 12193905"/>
              <a:gd name="connsiteY3" fmla="*/ 6858000 h 6858000"/>
              <a:gd name="connsiteX4" fmla="*/ 0 w 12193905"/>
              <a:gd name="connsiteY4" fmla="*/ 3987165 h 6858000"/>
              <a:gd name="connsiteX5" fmla="*/ 2270760 w 12193905"/>
              <a:gd name="connsiteY5" fmla="*/ 3987165 h 6858000"/>
              <a:gd name="connsiteX6" fmla="*/ 2270760 w 12193905"/>
              <a:gd name="connsiteY6" fmla="*/ 757873 h 6858000"/>
              <a:gd name="connsiteX7" fmla="*/ 0 w 12193905"/>
              <a:gd name="connsiteY7" fmla="*/ 759778 h 6858000"/>
              <a:gd name="connsiteX8" fmla="*/ 1905 w 12193905"/>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5787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5787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6168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61683 h 6858000"/>
              <a:gd name="connsiteX7" fmla="*/ 1905 w 12195810"/>
              <a:gd name="connsiteY7" fmla="*/ 759778 h 6858000"/>
              <a:gd name="connsiteX8" fmla="*/ 0 w 12195810"/>
              <a:gd name="connsiteY8" fmla="*/ 0 h 6858000"/>
              <a:gd name="connsiteX0" fmla="*/ 0 w 12195810"/>
              <a:gd name="connsiteY0" fmla="*/ 0 h 6858000"/>
              <a:gd name="connsiteX1" fmla="*/ 12195810 w 12195810"/>
              <a:gd name="connsiteY1" fmla="*/ 0 h 6858000"/>
              <a:gd name="connsiteX2" fmla="*/ 12195810 w 12195810"/>
              <a:gd name="connsiteY2" fmla="*/ 6858000 h 6858000"/>
              <a:gd name="connsiteX3" fmla="*/ 3810 w 12195810"/>
              <a:gd name="connsiteY3" fmla="*/ 6858000 h 6858000"/>
              <a:gd name="connsiteX4" fmla="*/ 1905 w 12195810"/>
              <a:gd name="connsiteY4" fmla="*/ 3987165 h 6858000"/>
              <a:gd name="connsiteX5" fmla="*/ 2272665 w 12195810"/>
              <a:gd name="connsiteY5" fmla="*/ 3987165 h 6858000"/>
              <a:gd name="connsiteX6" fmla="*/ 2272665 w 12195810"/>
              <a:gd name="connsiteY6" fmla="*/ 761683 h 6858000"/>
              <a:gd name="connsiteX7" fmla="*/ 0 w 12195810"/>
              <a:gd name="connsiteY7" fmla="*/ 759778 h 6858000"/>
              <a:gd name="connsiteX8" fmla="*/ 0 w 12195810"/>
              <a:gd name="connsiteY8" fmla="*/ 0 h 6858000"/>
              <a:gd name="connsiteX0" fmla="*/ 1905 w 12197715"/>
              <a:gd name="connsiteY0" fmla="*/ 0 h 6858000"/>
              <a:gd name="connsiteX1" fmla="*/ 12197715 w 12197715"/>
              <a:gd name="connsiteY1" fmla="*/ 0 h 6858000"/>
              <a:gd name="connsiteX2" fmla="*/ 12197715 w 12197715"/>
              <a:gd name="connsiteY2" fmla="*/ 6858000 h 6858000"/>
              <a:gd name="connsiteX3" fmla="*/ 0 w 12197715"/>
              <a:gd name="connsiteY3" fmla="*/ 6858000 h 6858000"/>
              <a:gd name="connsiteX4" fmla="*/ 3810 w 12197715"/>
              <a:gd name="connsiteY4" fmla="*/ 3987165 h 6858000"/>
              <a:gd name="connsiteX5" fmla="*/ 2274570 w 12197715"/>
              <a:gd name="connsiteY5" fmla="*/ 3987165 h 6858000"/>
              <a:gd name="connsiteX6" fmla="*/ 2274570 w 12197715"/>
              <a:gd name="connsiteY6" fmla="*/ 761683 h 6858000"/>
              <a:gd name="connsiteX7" fmla="*/ 1905 w 12197715"/>
              <a:gd name="connsiteY7" fmla="*/ 759778 h 6858000"/>
              <a:gd name="connsiteX8" fmla="*/ 1905 w 12197715"/>
              <a:gd name="connsiteY8" fmla="*/ 0 h 6858000"/>
              <a:gd name="connsiteX0" fmla="*/ 1905 w 12197715"/>
              <a:gd name="connsiteY0" fmla="*/ 0 h 6858000"/>
              <a:gd name="connsiteX1" fmla="*/ 12197715 w 12197715"/>
              <a:gd name="connsiteY1" fmla="*/ 0 h 6858000"/>
              <a:gd name="connsiteX2" fmla="*/ 12197715 w 12197715"/>
              <a:gd name="connsiteY2" fmla="*/ 6858000 h 6858000"/>
              <a:gd name="connsiteX3" fmla="*/ 0 w 12197715"/>
              <a:gd name="connsiteY3" fmla="*/ 6858000 h 6858000"/>
              <a:gd name="connsiteX4" fmla="*/ 3810 w 12197715"/>
              <a:gd name="connsiteY4" fmla="*/ 3987165 h 6858000"/>
              <a:gd name="connsiteX5" fmla="*/ 2272665 w 12197715"/>
              <a:gd name="connsiteY5" fmla="*/ 3985260 h 6858000"/>
              <a:gd name="connsiteX6" fmla="*/ 2274570 w 12197715"/>
              <a:gd name="connsiteY6" fmla="*/ 761683 h 6858000"/>
              <a:gd name="connsiteX7" fmla="*/ 1905 w 12197715"/>
              <a:gd name="connsiteY7" fmla="*/ 759778 h 6858000"/>
              <a:gd name="connsiteX8" fmla="*/ 1905 w 12197715"/>
              <a:gd name="connsiteY8" fmla="*/ 0 h 6858000"/>
              <a:gd name="connsiteX0" fmla="*/ 3810 w 12199620"/>
              <a:gd name="connsiteY0" fmla="*/ 0 h 6858000"/>
              <a:gd name="connsiteX1" fmla="*/ 12199620 w 12199620"/>
              <a:gd name="connsiteY1" fmla="*/ 0 h 6858000"/>
              <a:gd name="connsiteX2" fmla="*/ 12199620 w 12199620"/>
              <a:gd name="connsiteY2" fmla="*/ 6858000 h 6858000"/>
              <a:gd name="connsiteX3" fmla="*/ 1905 w 12199620"/>
              <a:gd name="connsiteY3" fmla="*/ 6858000 h 6858000"/>
              <a:gd name="connsiteX4" fmla="*/ 0 w 12199620"/>
              <a:gd name="connsiteY4" fmla="*/ 3985260 h 6858000"/>
              <a:gd name="connsiteX5" fmla="*/ 2274570 w 12199620"/>
              <a:gd name="connsiteY5" fmla="*/ 3985260 h 6858000"/>
              <a:gd name="connsiteX6" fmla="*/ 2276475 w 12199620"/>
              <a:gd name="connsiteY6" fmla="*/ 761683 h 6858000"/>
              <a:gd name="connsiteX7" fmla="*/ 3810 w 12199620"/>
              <a:gd name="connsiteY7" fmla="*/ 759778 h 6858000"/>
              <a:gd name="connsiteX8" fmla="*/ 3810 w 12199620"/>
              <a:gd name="connsiteY8"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9620" h="6858000">
                <a:moveTo>
                  <a:pt x="3810" y="0"/>
                </a:moveTo>
                <a:lnTo>
                  <a:pt x="12199620" y="0"/>
                </a:lnTo>
                <a:lnTo>
                  <a:pt x="12199620" y="6858000"/>
                </a:lnTo>
                <a:lnTo>
                  <a:pt x="1905" y="6858000"/>
                </a:lnTo>
                <a:lnTo>
                  <a:pt x="0" y="3985260"/>
                </a:lnTo>
                <a:lnTo>
                  <a:pt x="2274570" y="3985260"/>
                </a:lnTo>
                <a:lnTo>
                  <a:pt x="2276475" y="761683"/>
                </a:lnTo>
                <a:lnTo>
                  <a:pt x="3810" y="759778"/>
                </a:lnTo>
                <a:lnTo>
                  <a:pt x="3810" y="0"/>
                </a:lnTo>
                <a:close/>
              </a:path>
            </a:pathLst>
          </a:custGeom>
          <a:noFill/>
        </p:spPr>
        <p:txBody>
          <a:bodyPr wrap="square">
            <a:noAutofit/>
          </a:bodyPr>
          <a:lstStyle>
            <a:lvl1pPr>
              <a:tabLst>
                <a:tab pos="179384" algn="l"/>
              </a:tabLst>
              <a:defRPr lang="de-DE"/>
            </a:lvl1pPr>
          </a:lstStyle>
          <a:p>
            <a:r>
              <a:rPr lang="de-DE"/>
              <a:t>Bild durch Klicken auf Symbol hinzufügen</a:t>
            </a:r>
          </a:p>
        </p:txBody>
      </p:sp>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dirty="0"/>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dirty="0"/>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lvl1pPr>
          </a:lstStyle>
          <a:p>
            <a:pPr lvl="0"/>
            <a:r>
              <a:rPr lang="de-DE" dirty="0"/>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lvl1pPr>
            <a:lvl2pPr marL="23813" indent="0">
              <a:buNone/>
              <a:defRPr/>
            </a:lvl2pPr>
            <a:lvl3pPr marL="0" indent="0">
              <a:buNone/>
              <a:defRPr/>
            </a:lvl3pPr>
          </a:lstStyle>
          <a:p>
            <a:pPr lvl="0"/>
            <a:r>
              <a:rPr lang="de-DE"/>
              <a:t>22.10.2018</a:t>
            </a:r>
          </a:p>
        </p:txBody>
      </p:sp>
      <p:pic>
        <p:nvPicPr>
          <p:cNvPr id="22" name="Grafik 21">
            <a:extLst>
              <a:ext uri="{FF2B5EF4-FFF2-40B4-BE49-F238E27FC236}">
                <a16:creationId xmlns:a16="http://schemas.microsoft.com/office/drawing/2014/main" id="{84B180AE-5047-45D2-B490-0322D3500D4D}"/>
              </a:ext>
            </a:extLst>
          </p:cNvPr>
          <p:cNvPicPr>
            <a:picLocks noChangeAspect="1"/>
          </p:cNvPicPr>
          <p:nvPr userDrawn="1"/>
        </p:nvPicPr>
        <p:blipFill rotWithShape="1">
          <a:blip r:embed="rId2" cstate="screen">
            <a:alphaModFix/>
            <a:extLst>
              <a:ext uri="{28A0092B-C50C-407E-A947-70E740481C1C}">
                <a14:useLocalDpi xmlns:a14="http://schemas.microsoft.com/office/drawing/2010/main" val="0"/>
              </a:ext>
            </a:extLst>
          </a:blip>
          <a:srcRect l="529" r="-1"/>
          <a:stretch/>
        </p:blipFill>
        <p:spPr>
          <a:xfrm>
            <a:off x="1" y="761156"/>
            <a:ext cx="2273351" cy="3226645"/>
          </a:xfrm>
          <a:prstGeom prst="rect">
            <a:avLst/>
          </a:prstGeom>
          <a:ln>
            <a:noFill/>
          </a:ln>
        </p:spPr>
      </p:pic>
    </p:spTree>
    <p:extLst>
      <p:ext uri="{BB962C8B-B14F-4D97-AF65-F5344CB8AC3E}">
        <p14:creationId xmlns:p14="http://schemas.microsoft.com/office/powerpoint/2010/main" val="4075100521"/>
      </p:ext>
    </p:extLst>
  </p:cSld>
  <p:clrMapOvr>
    <a:masterClrMapping/>
  </p:clrMapOvr>
  <p:extLst>
    <p:ext uri="{DCECCB84-F9BA-43D5-87BE-67443E8EF086}">
      <p15:sldGuideLst xmlns:p15="http://schemas.microsoft.com/office/powerpoint/2012/main">
        <p15:guide id="1" pos="1777">
          <p15:clr>
            <a:srgbClr val="FBAE40"/>
          </p15:clr>
        </p15:guide>
        <p15:guide id="2" orient="horz" pos="2512">
          <p15:clr>
            <a:srgbClr val="FBAE40"/>
          </p15:clr>
        </p15:guide>
        <p15:guide id="3" orient="horz" pos="278">
          <p15:clr>
            <a:srgbClr val="FBAE40"/>
          </p15:clr>
        </p15:guide>
        <p15:guide id="4" pos="1430">
          <p15:clr>
            <a:srgbClr val="FBAE40"/>
          </p15:clr>
        </p15:guide>
        <p15:guide id="5" orient="horz" pos="478">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DIN_Titelfolie_ohne Bi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87D9D3E5-6B26-4753-BB01-769322BA2127}"/>
              </a:ext>
            </a:extLst>
          </p:cNvPr>
          <p:cNvSpPr>
            <a:spLocks noGrp="1"/>
          </p:cNvSpPr>
          <p:nvPr>
            <p:ph type="body" sz="quarter" idx="13" hasCustomPrompt="1"/>
          </p:nvPr>
        </p:nvSpPr>
        <p:spPr>
          <a:xfrm>
            <a:off x="2810829" y="1800697"/>
            <a:ext cx="7704772" cy="249299"/>
          </a:xfrm>
          <a:prstGeom prst="rect">
            <a:avLst/>
          </a:prstGeom>
        </p:spPr>
        <p:txBody>
          <a:bodyPr wrap="square" lIns="0" tIns="0" rIns="0" bIns="0">
            <a:noAutofit/>
          </a:bodyPr>
          <a:lstStyle>
            <a:lvl1pPr marL="0" indent="0">
              <a:buFontTx/>
              <a:buNone/>
              <a:defRPr/>
            </a:lvl1pPr>
            <a:lvl2pPr marL="0" indent="0">
              <a:buNone/>
              <a:defRPr/>
            </a:lvl2pPr>
            <a:lvl3pPr marL="0" indent="0">
              <a:buNone/>
              <a:defRPr/>
            </a:lvl3pPr>
            <a:lvl4pPr marL="0" indent="0">
              <a:buNone/>
              <a:defRPr/>
            </a:lvl4pPr>
            <a:lvl5pPr marL="0" indent="0">
              <a:buNone/>
              <a:defRPr/>
            </a:lvl5pPr>
          </a:lstStyle>
          <a:p>
            <a:pPr lvl="0"/>
            <a:r>
              <a:rPr lang="de-DE" dirty="0"/>
              <a:t>Hier steht eine Dachzeile, die den Vortrag thematisch einordnet (einzeilig)</a:t>
            </a:r>
          </a:p>
        </p:txBody>
      </p:sp>
      <p:sp>
        <p:nvSpPr>
          <p:cNvPr id="10" name="Textplatzhalter 5">
            <a:extLst>
              <a:ext uri="{FF2B5EF4-FFF2-40B4-BE49-F238E27FC236}">
                <a16:creationId xmlns:a16="http://schemas.microsoft.com/office/drawing/2014/main" id="{4245D48E-CFC1-4C2C-BEF6-D6DF3FA18F2A}"/>
              </a:ext>
            </a:extLst>
          </p:cNvPr>
          <p:cNvSpPr>
            <a:spLocks noGrp="1"/>
          </p:cNvSpPr>
          <p:nvPr>
            <p:ph type="body" sz="quarter" idx="14" hasCustomPrompt="1"/>
          </p:nvPr>
        </p:nvSpPr>
        <p:spPr>
          <a:xfrm>
            <a:off x="2795589" y="2308477"/>
            <a:ext cx="7720012" cy="1218795"/>
          </a:xfrm>
          <a:prstGeom prst="rect">
            <a:avLst/>
          </a:prstGeom>
        </p:spPr>
        <p:txBody>
          <a:bodyPr wrap="square" lIns="0" tIns="0" rIns="0" bIns="0">
            <a:spAutoFit/>
          </a:bodyPr>
          <a:lstStyle>
            <a:lvl1pPr marL="0" indent="0">
              <a:buFontTx/>
              <a:buNone/>
              <a:defRPr sz="4400" b="1"/>
            </a:lvl1pPr>
            <a:lvl2pPr marL="0" indent="0">
              <a:buNone/>
              <a:defRPr/>
            </a:lvl2pPr>
            <a:lvl3pPr marL="0" indent="0">
              <a:buNone/>
              <a:defRPr/>
            </a:lvl3pPr>
            <a:lvl4pPr marL="0" indent="0">
              <a:buNone/>
              <a:defRPr/>
            </a:lvl4pPr>
            <a:lvl5pPr marL="0" indent="0">
              <a:buNone/>
              <a:defRPr/>
            </a:lvl5pPr>
          </a:lstStyle>
          <a:p>
            <a:pPr lvl="0"/>
            <a:r>
              <a:rPr lang="de-DE"/>
              <a:t>Hier steht der ein- oder zweizeilige Titel</a:t>
            </a:r>
          </a:p>
        </p:txBody>
      </p:sp>
      <p:sp>
        <p:nvSpPr>
          <p:cNvPr id="3" name="Textplatzhalter 2">
            <a:extLst>
              <a:ext uri="{FF2B5EF4-FFF2-40B4-BE49-F238E27FC236}">
                <a16:creationId xmlns:a16="http://schemas.microsoft.com/office/drawing/2014/main" id="{EBF0ED8C-F745-4BBC-B350-097334826A31}"/>
              </a:ext>
            </a:extLst>
          </p:cNvPr>
          <p:cNvSpPr>
            <a:spLocks noGrp="1"/>
          </p:cNvSpPr>
          <p:nvPr>
            <p:ph type="body" sz="quarter" idx="15" hasCustomPrompt="1"/>
          </p:nvPr>
        </p:nvSpPr>
        <p:spPr>
          <a:xfrm>
            <a:off x="2820989" y="3759741"/>
            <a:ext cx="7694612" cy="249299"/>
          </a:xfrm>
        </p:spPr>
        <p:txBody>
          <a:bodyPr wrap="square">
            <a:spAutoFit/>
          </a:bodyPr>
          <a:lstStyle>
            <a:lvl1pPr>
              <a:defRPr/>
            </a:lvl1pPr>
          </a:lstStyle>
          <a:p>
            <a:pPr lvl="0"/>
            <a:r>
              <a:rPr lang="de-DE"/>
              <a:t>Name(n) des/der Vortragenden</a:t>
            </a:r>
          </a:p>
        </p:txBody>
      </p:sp>
      <p:sp>
        <p:nvSpPr>
          <p:cNvPr id="9" name="Textplatzhalter 8">
            <a:extLst>
              <a:ext uri="{FF2B5EF4-FFF2-40B4-BE49-F238E27FC236}">
                <a16:creationId xmlns:a16="http://schemas.microsoft.com/office/drawing/2014/main" id="{FBE8279B-4D51-46B5-A65A-8DF8A6CE1562}"/>
              </a:ext>
            </a:extLst>
          </p:cNvPr>
          <p:cNvSpPr>
            <a:spLocks noGrp="1"/>
          </p:cNvSpPr>
          <p:nvPr>
            <p:ph type="body" sz="quarter" idx="16" hasCustomPrompt="1"/>
          </p:nvPr>
        </p:nvSpPr>
        <p:spPr>
          <a:xfrm>
            <a:off x="10391294" y="6142037"/>
            <a:ext cx="1457311" cy="321971"/>
          </a:xfrm>
        </p:spPr>
        <p:txBody>
          <a:bodyPr/>
          <a:lstStyle>
            <a:lvl1pPr algn="r">
              <a:defRPr/>
            </a:lvl1pPr>
            <a:lvl2pPr marL="23813" indent="0">
              <a:buNone/>
              <a:defRPr/>
            </a:lvl2pPr>
            <a:lvl3pPr marL="0" indent="0">
              <a:buNone/>
              <a:defRPr/>
            </a:lvl3pPr>
          </a:lstStyle>
          <a:p>
            <a:pPr lvl="0"/>
            <a:r>
              <a:rPr lang="de-DE"/>
              <a:t>22.10.2018</a:t>
            </a:r>
          </a:p>
        </p:txBody>
      </p:sp>
      <p:pic>
        <p:nvPicPr>
          <p:cNvPr id="22" name="Grafik 21">
            <a:extLst>
              <a:ext uri="{FF2B5EF4-FFF2-40B4-BE49-F238E27FC236}">
                <a16:creationId xmlns:a16="http://schemas.microsoft.com/office/drawing/2014/main" id="{84B180AE-5047-45D2-B490-0322D3500D4D}"/>
              </a:ext>
            </a:extLst>
          </p:cNvPr>
          <p:cNvPicPr>
            <a:picLocks noChangeAspect="1"/>
          </p:cNvPicPr>
          <p:nvPr userDrawn="1"/>
        </p:nvPicPr>
        <p:blipFill rotWithShape="1">
          <a:blip r:embed="rId2" cstate="screen">
            <a:alphaModFix/>
            <a:extLst>
              <a:ext uri="{28A0092B-C50C-407E-A947-70E740481C1C}">
                <a14:useLocalDpi xmlns:a14="http://schemas.microsoft.com/office/drawing/2010/main" val="0"/>
              </a:ext>
            </a:extLst>
          </a:blip>
          <a:srcRect l="529" r="-1"/>
          <a:stretch/>
        </p:blipFill>
        <p:spPr>
          <a:xfrm>
            <a:off x="1" y="759722"/>
            <a:ext cx="2273351" cy="3226645"/>
          </a:xfrm>
          <a:prstGeom prst="rect">
            <a:avLst/>
          </a:prstGeom>
          <a:ln>
            <a:noFill/>
          </a:ln>
        </p:spPr>
      </p:pic>
    </p:spTree>
    <p:extLst>
      <p:ext uri="{BB962C8B-B14F-4D97-AF65-F5344CB8AC3E}">
        <p14:creationId xmlns:p14="http://schemas.microsoft.com/office/powerpoint/2010/main" val="286114771"/>
      </p:ext>
    </p:extLst>
  </p:cSld>
  <p:clrMapOvr>
    <a:masterClrMapping/>
  </p:clrMapOvr>
  <p:extLst>
    <p:ext uri="{DCECCB84-F9BA-43D5-87BE-67443E8EF086}">
      <p15:sldGuideLst xmlns:p15="http://schemas.microsoft.com/office/powerpoint/2012/main">
        <p15:guide id="1" pos="1777">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DIN_Agenda">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2E589B20-F0B5-43B8-85B8-9C8A95D7F042}"/>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Agenda</a:t>
            </a:r>
            <a:endParaRPr lang="en-US" dirty="0"/>
          </a:p>
        </p:txBody>
      </p:sp>
      <p:sp>
        <p:nvSpPr>
          <p:cNvPr id="3" name="Foliennummernplatzhalter 2">
            <a:extLst>
              <a:ext uri="{FF2B5EF4-FFF2-40B4-BE49-F238E27FC236}">
                <a16:creationId xmlns:a16="http://schemas.microsoft.com/office/drawing/2014/main" id="{2CB527A0-9EF5-4E38-A3B5-688452FC0C3F}"/>
              </a:ext>
            </a:extLst>
          </p:cNvPr>
          <p:cNvSpPr>
            <a:spLocks noGrp="1"/>
          </p:cNvSpPr>
          <p:nvPr>
            <p:ph type="sldNum" sz="quarter" idx="10"/>
          </p:nvPr>
        </p:nvSpPr>
        <p:spPr/>
        <p:txBody>
          <a:bodyPr/>
          <a:lstStyle/>
          <a:p>
            <a:fld id="{8B252499-9B54-4877-82BC-0DBF69578AC1}" type="slidenum">
              <a:rPr lang="en-US" smtClean="0"/>
              <a:pPr/>
              <a:t>‹Nr.›</a:t>
            </a:fld>
            <a:endParaRPr lang="en-US" dirty="0"/>
          </a:p>
        </p:txBody>
      </p:sp>
      <p:sp>
        <p:nvSpPr>
          <p:cNvPr id="4" name="Fußzeilenplatzhalter 3">
            <a:extLst>
              <a:ext uri="{FF2B5EF4-FFF2-40B4-BE49-F238E27FC236}">
                <a16:creationId xmlns:a16="http://schemas.microsoft.com/office/drawing/2014/main" id="{36626355-93CD-4A0D-AA6F-BEF7DE2A1B5D}"/>
              </a:ext>
            </a:extLst>
          </p:cNvPr>
          <p:cNvSpPr>
            <a:spLocks noGrp="1"/>
          </p:cNvSpPr>
          <p:nvPr>
            <p:ph type="ftr" sz="quarter" idx="11"/>
          </p:nvPr>
        </p:nvSpPr>
        <p:spPr/>
        <p:txBody>
          <a:bodyPr/>
          <a:lstStyle/>
          <a:p>
            <a:r>
              <a:rPr lang="en-US" dirty="0"/>
              <a:t>© 2023, DIN e. V.</a:t>
            </a:r>
          </a:p>
        </p:txBody>
      </p:sp>
      <p:sp>
        <p:nvSpPr>
          <p:cNvPr id="10" name="Textplatzhalter 2">
            <a:extLst>
              <a:ext uri="{FF2B5EF4-FFF2-40B4-BE49-F238E27FC236}">
                <a16:creationId xmlns:a16="http://schemas.microsoft.com/office/drawing/2014/main" id="{68457007-1246-4C19-8431-3B7C9C2F5052}"/>
              </a:ext>
            </a:extLst>
          </p:cNvPr>
          <p:cNvSpPr>
            <a:spLocks noGrp="1"/>
          </p:cNvSpPr>
          <p:nvPr>
            <p:ph type="body" sz="quarter" idx="16" hasCustomPrompt="1"/>
          </p:nvPr>
        </p:nvSpPr>
        <p:spPr>
          <a:xfrm>
            <a:off x="658813" y="1881189"/>
            <a:ext cx="9856787" cy="4319587"/>
          </a:xfrm>
        </p:spPr>
        <p:txBody>
          <a:bodyPr>
            <a:noAutofit/>
          </a:bodyPr>
          <a:lstStyle>
            <a:lvl1pPr marL="342891" indent="-342891">
              <a:buFont typeface="+mj-lt"/>
              <a:buAutoNum type="arabicPeriod"/>
              <a:defRPr/>
            </a:lvl1pPr>
            <a:lvl2pPr marL="644509" indent="-285744">
              <a:buFont typeface="Wingdings" panose="05000000000000000000" pitchFamily="2" charset="2"/>
              <a:buChar char="§"/>
              <a:defRPr/>
            </a:lvl2pPr>
            <a:lvl3pPr marL="276218" indent="0">
              <a:buNone/>
              <a:defRPr/>
            </a:lvl3pPr>
            <a:lvl4pPr marL="0" indent="0">
              <a:buFont typeface="Arial" panose="020B0604020202020204" pitchFamily="34" charset="0"/>
              <a:buNone/>
              <a:defRPr/>
            </a:lvl4pPr>
            <a:lvl5pPr marL="0" indent="0">
              <a:buFont typeface="Arial" panose="020B0604020202020204" pitchFamily="34" charset="0"/>
              <a:buNone/>
              <a:defRPr/>
            </a:lvl5pPr>
          </a:lstStyle>
          <a:p>
            <a:pPr lvl="0"/>
            <a:r>
              <a:rPr lang="de-DE"/>
              <a:t>Tagesordnungspunkt</a:t>
            </a:r>
          </a:p>
          <a:p>
            <a:pPr lvl="1"/>
            <a:r>
              <a:rPr lang="de-DE"/>
              <a:t>Unterpunkt 1</a:t>
            </a:r>
          </a:p>
          <a:p>
            <a:pPr lvl="0"/>
            <a:r>
              <a:rPr lang="de-DE"/>
              <a:t>Tagesordnungspunkt</a:t>
            </a:r>
          </a:p>
          <a:p>
            <a:pPr lvl="0"/>
            <a:r>
              <a:rPr lang="de-DE"/>
              <a:t>Tagesordnungspunkt</a:t>
            </a:r>
          </a:p>
          <a:p>
            <a:pPr lvl="0"/>
            <a:r>
              <a:rPr lang="de-DE"/>
              <a:t>Tagesordnungspunkt</a:t>
            </a:r>
          </a:p>
          <a:p>
            <a:pPr lvl="0"/>
            <a:r>
              <a:rPr lang="de-DE"/>
              <a:t>Tagesordnungspunkt</a:t>
            </a:r>
          </a:p>
        </p:txBody>
      </p:sp>
      <p:sp>
        <p:nvSpPr>
          <p:cNvPr id="2" name="Titel 1">
            <a:extLst>
              <a:ext uri="{FF2B5EF4-FFF2-40B4-BE49-F238E27FC236}">
                <a16:creationId xmlns:a16="http://schemas.microsoft.com/office/drawing/2014/main" id="{1F6E2790-5573-4AC7-AB8C-39BBEC6C9014}"/>
              </a:ext>
            </a:extLst>
          </p:cNvPr>
          <p:cNvSpPr>
            <a:spLocks noGrp="1"/>
          </p:cNvSpPr>
          <p:nvPr>
            <p:ph type="title"/>
          </p:nvPr>
        </p:nvSpPr>
        <p:spPr/>
        <p:txBody>
          <a:bodyPr/>
          <a:lstStyle/>
          <a:p>
            <a:r>
              <a:rPr lang="de-DE"/>
              <a:t>Mastertitelformat bearbeiten</a:t>
            </a:r>
          </a:p>
        </p:txBody>
      </p:sp>
    </p:spTree>
    <p:extLst>
      <p:ext uri="{BB962C8B-B14F-4D97-AF65-F5344CB8AC3E}">
        <p14:creationId xmlns:p14="http://schemas.microsoft.com/office/powerpoint/2010/main" val="3985004742"/>
      </p:ext>
    </p:extLst>
  </p:cSld>
  <p:clrMapOvr>
    <a:masterClrMapping/>
  </p:clrMapOvr>
  <p:extLst>
    <p:ext uri="{DCECCB84-F9BA-43D5-87BE-67443E8EF086}">
      <p15:sldGuideLst xmlns:p15="http://schemas.microsoft.com/office/powerpoint/2012/main">
        <p15:guide id="1" pos="415">
          <p15:clr>
            <a:srgbClr val="FBAE40"/>
          </p15:clr>
        </p15:guide>
        <p15:guide id="2" pos="6629">
          <p15:clr>
            <a:srgbClr val="FBAE40"/>
          </p15:clr>
        </p15:guide>
        <p15:guide id="4" orient="horz" pos="3906">
          <p15:clr>
            <a:srgbClr val="FBAE40"/>
          </p15:clr>
        </p15:guide>
        <p15:guide id="5" orient="horz" pos="1185">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DIN_Zwischenfolie_Fläche-oben">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D49E3D7F-F47F-4AEF-A650-4E492A857497}"/>
              </a:ext>
            </a:extLst>
          </p:cNvPr>
          <p:cNvSpPr/>
          <p:nvPr userDrawn="1"/>
        </p:nvSpPr>
        <p:spPr>
          <a:xfrm>
            <a:off x="0" y="0"/>
            <a:ext cx="12192000" cy="3429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Textplatzhalter 5">
            <a:extLst>
              <a:ext uri="{FF2B5EF4-FFF2-40B4-BE49-F238E27FC236}">
                <a16:creationId xmlns:a16="http://schemas.microsoft.com/office/drawing/2014/main" id="{0698BE02-5ABE-482D-B351-39798472BDE4}"/>
              </a:ext>
            </a:extLst>
          </p:cNvPr>
          <p:cNvSpPr>
            <a:spLocks noGrp="1"/>
          </p:cNvSpPr>
          <p:nvPr>
            <p:ph type="body" sz="quarter" idx="14" hasCustomPrompt="1"/>
          </p:nvPr>
        </p:nvSpPr>
        <p:spPr>
          <a:xfrm>
            <a:off x="658813" y="1412875"/>
            <a:ext cx="9856787" cy="1299501"/>
          </a:xfrm>
          <a:prstGeom prst="rect">
            <a:avLst/>
          </a:prstGeom>
        </p:spPr>
        <p:txBody>
          <a:bodyPr wrap="square" lIns="0" tIns="0" rIns="0" bIns="0">
            <a:spAutoFit/>
          </a:bodyPr>
          <a:lstStyle>
            <a:lvl1pPr marL="0" indent="0">
              <a:lnSpc>
                <a:spcPts val="5000"/>
              </a:lnSpc>
              <a:spcBef>
                <a:spcPts val="0"/>
              </a:spcBef>
              <a:buFontTx/>
              <a:buNone/>
              <a:defRPr sz="4400" b="1">
                <a:solidFill>
                  <a:schemeClr val="bg1"/>
                </a:solidFill>
              </a:defRPr>
            </a:lvl1pPr>
            <a:lvl2pPr marL="0" indent="0">
              <a:buNone/>
              <a:defRPr/>
            </a:lvl2pPr>
            <a:lvl3pPr marL="0" indent="0">
              <a:buNone/>
              <a:defRPr/>
            </a:lvl3pPr>
            <a:lvl4pPr marL="0" indent="0">
              <a:buNone/>
              <a:defRPr/>
            </a:lvl4pPr>
            <a:lvl5pPr marL="0" indent="0">
              <a:buNone/>
              <a:defRPr/>
            </a:lvl5pPr>
          </a:lstStyle>
          <a:p>
            <a:pPr lvl="0"/>
            <a:r>
              <a:rPr lang="de-DE" dirty="0"/>
              <a:t>Hier steht der ein- bis </a:t>
            </a:r>
            <a:br>
              <a:rPr lang="de-DE" dirty="0"/>
            </a:br>
            <a:r>
              <a:rPr lang="de-DE" dirty="0"/>
              <a:t>zweizeilige Titel</a:t>
            </a:r>
          </a:p>
        </p:txBody>
      </p:sp>
      <p:sp>
        <p:nvSpPr>
          <p:cNvPr id="4" name="Textplatzhalter 3">
            <a:extLst>
              <a:ext uri="{FF2B5EF4-FFF2-40B4-BE49-F238E27FC236}">
                <a16:creationId xmlns:a16="http://schemas.microsoft.com/office/drawing/2014/main" id="{214E376A-5C10-43AE-8E3D-D29B031DD342}"/>
              </a:ext>
            </a:extLst>
          </p:cNvPr>
          <p:cNvSpPr>
            <a:spLocks noGrp="1"/>
          </p:cNvSpPr>
          <p:nvPr>
            <p:ph type="body" sz="quarter" idx="16" hasCustomPrompt="1"/>
          </p:nvPr>
        </p:nvSpPr>
        <p:spPr>
          <a:xfrm>
            <a:off x="658813" y="720001"/>
            <a:ext cx="9856787" cy="265079"/>
          </a:xfrm>
        </p:spPr>
        <p:txBody>
          <a:bodyPr>
            <a:noAutofit/>
          </a:bodyPr>
          <a:lstStyle>
            <a:lvl1pPr>
              <a:defRPr sz="1800" b="1">
                <a:solidFill>
                  <a:schemeClr val="bg1"/>
                </a:solidFill>
              </a:defRPr>
            </a:lvl1pPr>
            <a:lvl2pPr>
              <a:defRPr sz="2400" b="1">
                <a:solidFill>
                  <a:schemeClr val="bg1"/>
                </a:solidFill>
              </a:defRPr>
            </a:lvl2pPr>
            <a:lvl3pPr>
              <a:defRPr sz="2400" b="1">
                <a:solidFill>
                  <a:schemeClr val="bg1"/>
                </a:solidFill>
              </a:defRPr>
            </a:lvl3pPr>
            <a:lvl4pPr>
              <a:defRPr sz="2400" b="1">
                <a:solidFill>
                  <a:schemeClr val="bg1"/>
                </a:solidFill>
              </a:defRPr>
            </a:lvl4pPr>
            <a:lvl5pPr>
              <a:defRPr sz="2400" b="1">
                <a:solidFill>
                  <a:schemeClr val="bg1"/>
                </a:solidFill>
              </a:defRPr>
            </a:lvl5pPr>
          </a:lstStyle>
          <a:p>
            <a:pPr lvl="0"/>
            <a:r>
              <a:rPr lang="de-DE" dirty="0"/>
              <a:t>Kapiteltitel, z. B. Tagesordnungspunkt oder thematische Einordnung (einzeilig)</a:t>
            </a:r>
          </a:p>
        </p:txBody>
      </p:sp>
    </p:spTree>
    <p:extLst>
      <p:ext uri="{BB962C8B-B14F-4D97-AF65-F5344CB8AC3E}">
        <p14:creationId xmlns:p14="http://schemas.microsoft.com/office/powerpoint/2010/main" val="2855655783"/>
      </p:ext>
    </p:extLst>
  </p:cSld>
  <p:clrMapOvr>
    <a:masterClrMapping/>
  </p:clrMapOvr>
  <p:extLst>
    <p:ext uri="{DCECCB84-F9BA-43D5-87BE-67443E8EF086}">
      <p15:sldGuideLst xmlns:p15="http://schemas.microsoft.com/office/powerpoint/2012/main">
        <p15:guide id="1" pos="411">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DIN_Aufzählung">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a:xfrm>
            <a:off x="658813" y="1044000"/>
            <a:ext cx="9856787" cy="471600"/>
          </a:xfrm>
        </p:spPr>
        <p:txBody>
          <a:bodyPr>
            <a:noAutofit/>
          </a:bodyPr>
          <a:lstStyle>
            <a:lvl1pPr>
              <a:defRPr/>
            </a:lvl1pPr>
          </a:lstStyle>
          <a:p>
            <a:r>
              <a:rPr lang="de-DE" dirty="0"/>
              <a:t>Hier steht der einzeilige Folientitel</a:t>
            </a:r>
            <a:endParaRPr lang="en-US" dirty="0"/>
          </a:p>
        </p:txBody>
      </p:sp>
      <p:sp>
        <p:nvSpPr>
          <p:cNvPr id="8" name="Textplatzhalter 6">
            <a:extLst>
              <a:ext uri="{FF2B5EF4-FFF2-40B4-BE49-F238E27FC236}">
                <a16:creationId xmlns:a16="http://schemas.microsoft.com/office/drawing/2014/main" id="{BC38D12B-350E-4E94-A7B1-2762E4AF01E0}"/>
              </a:ext>
            </a:extLst>
          </p:cNvPr>
          <p:cNvSpPr>
            <a:spLocks noGrp="1"/>
          </p:cNvSpPr>
          <p:nvPr>
            <p:ph type="body" sz="quarter" idx="13" hasCustomPrompt="1"/>
          </p:nvPr>
        </p:nvSpPr>
        <p:spPr>
          <a:xfrm>
            <a:off x="658813" y="1884363"/>
            <a:ext cx="9856787" cy="4316412"/>
          </a:xfrm>
        </p:spPr>
        <p:txBody>
          <a:bodyPr/>
          <a:lstStyle>
            <a:lvl1pPr marL="292093" indent="-292093">
              <a:buFont typeface="Wingdings" panose="05000000000000000000" pitchFamily="2" charset="2"/>
              <a:buChar char="§"/>
              <a:defRPr/>
            </a:lvl1pPr>
            <a:lvl2pPr marL="268281" indent="-268281">
              <a:defRPr/>
            </a:lvl2pPr>
            <a:lvl3pPr>
              <a:defRPr/>
            </a:lvl3pPr>
          </a:lstStyle>
          <a:p>
            <a:pPr lvl="1"/>
            <a:r>
              <a:rPr lang="de-DE" dirty="0"/>
              <a:t>Aufzählung erste Ebene</a:t>
            </a:r>
          </a:p>
          <a:p>
            <a:pPr lvl="2"/>
            <a:r>
              <a:rPr lang="de-DE" dirty="0"/>
              <a:t>Aufzählung zweite Ebene</a:t>
            </a:r>
          </a:p>
          <a:p>
            <a:pPr lvl="1"/>
            <a:r>
              <a:rPr lang="de-DE" dirty="0"/>
              <a:t>Aufzählung erste Ebene</a:t>
            </a:r>
          </a:p>
        </p:txBody>
      </p:sp>
      <p:sp>
        <p:nvSpPr>
          <p:cNvPr id="9" name="Foliennummernplatzhalter 2">
            <a:extLst>
              <a:ext uri="{FF2B5EF4-FFF2-40B4-BE49-F238E27FC236}">
                <a16:creationId xmlns:a16="http://schemas.microsoft.com/office/drawing/2014/main" id="{F3E156E9-4497-448B-BFC8-DC6901DCD28B}"/>
              </a:ext>
            </a:extLst>
          </p:cNvPr>
          <p:cNvSpPr>
            <a:spLocks noGrp="1"/>
          </p:cNvSpPr>
          <p:nvPr>
            <p:ph type="sldNum" sz="quarter" idx="10"/>
          </p:nvPr>
        </p:nvSpPr>
        <p:spPr>
          <a:xfrm>
            <a:off x="10863263" y="6342965"/>
            <a:ext cx="393644" cy="212724"/>
          </a:xfrm>
        </p:spPr>
        <p:txBody>
          <a:bodyPr/>
          <a:lstStyle/>
          <a:p>
            <a:fld id="{8B252499-9B54-4877-82BC-0DBF69578AC1}" type="slidenum">
              <a:rPr lang="en-US" smtClean="0"/>
              <a:pPr/>
              <a:t>‹Nr.›</a:t>
            </a:fld>
            <a:endParaRPr lang="en-US" dirty="0"/>
          </a:p>
        </p:txBody>
      </p:sp>
      <p:sp>
        <p:nvSpPr>
          <p:cNvPr id="10" name="Fußzeilenplatzhalter 3">
            <a:extLst>
              <a:ext uri="{FF2B5EF4-FFF2-40B4-BE49-F238E27FC236}">
                <a16:creationId xmlns:a16="http://schemas.microsoft.com/office/drawing/2014/main" id="{F9F0CB0E-F4AB-4F63-BEEF-6348F7437A39}"/>
              </a:ext>
            </a:extLst>
          </p:cNvPr>
          <p:cNvSpPr>
            <a:spLocks noGrp="1"/>
          </p:cNvSpPr>
          <p:nvPr>
            <p:ph type="ftr" sz="quarter" idx="11"/>
          </p:nvPr>
        </p:nvSpPr>
        <p:spPr>
          <a:xfrm>
            <a:off x="10863265" y="6524626"/>
            <a:ext cx="714057" cy="212724"/>
          </a:xfrm>
        </p:spPr>
        <p:txBody>
          <a:bodyPr/>
          <a:lstStyle/>
          <a:p>
            <a:r>
              <a:rPr lang="en-US" dirty="0"/>
              <a:t>© 2023, DIN e. V.</a:t>
            </a:r>
          </a:p>
        </p:txBody>
      </p:sp>
      <p:sp>
        <p:nvSpPr>
          <p:cNvPr id="7" name="Textplatzhalter 4">
            <a:extLst>
              <a:ext uri="{FF2B5EF4-FFF2-40B4-BE49-F238E27FC236}">
                <a16:creationId xmlns:a16="http://schemas.microsoft.com/office/drawing/2014/main" id="{397A8A1F-896C-400A-811B-0B70E289FD59}"/>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1768910360"/>
      </p:ext>
    </p:extLst>
  </p:cSld>
  <p:clrMapOvr>
    <a:masterClrMapping/>
  </p:clrMapOvr>
  <p:extLst>
    <p:ext uri="{DCECCB84-F9BA-43D5-87BE-67443E8EF086}">
      <p15:sldGuideLst xmlns:p15="http://schemas.microsoft.com/office/powerpoint/2012/main">
        <p15:guide id="1" pos="411">
          <p15:clr>
            <a:srgbClr val="FBAE40"/>
          </p15:clr>
        </p15:guide>
        <p15:guide id="3" orient="horz" pos="1185">
          <p15:clr>
            <a:srgbClr val="FBAE40"/>
          </p15:clr>
        </p15:guide>
        <p15:guide id="4" orient="horz" pos="3906">
          <p15:clr>
            <a:srgbClr val="FBAE40"/>
          </p15:clr>
        </p15:guide>
        <p15:guide id="5" pos="6630">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DIN_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dirty="0"/>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dirty="0"/>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dirty="0"/>
              <a:t>© 2023, DIN e. V.</a:t>
            </a:r>
          </a:p>
        </p:txBody>
      </p:sp>
      <p:sp>
        <p:nvSpPr>
          <p:cNvPr id="6" name="Textplatzhalter 5">
            <a:extLst>
              <a:ext uri="{FF2B5EF4-FFF2-40B4-BE49-F238E27FC236}">
                <a16:creationId xmlns:a16="http://schemas.microsoft.com/office/drawing/2014/main" id="{7EF8E0AA-7047-4711-95B6-F20C2D0F3A72}"/>
              </a:ext>
            </a:extLst>
          </p:cNvPr>
          <p:cNvSpPr>
            <a:spLocks noGrp="1"/>
          </p:cNvSpPr>
          <p:nvPr>
            <p:ph type="body" sz="quarter" idx="12" hasCustomPrompt="1"/>
          </p:nvPr>
        </p:nvSpPr>
        <p:spPr>
          <a:xfrm>
            <a:off x="658813" y="1881188"/>
            <a:ext cx="9866312" cy="4313237"/>
          </a:xfrm>
        </p:spPr>
        <p:txBody>
          <a:bodyPr/>
          <a:lstStyle>
            <a:lvl1pPr>
              <a:defRPr/>
            </a:lvl1pPr>
          </a:lstStyle>
          <a:p>
            <a:pPr lvl="0"/>
            <a:r>
              <a:rPr lang="de-DE" dirty="0"/>
              <a:t>Hier steht Fließtext.</a:t>
            </a:r>
          </a:p>
        </p:txBody>
      </p:sp>
      <p:sp>
        <p:nvSpPr>
          <p:cNvPr id="8" name="Textplatzhalter 4">
            <a:extLst>
              <a:ext uri="{FF2B5EF4-FFF2-40B4-BE49-F238E27FC236}">
                <a16:creationId xmlns:a16="http://schemas.microsoft.com/office/drawing/2014/main" id="{6FDAEDD7-06E8-43BB-BE06-7357BA2BF053}"/>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2160769412"/>
      </p:ext>
    </p:extLst>
  </p:cSld>
  <p:clrMapOvr>
    <a:masterClrMapping/>
  </p:clrMapOvr>
  <p:extLst>
    <p:ext uri="{DCECCB84-F9BA-43D5-87BE-67443E8EF086}">
      <p15:sldGuideLst xmlns:p15="http://schemas.microsoft.com/office/powerpoint/2012/main">
        <p15:guide id="1" pos="411">
          <p15:clr>
            <a:srgbClr val="FBAE40"/>
          </p15:clr>
        </p15:guide>
        <p15:guide id="3" orient="horz" pos="3906">
          <p15:clr>
            <a:srgbClr val="FBAE40"/>
          </p15:clr>
        </p15:guide>
        <p15:guide id="4" orient="horz" pos="1185">
          <p15:clr>
            <a:srgbClr val="FBAE40"/>
          </p15:clr>
        </p15:guide>
        <p15:guide id="5" pos="6630">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DIN_leer_Diagramme+Tabell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dirty="0"/>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dirty="0"/>
              <a:t>© 2023, DIN e. V.</a:t>
            </a:r>
          </a:p>
        </p:txBody>
      </p:sp>
      <p:sp>
        <p:nvSpPr>
          <p:cNvPr id="7" name="Inhaltsplatzhalter 6">
            <a:extLst>
              <a:ext uri="{FF2B5EF4-FFF2-40B4-BE49-F238E27FC236}">
                <a16:creationId xmlns:a16="http://schemas.microsoft.com/office/drawing/2014/main" id="{63DA6885-84DB-422F-A25D-83B74D54FEDD}"/>
              </a:ext>
            </a:extLst>
          </p:cNvPr>
          <p:cNvSpPr>
            <a:spLocks noGrp="1"/>
          </p:cNvSpPr>
          <p:nvPr>
            <p:ph sz="quarter" idx="15" hasCustomPrompt="1"/>
          </p:nvPr>
        </p:nvSpPr>
        <p:spPr>
          <a:xfrm>
            <a:off x="658813" y="1985175"/>
            <a:ext cx="9866313" cy="4215600"/>
          </a:xfrm>
        </p:spPr>
        <p:txBody>
          <a:bodyPr/>
          <a:lstStyle>
            <a:lvl1pPr>
              <a:defRPr/>
            </a:lvl1pPr>
          </a:lstStyle>
          <a:p>
            <a:pPr lvl="0"/>
            <a:r>
              <a:rPr lang="de-DE" dirty="0"/>
              <a:t>Platzhalter für Tabellen und Diagramme</a:t>
            </a:r>
            <a:endParaRPr lang="en-US" dirty="0"/>
          </a:p>
        </p:txBody>
      </p:sp>
      <p:sp>
        <p:nvSpPr>
          <p:cNvPr id="8" name="Textplatzhalter 4">
            <a:extLst>
              <a:ext uri="{FF2B5EF4-FFF2-40B4-BE49-F238E27FC236}">
                <a16:creationId xmlns:a16="http://schemas.microsoft.com/office/drawing/2014/main" id="{51DE6960-B383-4B5C-AC80-711BE7FDC988}"/>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1313705002"/>
      </p:ext>
    </p:extLst>
  </p:cSld>
  <p:clrMapOvr>
    <a:masterClrMapping/>
  </p:clrMapOvr>
  <p:extLst>
    <p:ext uri="{DCECCB84-F9BA-43D5-87BE-67443E8EF086}">
      <p15:sldGuideLst xmlns:p15="http://schemas.microsoft.com/office/powerpoint/2012/main">
        <p15:guide id="1" pos="411">
          <p15:clr>
            <a:srgbClr val="FBAE40"/>
          </p15:clr>
        </p15:guide>
        <p15:guide id="2" pos="6630">
          <p15:clr>
            <a:srgbClr val="FBAE40"/>
          </p15:clr>
        </p15:guide>
        <p15:guide id="3" orient="horz" pos="3906">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DIN_leer_Video">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dirty="0"/>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dirty="0"/>
              <a:t>© 2023, DIN e. V.</a:t>
            </a:r>
          </a:p>
        </p:txBody>
      </p:sp>
      <p:sp>
        <p:nvSpPr>
          <p:cNvPr id="6" name="Medienplatzhalter 5">
            <a:extLst>
              <a:ext uri="{FF2B5EF4-FFF2-40B4-BE49-F238E27FC236}">
                <a16:creationId xmlns:a16="http://schemas.microsoft.com/office/drawing/2014/main" id="{4236928F-2653-4C11-84A0-1B166F86F7DC}"/>
              </a:ext>
            </a:extLst>
          </p:cNvPr>
          <p:cNvSpPr>
            <a:spLocks noGrp="1"/>
          </p:cNvSpPr>
          <p:nvPr>
            <p:ph type="media" sz="quarter" idx="15" hasCustomPrompt="1"/>
          </p:nvPr>
        </p:nvSpPr>
        <p:spPr>
          <a:xfrm>
            <a:off x="658813" y="1984376"/>
            <a:ext cx="9866312" cy="4216400"/>
          </a:xfrm>
        </p:spPr>
        <p:txBody>
          <a:bodyPr/>
          <a:lstStyle>
            <a:lvl1pPr>
              <a:defRPr/>
            </a:lvl1pPr>
          </a:lstStyle>
          <a:p>
            <a:r>
              <a:rPr lang="de-DE"/>
              <a:t>Platzhalter für Video</a:t>
            </a:r>
          </a:p>
        </p:txBody>
      </p:sp>
      <p:sp>
        <p:nvSpPr>
          <p:cNvPr id="7" name="Textplatzhalter 4">
            <a:extLst>
              <a:ext uri="{FF2B5EF4-FFF2-40B4-BE49-F238E27FC236}">
                <a16:creationId xmlns:a16="http://schemas.microsoft.com/office/drawing/2014/main" id="{840EEA76-0CF8-431A-BA4A-63A0D6CA95D2}"/>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3887463094"/>
      </p:ext>
    </p:extLst>
  </p:cSld>
  <p:clrMapOvr>
    <a:masterClrMapping/>
  </p:clrMapOvr>
  <p:extLst>
    <p:ext uri="{DCECCB84-F9BA-43D5-87BE-67443E8EF086}">
      <p15:sldGuideLst xmlns:p15="http://schemas.microsoft.com/office/powerpoint/2012/main">
        <p15:guide id="1" pos="411">
          <p15:clr>
            <a:srgbClr val="FBAE40"/>
          </p15:clr>
        </p15:guide>
        <p15:guide id="2" pos="6630">
          <p15:clr>
            <a:srgbClr val="FBAE40"/>
          </p15:clr>
        </p15:guide>
        <p15:guide id="3" orient="horz" pos="3906">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DIN_leer_mit-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4CA3C3-F22C-4887-A003-12AF3C02A7DA}"/>
              </a:ext>
            </a:extLst>
          </p:cNvPr>
          <p:cNvSpPr>
            <a:spLocks noGrp="1"/>
          </p:cNvSpPr>
          <p:nvPr>
            <p:ph type="title" hasCustomPrompt="1"/>
          </p:nvPr>
        </p:nvSpPr>
        <p:spPr/>
        <p:txBody>
          <a:bodyPr/>
          <a:lstStyle>
            <a:lvl1pPr>
              <a:defRPr/>
            </a:lvl1pPr>
          </a:lstStyle>
          <a:p>
            <a:r>
              <a:rPr lang="de-DE"/>
              <a:t>Hier steht der einzeilige Folientitel</a:t>
            </a:r>
          </a:p>
        </p:txBody>
      </p:sp>
      <p:sp>
        <p:nvSpPr>
          <p:cNvPr id="3" name="Foliennummernplatzhalter 2">
            <a:extLst>
              <a:ext uri="{FF2B5EF4-FFF2-40B4-BE49-F238E27FC236}">
                <a16:creationId xmlns:a16="http://schemas.microsoft.com/office/drawing/2014/main" id="{D7208F95-1689-4F94-8F0B-9ED644948473}"/>
              </a:ext>
            </a:extLst>
          </p:cNvPr>
          <p:cNvSpPr>
            <a:spLocks noGrp="1"/>
          </p:cNvSpPr>
          <p:nvPr>
            <p:ph type="sldNum" sz="quarter" idx="10"/>
          </p:nvPr>
        </p:nvSpPr>
        <p:spPr/>
        <p:txBody>
          <a:bodyPr/>
          <a:lstStyle/>
          <a:p>
            <a:fld id="{8B252499-9B54-4877-82BC-0DBF69578AC1}" type="slidenum">
              <a:rPr lang="en-US" smtClean="0"/>
              <a:pPr/>
              <a:t>‹Nr.›</a:t>
            </a:fld>
            <a:endParaRPr lang="en-US" dirty="0"/>
          </a:p>
        </p:txBody>
      </p:sp>
      <p:sp>
        <p:nvSpPr>
          <p:cNvPr id="4" name="Fußzeilenplatzhalter 3">
            <a:extLst>
              <a:ext uri="{FF2B5EF4-FFF2-40B4-BE49-F238E27FC236}">
                <a16:creationId xmlns:a16="http://schemas.microsoft.com/office/drawing/2014/main" id="{802E371D-9FD1-4144-AAF4-05CA9BFA3B89}"/>
              </a:ext>
            </a:extLst>
          </p:cNvPr>
          <p:cNvSpPr>
            <a:spLocks noGrp="1"/>
          </p:cNvSpPr>
          <p:nvPr>
            <p:ph type="ftr" sz="quarter" idx="11"/>
          </p:nvPr>
        </p:nvSpPr>
        <p:spPr/>
        <p:txBody>
          <a:bodyPr/>
          <a:lstStyle/>
          <a:p>
            <a:r>
              <a:rPr lang="en-US" dirty="0"/>
              <a:t>© 2023, DIN e. V.</a:t>
            </a:r>
          </a:p>
        </p:txBody>
      </p:sp>
      <p:sp>
        <p:nvSpPr>
          <p:cNvPr id="6" name="Textplatzhalter 4">
            <a:extLst>
              <a:ext uri="{FF2B5EF4-FFF2-40B4-BE49-F238E27FC236}">
                <a16:creationId xmlns:a16="http://schemas.microsoft.com/office/drawing/2014/main" id="{7CA68D99-9C55-4A7B-8F01-0C2C8923396C}"/>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3212507111"/>
      </p:ext>
    </p:extLst>
  </p:cSld>
  <p:clrMapOvr>
    <a:masterClrMapping/>
  </p:clrMapOvr>
  <p:extLst>
    <p:ext uri="{DCECCB84-F9BA-43D5-87BE-67443E8EF086}">
      <p15:sldGuideLst xmlns:p15="http://schemas.microsoft.com/office/powerpoint/2012/main">
        <p15:guide id="1" pos="411">
          <p15:clr>
            <a:srgbClr val="FBAE40"/>
          </p15:clr>
        </p15:guide>
        <p15:guide id="2" pos="6630">
          <p15:clr>
            <a:srgbClr val="FBAE4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DIN_ein-Bild_Text_Variante_A">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D680F1C-4719-429A-B80F-27EC8FF5CD0D}"/>
              </a:ext>
            </a:extLst>
          </p:cNvPr>
          <p:cNvSpPr>
            <a:spLocks noGrp="1"/>
          </p:cNvSpPr>
          <p:nvPr>
            <p:ph type="title" hasCustomPrompt="1"/>
          </p:nvPr>
        </p:nvSpPr>
        <p:spPr/>
        <p:txBody>
          <a:bodyPr/>
          <a:lstStyle>
            <a:lvl1pPr>
              <a:defRPr/>
            </a:lvl1pPr>
          </a:lstStyle>
          <a:p>
            <a:r>
              <a:rPr lang="de-DE"/>
              <a:t>Hier steht der einzeilige Folientitel</a:t>
            </a:r>
            <a:endParaRPr lang="en-US" dirty="0"/>
          </a:p>
        </p:txBody>
      </p:sp>
      <p:sp>
        <p:nvSpPr>
          <p:cNvPr id="15" name="Bildplatzhalter 5">
            <a:extLst>
              <a:ext uri="{FF2B5EF4-FFF2-40B4-BE49-F238E27FC236}">
                <a16:creationId xmlns:a16="http://schemas.microsoft.com/office/drawing/2014/main" id="{2C95BDB2-D2F9-45E2-A147-09C6B1790256}"/>
              </a:ext>
            </a:extLst>
          </p:cNvPr>
          <p:cNvSpPr>
            <a:spLocks noGrp="1"/>
          </p:cNvSpPr>
          <p:nvPr>
            <p:ph type="pic" sz="quarter" idx="19"/>
          </p:nvPr>
        </p:nvSpPr>
        <p:spPr>
          <a:xfrm>
            <a:off x="662721" y="2385859"/>
            <a:ext cx="5313971" cy="3814917"/>
          </a:xfrm>
          <a:prstGeom prst="rect">
            <a:avLst/>
          </a:prstGeom>
          <a:solidFill>
            <a:schemeClr val="tx2">
              <a:lumMod val="20000"/>
              <a:lumOff val="80000"/>
            </a:schemeClr>
          </a:solidFill>
        </p:spPr>
        <p:txBody>
          <a:bodyPr/>
          <a:lstStyle>
            <a:lvl1pPr marL="0" indent="0">
              <a:buFont typeface="Arial" panose="020B0604020202020204" pitchFamily="34" charset="0"/>
              <a:buNone/>
              <a:defRPr sz="800"/>
            </a:lvl1pPr>
            <a:lvl2pPr marL="457189" indent="0">
              <a:buNone/>
              <a:defRPr/>
            </a:lvl2pPr>
          </a:lstStyle>
          <a:p>
            <a:pPr lvl="0"/>
            <a:r>
              <a:rPr lang="de-DE"/>
              <a:t>Bild durch Klicken auf Symbol hinzufügen</a:t>
            </a:r>
            <a:endParaRPr lang="de-DE" dirty="0"/>
          </a:p>
        </p:txBody>
      </p:sp>
      <p:sp>
        <p:nvSpPr>
          <p:cNvPr id="21" name="Textplatzhalter 2">
            <a:extLst>
              <a:ext uri="{FF2B5EF4-FFF2-40B4-BE49-F238E27FC236}">
                <a16:creationId xmlns:a16="http://schemas.microsoft.com/office/drawing/2014/main" id="{2D47F5F8-AED6-4F5F-9134-3AE7F3A770B3}"/>
              </a:ext>
            </a:extLst>
          </p:cNvPr>
          <p:cNvSpPr>
            <a:spLocks noGrp="1"/>
          </p:cNvSpPr>
          <p:nvPr>
            <p:ph type="body" sz="quarter" idx="21" hasCustomPrompt="1"/>
          </p:nvPr>
        </p:nvSpPr>
        <p:spPr>
          <a:xfrm>
            <a:off x="6131345" y="2382840"/>
            <a:ext cx="4384257" cy="3817937"/>
          </a:xfrm>
        </p:spPr>
        <p:txBody>
          <a:bodyPr wrap="square" lIns="0" tIns="0" rIns="0" bIns="0">
            <a:noAutofit/>
          </a:bodyPr>
          <a:lstStyle>
            <a:lvl1pPr>
              <a:defRPr/>
            </a:lvl1pPr>
            <a:lvl2pPr>
              <a:defRPr/>
            </a:lvl2pPr>
            <a:lvl3pPr>
              <a:defRPr/>
            </a:lvl3pPr>
          </a:lstStyle>
          <a:p>
            <a:pPr lvl="0"/>
            <a:r>
              <a:rPr lang="de-DE" dirty="0"/>
              <a:t>Hier steht Fließtext.</a:t>
            </a:r>
          </a:p>
        </p:txBody>
      </p:sp>
      <p:sp>
        <p:nvSpPr>
          <p:cNvPr id="2" name="Fußzeilenplatzhalter 1">
            <a:extLst>
              <a:ext uri="{FF2B5EF4-FFF2-40B4-BE49-F238E27FC236}">
                <a16:creationId xmlns:a16="http://schemas.microsoft.com/office/drawing/2014/main" id="{44E68C4B-EEBE-4B18-B522-979AF578CC54}"/>
              </a:ext>
            </a:extLst>
          </p:cNvPr>
          <p:cNvSpPr>
            <a:spLocks noGrp="1"/>
          </p:cNvSpPr>
          <p:nvPr>
            <p:ph type="ftr" sz="quarter" idx="22"/>
          </p:nvPr>
        </p:nvSpPr>
        <p:spPr/>
        <p:txBody>
          <a:bodyPr/>
          <a:lstStyle/>
          <a:p>
            <a:r>
              <a:rPr lang="en-US" dirty="0"/>
              <a:t>© 2023, DIN e. V.</a:t>
            </a:r>
          </a:p>
        </p:txBody>
      </p:sp>
      <p:sp>
        <p:nvSpPr>
          <p:cNvPr id="3" name="Foliennummernplatzhalter 2">
            <a:extLst>
              <a:ext uri="{FF2B5EF4-FFF2-40B4-BE49-F238E27FC236}">
                <a16:creationId xmlns:a16="http://schemas.microsoft.com/office/drawing/2014/main" id="{85095845-384E-4EFF-A6C4-7BD307E289C2}"/>
              </a:ext>
            </a:extLst>
          </p:cNvPr>
          <p:cNvSpPr>
            <a:spLocks noGrp="1"/>
          </p:cNvSpPr>
          <p:nvPr>
            <p:ph type="sldNum" sz="quarter" idx="23"/>
          </p:nvPr>
        </p:nvSpPr>
        <p:spPr/>
        <p:txBody>
          <a:bodyPr/>
          <a:lstStyle/>
          <a:p>
            <a:fld id="{8B252499-9B54-4877-82BC-0DBF69578AC1}" type="slidenum">
              <a:rPr lang="en-US" smtClean="0"/>
              <a:pPr/>
              <a:t>‹Nr.›</a:t>
            </a:fld>
            <a:endParaRPr lang="en-US" dirty="0"/>
          </a:p>
        </p:txBody>
      </p:sp>
      <p:sp>
        <p:nvSpPr>
          <p:cNvPr id="8" name="Textplatzhalter 4">
            <a:extLst>
              <a:ext uri="{FF2B5EF4-FFF2-40B4-BE49-F238E27FC236}">
                <a16:creationId xmlns:a16="http://schemas.microsoft.com/office/drawing/2014/main" id="{C6E06A88-78CA-48E9-B7B5-A830665AB14B}"/>
              </a:ext>
            </a:extLst>
          </p:cNvPr>
          <p:cNvSpPr>
            <a:spLocks noGrp="1"/>
          </p:cNvSpPr>
          <p:nvPr>
            <p:ph type="body" sz="quarter" idx="17" hasCustomPrompt="1"/>
          </p:nvPr>
        </p:nvSpPr>
        <p:spPr>
          <a:xfrm>
            <a:off x="658813" y="720002"/>
            <a:ext cx="9864727" cy="276999"/>
          </a:xfrm>
        </p:spPr>
        <p:txBody>
          <a:bodyPr>
            <a:noAutofit/>
          </a:bodyPr>
          <a:lstStyle>
            <a:lvl1pPr>
              <a:defRPr sz="1800"/>
            </a:lvl1pPr>
          </a:lstStyle>
          <a:p>
            <a:pPr lvl="0"/>
            <a:r>
              <a:rPr lang="de-DE" dirty="0"/>
              <a:t>Dachzeile: Tagesordnungspunkt oder thematische Einordnung (einzeilig)</a:t>
            </a:r>
          </a:p>
        </p:txBody>
      </p:sp>
    </p:spTree>
    <p:extLst>
      <p:ext uri="{BB962C8B-B14F-4D97-AF65-F5344CB8AC3E}">
        <p14:creationId xmlns:p14="http://schemas.microsoft.com/office/powerpoint/2010/main" val="2736492857"/>
      </p:ext>
    </p:extLst>
  </p:cSld>
  <p:clrMapOvr>
    <a:masterClrMapping/>
  </p:clrMapOvr>
  <p:extLst>
    <p:ext uri="{DCECCB84-F9BA-43D5-87BE-67443E8EF086}">
      <p15:sldGuideLst xmlns:p15="http://schemas.microsoft.com/office/powerpoint/2012/main">
        <p15:guide id="1" pos="415">
          <p15:clr>
            <a:srgbClr val="FBAE40"/>
          </p15:clr>
        </p15:guide>
        <p15:guide id="2" pos="6630">
          <p15:clr>
            <a:srgbClr val="FBAE40"/>
          </p15:clr>
        </p15:guide>
        <p15:guide id="3" orient="horz" pos="1502">
          <p15:clr>
            <a:srgbClr val="FBAE40"/>
          </p15:clr>
        </p15:guide>
        <p15:guide id="4" orient="horz" pos="3906">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58.xml"/><Relationship Id="rId13" Type="http://schemas.openxmlformats.org/officeDocument/2006/relationships/slideLayout" Target="../slideLayouts/slideLayout163.xml"/><Relationship Id="rId18" Type="http://schemas.openxmlformats.org/officeDocument/2006/relationships/slideLayout" Target="../slideLayouts/slideLayout168.xml"/><Relationship Id="rId3" Type="http://schemas.openxmlformats.org/officeDocument/2006/relationships/slideLayout" Target="../slideLayouts/slideLayout153.xml"/><Relationship Id="rId21" Type="http://schemas.openxmlformats.org/officeDocument/2006/relationships/theme" Target="../theme/theme10.xml"/><Relationship Id="rId7" Type="http://schemas.openxmlformats.org/officeDocument/2006/relationships/slideLayout" Target="../slideLayouts/slideLayout157.xml"/><Relationship Id="rId12" Type="http://schemas.openxmlformats.org/officeDocument/2006/relationships/slideLayout" Target="../slideLayouts/slideLayout162.xml"/><Relationship Id="rId17" Type="http://schemas.openxmlformats.org/officeDocument/2006/relationships/slideLayout" Target="../slideLayouts/slideLayout167.xml"/><Relationship Id="rId2" Type="http://schemas.openxmlformats.org/officeDocument/2006/relationships/slideLayout" Target="../slideLayouts/slideLayout152.xml"/><Relationship Id="rId16" Type="http://schemas.openxmlformats.org/officeDocument/2006/relationships/slideLayout" Target="../slideLayouts/slideLayout166.xml"/><Relationship Id="rId20" Type="http://schemas.openxmlformats.org/officeDocument/2006/relationships/slideLayout" Target="../slideLayouts/slideLayout170.xml"/><Relationship Id="rId1" Type="http://schemas.openxmlformats.org/officeDocument/2006/relationships/slideLayout" Target="../slideLayouts/slideLayout151.xml"/><Relationship Id="rId6" Type="http://schemas.openxmlformats.org/officeDocument/2006/relationships/slideLayout" Target="../slideLayouts/slideLayout156.xml"/><Relationship Id="rId11" Type="http://schemas.openxmlformats.org/officeDocument/2006/relationships/slideLayout" Target="../slideLayouts/slideLayout161.xml"/><Relationship Id="rId5" Type="http://schemas.openxmlformats.org/officeDocument/2006/relationships/slideLayout" Target="../slideLayouts/slideLayout155.xml"/><Relationship Id="rId15" Type="http://schemas.openxmlformats.org/officeDocument/2006/relationships/slideLayout" Target="../slideLayouts/slideLayout165.xml"/><Relationship Id="rId10" Type="http://schemas.openxmlformats.org/officeDocument/2006/relationships/slideLayout" Target="../slideLayouts/slideLayout160.xml"/><Relationship Id="rId19" Type="http://schemas.openxmlformats.org/officeDocument/2006/relationships/slideLayout" Target="../slideLayouts/slideLayout169.xml"/><Relationship Id="rId4" Type="http://schemas.openxmlformats.org/officeDocument/2006/relationships/slideLayout" Target="../slideLayouts/slideLayout154.xml"/><Relationship Id="rId9" Type="http://schemas.openxmlformats.org/officeDocument/2006/relationships/slideLayout" Target="../slideLayouts/slideLayout159.xml"/><Relationship Id="rId14" Type="http://schemas.openxmlformats.org/officeDocument/2006/relationships/slideLayout" Target="../slideLayouts/slideLayout164.xml"/><Relationship Id="rId22" Type="http://schemas.openxmlformats.org/officeDocument/2006/relationships/image" Target="../media/image10.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78.xml"/><Relationship Id="rId13" Type="http://schemas.openxmlformats.org/officeDocument/2006/relationships/slideLayout" Target="../slideLayouts/slideLayout183.xml"/><Relationship Id="rId18" Type="http://schemas.openxmlformats.org/officeDocument/2006/relationships/slideLayout" Target="../slideLayouts/slideLayout188.xml"/><Relationship Id="rId3" Type="http://schemas.openxmlformats.org/officeDocument/2006/relationships/slideLayout" Target="../slideLayouts/slideLayout173.xml"/><Relationship Id="rId7" Type="http://schemas.openxmlformats.org/officeDocument/2006/relationships/slideLayout" Target="../slideLayouts/slideLayout177.xml"/><Relationship Id="rId12" Type="http://schemas.openxmlformats.org/officeDocument/2006/relationships/slideLayout" Target="../slideLayouts/slideLayout182.xml"/><Relationship Id="rId17" Type="http://schemas.openxmlformats.org/officeDocument/2006/relationships/slideLayout" Target="../slideLayouts/slideLayout187.xml"/><Relationship Id="rId2" Type="http://schemas.openxmlformats.org/officeDocument/2006/relationships/slideLayout" Target="../slideLayouts/slideLayout172.xml"/><Relationship Id="rId16" Type="http://schemas.openxmlformats.org/officeDocument/2006/relationships/slideLayout" Target="../slideLayouts/slideLayout186.xml"/><Relationship Id="rId20" Type="http://schemas.openxmlformats.org/officeDocument/2006/relationships/image" Target="../media/image45.jpg"/><Relationship Id="rId1" Type="http://schemas.openxmlformats.org/officeDocument/2006/relationships/slideLayout" Target="../slideLayouts/slideLayout171.xml"/><Relationship Id="rId6" Type="http://schemas.openxmlformats.org/officeDocument/2006/relationships/slideLayout" Target="../slideLayouts/slideLayout176.xml"/><Relationship Id="rId11" Type="http://schemas.openxmlformats.org/officeDocument/2006/relationships/slideLayout" Target="../slideLayouts/slideLayout181.xml"/><Relationship Id="rId5" Type="http://schemas.openxmlformats.org/officeDocument/2006/relationships/slideLayout" Target="../slideLayouts/slideLayout175.xml"/><Relationship Id="rId15" Type="http://schemas.openxmlformats.org/officeDocument/2006/relationships/slideLayout" Target="../slideLayouts/slideLayout185.xml"/><Relationship Id="rId10" Type="http://schemas.openxmlformats.org/officeDocument/2006/relationships/slideLayout" Target="../slideLayouts/slideLayout180.xml"/><Relationship Id="rId19" Type="http://schemas.openxmlformats.org/officeDocument/2006/relationships/theme" Target="../theme/theme11.xml"/><Relationship Id="rId4" Type="http://schemas.openxmlformats.org/officeDocument/2006/relationships/slideLayout" Target="../slideLayouts/slideLayout174.xml"/><Relationship Id="rId9" Type="http://schemas.openxmlformats.org/officeDocument/2006/relationships/slideLayout" Target="../slideLayouts/slideLayout179.xml"/><Relationship Id="rId14" Type="http://schemas.openxmlformats.org/officeDocument/2006/relationships/slideLayout" Target="../slideLayouts/slideLayout184.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96.xml"/><Relationship Id="rId3" Type="http://schemas.openxmlformats.org/officeDocument/2006/relationships/slideLayout" Target="../slideLayouts/slideLayout191.xml"/><Relationship Id="rId7" Type="http://schemas.openxmlformats.org/officeDocument/2006/relationships/slideLayout" Target="../slideLayouts/slideLayout195.xml"/><Relationship Id="rId2" Type="http://schemas.openxmlformats.org/officeDocument/2006/relationships/slideLayout" Target="../slideLayouts/slideLayout190.xml"/><Relationship Id="rId1" Type="http://schemas.openxmlformats.org/officeDocument/2006/relationships/slideLayout" Target="../slideLayouts/slideLayout189.xml"/><Relationship Id="rId6" Type="http://schemas.openxmlformats.org/officeDocument/2006/relationships/slideLayout" Target="../slideLayouts/slideLayout194.xml"/><Relationship Id="rId11" Type="http://schemas.openxmlformats.org/officeDocument/2006/relationships/image" Target="../media/image35.jpg"/><Relationship Id="rId5" Type="http://schemas.openxmlformats.org/officeDocument/2006/relationships/slideLayout" Target="../slideLayouts/slideLayout193.xml"/><Relationship Id="rId10" Type="http://schemas.openxmlformats.org/officeDocument/2006/relationships/theme" Target="../theme/theme12.xml"/><Relationship Id="rId4" Type="http://schemas.openxmlformats.org/officeDocument/2006/relationships/slideLayout" Target="../slideLayouts/slideLayout192.xml"/><Relationship Id="rId9" Type="http://schemas.openxmlformats.org/officeDocument/2006/relationships/slideLayout" Target="../slideLayouts/slideLayout197.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205.xml"/><Relationship Id="rId3" Type="http://schemas.openxmlformats.org/officeDocument/2006/relationships/slideLayout" Target="../slideLayouts/slideLayout200.xml"/><Relationship Id="rId7" Type="http://schemas.openxmlformats.org/officeDocument/2006/relationships/slideLayout" Target="../slideLayouts/slideLayout204.xml"/><Relationship Id="rId2" Type="http://schemas.openxmlformats.org/officeDocument/2006/relationships/slideLayout" Target="../slideLayouts/slideLayout199.xml"/><Relationship Id="rId1" Type="http://schemas.openxmlformats.org/officeDocument/2006/relationships/slideLayout" Target="../slideLayouts/slideLayout198.xml"/><Relationship Id="rId6" Type="http://schemas.openxmlformats.org/officeDocument/2006/relationships/slideLayout" Target="../slideLayouts/slideLayout203.xml"/><Relationship Id="rId11" Type="http://schemas.openxmlformats.org/officeDocument/2006/relationships/image" Target="../media/image35.jpg"/><Relationship Id="rId5" Type="http://schemas.openxmlformats.org/officeDocument/2006/relationships/slideLayout" Target="../slideLayouts/slideLayout202.xml"/><Relationship Id="rId10" Type="http://schemas.openxmlformats.org/officeDocument/2006/relationships/theme" Target="../theme/theme13.xml"/><Relationship Id="rId4" Type="http://schemas.openxmlformats.org/officeDocument/2006/relationships/slideLayout" Target="../slideLayouts/slideLayout201.xml"/><Relationship Id="rId9" Type="http://schemas.openxmlformats.org/officeDocument/2006/relationships/slideLayout" Target="../slideLayouts/slideLayout206.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214.xml"/><Relationship Id="rId3" Type="http://schemas.openxmlformats.org/officeDocument/2006/relationships/slideLayout" Target="../slideLayouts/slideLayout209.xml"/><Relationship Id="rId7" Type="http://schemas.openxmlformats.org/officeDocument/2006/relationships/slideLayout" Target="../slideLayouts/slideLayout213.xml"/><Relationship Id="rId12" Type="http://schemas.openxmlformats.org/officeDocument/2006/relationships/image" Target="../media/image46.png"/><Relationship Id="rId2" Type="http://schemas.openxmlformats.org/officeDocument/2006/relationships/slideLayout" Target="../slideLayouts/slideLayout208.xml"/><Relationship Id="rId1" Type="http://schemas.openxmlformats.org/officeDocument/2006/relationships/slideLayout" Target="../slideLayouts/slideLayout207.xml"/><Relationship Id="rId6" Type="http://schemas.openxmlformats.org/officeDocument/2006/relationships/slideLayout" Target="../slideLayouts/slideLayout212.xml"/><Relationship Id="rId11" Type="http://schemas.openxmlformats.org/officeDocument/2006/relationships/theme" Target="../theme/theme14.xml"/><Relationship Id="rId5" Type="http://schemas.openxmlformats.org/officeDocument/2006/relationships/slideLayout" Target="../slideLayouts/slideLayout211.xml"/><Relationship Id="rId10" Type="http://schemas.openxmlformats.org/officeDocument/2006/relationships/slideLayout" Target="../slideLayouts/slideLayout216.xml"/><Relationship Id="rId4" Type="http://schemas.openxmlformats.org/officeDocument/2006/relationships/slideLayout" Target="../slideLayouts/slideLayout210.xml"/><Relationship Id="rId9" Type="http://schemas.openxmlformats.org/officeDocument/2006/relationships/slideLayout" Target="../slideLayouts/slideLayout215.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224.xml"/><Relationship Id="rId3" Type="http://schemas.openxmlformats.org/officeDocument/2006/relationships/slideLayout" Target="../slideLayouts/slideLayout219.xml"/><Relationship Id="rId7" Type="http://schemas.openxmlformats.org/officeDocument/2006/relationships/slideLayout" Target="../slideLayouts/slideLayout223.xml"/><Relationship Id="rId12" Type="http://schemas.openxmlformats.org/officeDocument/2006/relationships/image" Target="../media/image46.png"/><Relationship Id="rId2" Type="http://schemas.openxmlformats.org/officeDocument/2006/relationships/slideLayout" Target="../slideLayouts/slideLayout218.xml"/><Relationship Id="rId1" Type="http://schemas.openxmlformats.org/officeDocument/2006/relationships/slideLayout" Target="../slideLayouts/slideLayout217.xml"/><Relationship Id="rId6" Type="http://schemas.openxmlformats.org/officeDocument/2006/relationships/slideLayout" Target="../slideLayouts/slideLayout222.xml"/><Relationship Id="rId11" Type="http://schemas.openxmlformats.org/officeDocument/2006/relationships/theme" Target="../theme/theme15.xml"/><Relationship Id="rId5" Type="http://schemas.openxmlformats.org/officeDocument/2006/relationships/slideLayout" Target="../slideLayouts/slideLayout221.xml"/><Relationship Id="rId10" Type="http://schemas.openxmlformats.org/officeDocument/2006/relationships/slideLayout" Target="../slideLayouts/slideLayout226.xml"/><Relationship Id="rId4" Type="http://schemas.openxmlformats.org/officeDocument/2006/relationships/slideLayout" Target="../slideLayouts/slideLayout220.xml"/><Relationship Id="rId9" Type="http://schemas.openxmlformats.org/officeDocument/2006/relationships/slideLayout" Target="../slideLayouts/slideLayout22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6" Type="http://schemas.openxmlformats.org/officeDocument/2006/relationships/image" Target="../media/image10.png"/><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theme" Target="../theme/theme2.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3" Type="http://schemas.openxmlformats.org/officeDocument/2006/relationships/slideLayout" Target="../slideLayouts/slideLayout35.xml"/><Relationship Id="rId21" Type="http://schemas.openxmlformats.org/officeDocument/2006/relationships/image" Target="../media/image11.jpeg"/><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0" Type="http://schemas.openxmlformats.org/officeDocument/2006/relationships/theme" Target="../theme/theme3.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19" Type="http://schemas.openxmlformats.org/officeDocument/2006/relationships/slideLayout" Target="../slideLayouts/slideLayout51.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18" Type="http://schemas.openxmlformats.org/officeDocument/2006/relationships/theme" Target="../theme/theme4.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10" Type="http://schemas.openxmlformats.org/officeDocument/2006/relationships/slideLayout" Target="../slideLayouts/slideLayout61.xml"/><Relationship Id="rId19" Type="http://schemas.openxmlformats.org/officeDocument/2006/relationships/image" Target="../media/image30.jpeg"/><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slideLayout" Target="../slideLayouts/slideLayout81.xml"/><Relationship Id="rId18" Type="http://schemas.openxmlformats.org/officeDocument/2006/relationships/slideLayout" Target="../slideLayouts/slideLayout86.xml"/><Relationship Id="rId3" Type="http://schemas.openxmlformats.org/officeDocument/2006/relationships/slideLayout" Target="../slideLayouts/slideLayout71.xml"/><Relationship Id="rId21" Type="http://schemas.openxmlformats.org/officeDocument/2006/relationships/image" Target="../media/image34.jpeg"/><Relationship Id="rId7" Type="http://schemas.openxmlformats.org/officeDocument/2006/relationships/slideLayout" Target="../slideLayouts/slideLayout75.xml"/><Relationship Id="rId12" Type="http://schemas.openxmlformats.org/officeDocument/2006/relationships/slideLayout" Target="../slideLayouts/slideLayout80.xml"/><Relationship Id="rId17" Type="http://schemas.openxmlformats.org/officeDocument/2006/relationships/slideLayout" Target="../slideLayouts/slideLayout85.xml"/><Relationship Id="rId2" Type="http://schemas.openxmlformats.org/officeDocument/2006/relationships/slideLayout" Target="../slideLayouts/slideLayout70.xml"/><Relationship Id="rId16" Type="http://schemas.openxmlformats.org/officeDocument/2006/relationships/slideLayout" Target="../slideLayouts/slideLayout84.xml"/><Relationship Id="rId20" Type="http://schemas.openxmlformats.org/officeDocument/2006/relationships/theme" Target="../theme/theme5.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5" Type="http://schemas.openxmlformats.org/officeDocument/2006/relationships/slideLayout" Target="../slideLayouts/slideLayout83.xml"/><Relationship Id="rId10" Type="http://schemas.openxmlformats.org/officeDocument/2006/relationships/slideLayout" Target="../slideLayouts/slideLayout78.xml"/><Relationship Id="rId19" Type="http://schemas.openxmlformats.org/officeDocument/2006/relationships/slideLayout" Target="../slideLayouts/slideLayout87.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95.xml"/><Relationship Id="rId13" Type="http://schemas.openxmlformats.org/officeDocument/2006/relationships/slideLayout" Target="../slideLayouts/slideLayout100.xml"/><Relationship Id="rId18" Type="http://schemas.openxmlformats.org/officeDocument/2006/relationships/slideLayout" Target="../slideLayouts/slideLayout105.xml"/><Relationship Id="rId3" Type="http://schemas.openxmlformats.org/officeDocument/2006/relationships/slideLayout" Target="../slideLayouts/slideLayout90.xml"/><Relationship Id="rId21" Type="http://schemas.openxmlformats.org/officeDocument/2006/relationships/image" Target="../media/image11.jpeg"/><Relationship Id="rId7" Type="http://schemas.openxmlformats.org/officeDocument/2006/relationships/slideLayout" Target="../slideLayouts/slideLayout94.xml"/><Relationship Id="rId12" Type="http://schemas.openxmlformats.org/officeDocument/2006/relationships/slideLayout" Target="../slideLayouts/slideLayout99.xml"/><Relationship Id="rId17" Type="http://schemas.openxmlformats.org/officeDocument/2006/relationships/slideLayout" Target="../slideLayouts/slideLayout104.xml"/><Relationship Id="rId2" Type="http://schemas.openxmlformats.org/officeDocument/2006/relationships/slideLayout" Target="../slideLayouts/slideLayout89.xml"/><Relationship Id="rId16" Type="http://schemas.openxmlformats.org/officeDocument/2006/relationships/slideLayout" Target="../slideLayouts/slideLayout103.xml"/><Relationship Id="rId20" Type="http://schemas.openxmlformats.org/officeDocument/2006/relationships/theme" Target="../theme/theme6.xml"/><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5" Type="http://schemas.openxmlformats.org/officeDocument/2006/relationships/slideLayout" Target="../slideLayouts/slideLayout102.xml"/><Relationship Id="rId10" Type="http://schemas.openxmlformats.org/officeDocument/2006/relationships/slideLayout" Target="../slideLayouts/slideLayout97.xml"/><Relationship Id="rId19" Type="http://schemas.openxmlformats.org/officeDocument/2006/relationships/slideLayout" Target="../slideLayouts/slideLayout106.xml"/><Relationship Id="rId4" Type="http://schemas.openxmlformats.org/officeDocument/2006/relationships/slideLayout" Target="../slideLayouts/slideLayout91.xml"/><Relationship Id="rId9" Type="http://schemas.openxmlformats.org/officeDocument/2006/relationships/slideLayout" Target="../slideLayouts/slideLayout96.xml"/><Relationship Id="rId14" Type="http://schemas.openxmlformats.org/officeDocument/2006/relationships/slideLayout" Target="../slideLayouts/slideLayout101.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14.xml"/><Relationship Id="rId3" Type="http://schemas.openxmlformats.org/officeDocument/2006/relationships/slideLayout" Target="../slideLayouts/slideLayout109.xml"/><Relationship Id="rId7" Type="http://schemas.openxmlformats.org/officeDocument/2006/relationships/slideLayout" Target="../slideLayouts/slideLayout113.xml"/><Relationship Id="rId2" Type="http://schemas.openxmlformats.org/officeDocument/2006/relationships/slideLayout" Target="../slideLayouts/slideLayout108.xml"/><Relationship Id="rId1" Type="http://schemas.openxmlformats.org/officeDocument/2006/relationships/slideLayout" Target="../slideLayouts/slideLayout107.xml"/><Relationship Id="rId6" Type="http://schemas.openxmlformats.org/officeDocument/2006/relationships/slideLayout" Target="../slideLayouts/slideLayout112.xml"/><Relationship Id="rId11" Type="http://schemas.openxmlformats.org/officeDocument/2006/relationships/image" Target="../media/image35.jpg"/><Relationship Id="rId5" Type="http://schemas.openxmlformats.org/officeDocument/2006/relationships/slideLayout" Target="../slideLayouts/slideLayout111.xml"/><Relationship Id="rId10" Type="http://schemas.openxmlformats.org/officeDocument/2006/relationships/theme" Target="../theme/theme7.xml"/><Relationship Id="rId4" Type="http://schemas.openxmlformats.org/officeDocument/2006/relationships/slideLayout" Target="../slideLayouts/slideLayout110.xml"/><Relationship Id="rId9" Type="http://schemas.openxmlformats.org/officeDocument/2006/relationships/slideLayout" Target="../slideLayouts/slideLayout11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23.xml"/><Relationship Id="rId13" Type="http://schemas.openxmlformats.org/officeDocument/2006/relationships/slideLayout" Target="../slideLayouts/slideLayout128.xml"/><Relationship Id="rId18" Type="http://schemas.openxmlformats.org/officeDocument/2006/relationships/image" Target="../media/image10.png"/><Relationship Id="rId3" Type="http://schemas.openxmlformats.org/officeDocument/2006/relationships/slideLayout" Target="../slideLayouts/slideLayout118.xml"/><Relationship Id="rId7" Type="http://schemas.openxmlformats.org/officeDocument/2006/relationships/slideLayout" Target="../slideLayouts/slideLayout122.xml"/><Relationship Id="rId12" Type="http://schemas.openxmlformats.org/officeDocument/2006/relationships/slideLayout" Target="../slideLayouts/slideLayout127.xml"/><Relationship Id="rId17" Type="http://schemas.openxmlformats.org/officeDocument/2006/relationships/theme" Target="../theme/theme8.xml"/><Relationship Id="rId2" Type="http://schemas.openxmlformats.org/officeDocument/2006/relationships/slideLayout" Target="../slideLayouts/slideLayout117.xml"/><Relationship Id="rId16" Type="http://schemas.openxmlformats.org/officeDocument/2006/relationships/slideLayout" Target="../slideLayouts/slideLayout131.xml"/><Relationship Id="rId1" Type="http://schemas.openxmlformats.org/officeDocument/2006/relationships/slideLayout" Target="../slideLayouts/slideLayout116.xml"/><Relationship Id="rId6" Type="http://schemas.openxmlformats.org/officeDocument/2006/relationships/slideLayout" Target="../slideLayouts/slideLayout121.xml"/><Relationship Id="rId11" Type="http://schemas.openxmlformats.org/officeDocument/2006/relationships/slideLayout" Target="../slideLayouts/slideLayout126.xml"/><Relationship Id="rId5" Type="http://schemas.openxmlformats.org/officeDocument/2006/relationships/slideLayout" Target="../slideLayouts/slideLayout120.xml"/><Relationship Id="rId15" Type="http://schemas.openxmlformats.org/officeDocument/2006/relationships/slideLayout" Target="../slideLayouts/slideLayout130.xml"/><Relationship Id="rId10" Type="http://schemas.openxmlformats.org/officeDocument/2006/relationships/slideLayout" Target="../slideLayouts/slideLayout125.xml"/><Relationship Id="rId4" Type="http://schemas.openxmlformats.org/officeDocument/2006/relationships/slideLayout" Target="../slideLayouts/slideLayout119.xml"/><Relationship Id="rId9" Type="http://schemas.openxmlformats.org/officeDocument/2006/relationships/slideLayout" Target="../slideLayouts/slideLayout124.xml"/><Relationship Id="rId14" Type="http://schemas.openxmlformats.org/officeDocument/2006/relationships/slideLayout" Target="../slideLayouts/slideLayout12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39.xml"/><Relationship Id="rId13" Type="http://schemas.openxmlformats.org/officeDocument/2006/relationships/slideLayout" Target="../slideLayouts/slideLayout144.xml"/><Relationship Id="rId18" Type="http://schemas.openxmlformats.org/officeDocument/2006/relationships/slideLayout" Target="../slideLayouts/slideLayout149.xml"/><Relationship Id="rId3" Type="http://schemas.openxmlformats.org/officeDocument/2006/relationships/slideLayout" Target="../slideLayouts/slideLayout134.xml"/><Relationship Id="rId21" Type="http://schemas.openxmlformats.org/officeDocument/2006/relationships/image" Target="../media/image11.jpeg"/><Relationship Id="rId7" Type="http://schemas.openxmlformats.org/officeDocument/2006/relationships/slideLayout" Target="../slideLayouts/slideLayout138.xml"/><Relationship Id="rId12" Type="http://schemas.openxmlformats.org/officeDocument/2006/relationships/slideLayout" Target="../slideLayouts/slideLayout143.xml"/><Relationship Id="rId17" Type="http://schemas.openxmlformats.org/officeDocument/2006/relationships/slideLayout" Target="../slideLayouts/slideLayout148.xml"/><Relationship Id="rId2" Type="http://schemas.openxmlformats.org/officeDocument/2006/relationships/slideLayout" Target="../slideLayouts/slideLayout133.xml"/><Relationship Id="rId16" Type="http://schemas.openxmlformats.org/officeDocument/2006/relationships/slideLayout" Target="../slideLayouts/slideLayout147.xml"/><Relationship Id="rId20" Type="http://schemas.openxmlformats.org/officeDocument/2006/relationships/theme" Target="../theme/theme9.xml"/><Relationship Id="rId1" Type="http://schemas.openxmlformats.org/officeDocument/2006/relationships/slideLayout" Target="../slideLayouts/slideLayout132.xml"/><Relationship Id="rId6" Type="http://schemas.openxmlformats.org/officeDocument/2006/relationships/slideLayout" Target="../slideLayouts/slideLayout137.xml"/><Relationship Id="rId11" Type="http://schemas.openxmlformats.org/officeDocument/2006/relationships/slideLayout" Target="../slideLayouts/slideLayout142.xml"/><Relationship Id="rId5" Type="http://schemas.openxmlformats.org/officeDocument/2006/relationships/slideLayout" Target="../slideLayouts/slideLayout136.xml"/><Relationship Id="rId15" Type="http://schemas.openxmlformats.org/officeDocument/2006/relationships/slideLayout" Target="../slideLayouts/slideLayout146.xml"/><Relationship Id="rId10" Type="http://schemas.openxmlformats.org/officeDocument/2006/relationships/slideLayout" Target="../slideLayouts/slideLayout141.xml"/><Relationship Id="rId19" Type="http://schemas.openxmlformats.org/officeDocument/2006/relationships/slideLayout" Target="../slideLayouts/slideLayout150.xml"/><Relationship Id="rId4" Type="http://schemas.openxmlformats.org/officeDocument/2006/relationships/slideLayout" Target="../slideLayouts/slideLayout135.xml"/><Relationship Id="rId9" Type="http://schemas.openxmlformats.org/officeDocument/2006/relationships/slideLayout" Target="../slideLayouts/slideLayout140.xml"/><Relationship Id="rId14" Type="http://schemas.openxmlformats.org/officeDocument/2006/relationships/slideLayout" Target="../slideLayouts/slideLayout1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7F821961-E816-4461-9B29-5E75ABB144DA}"/>
              </a:ext>
            </a:extLst>
          </p:cNvPr>
          <p:cNvPicPr>
            <a:picLocks noChangeAspect="1"/>
          </p:cNvPicPr>
          <p:nvPr userDrawn="1"/>
        </p:nvPicPr>
        <p:blipFill>
          <a:blip r:embed="rId20" cstate="screen">
            <a:extLst>
              <a:ext uri="{28A0092B-C50C-407E-A947-70E740481C1C}">
                <a14:useLocalDpi xmlns:a14="http://schemas.microsoft.com/office/drawing/2010/main" val="0"/>
              </a:ext>
            </a:extLst>
          </a:blip>
          <a:stretch>
            <a:fillRect/>
          </a:stretch>
        </p:blipFill>
        <p:spPr>
          <a:xfrm>
            <a:off x="10862765" y="470694"/>
            <a:ext cx="663345" cy="941388"/>
          </a:xfrm>
          <a:prstGeom prst="rect">
            <a:avLst/>
          </a:prstGeom>
        </p:spPr>
      </p:pic>
      <p:sp>
        <p:nvSpPr>
          <p:cNvPr id="2" name="Titelplatzhalter 1">
            <a:extLst>
              <a:ext uri="{FF2B5EF4-FFF2-40B4-BE49-F238E27FC236}">
                <a16:creationId xmlns:a16="http://schemas.microsoft.com/office/drawing/2014/main" id="{DACD8DCF-D7D9-465B-9F18-C79204CC34D8}"/>
              </a:ext>
            </a:extLst>
          </p:cNvPr>
          <p:cNvSpPr>
            <a:spLocks noGrp="1"/>
          </p:cNvSpPr>
          <p:nvPr>
            <p:ph type="title"/>
          </p:nvPr>
        </p:nvSpPr>
        <p:spPr>
          <a:xfrm>
            <a:off x="658813" y="1042988"/>
            <a:ext cx="9856787" cy="471487"/>
          </a:xfrm>
          <a:prstGeom prst="rect">
            <a:avLst/>
          </a:prstGeom>
        </p:spPr>
        <p:txBody>
          <a:bodyPr vert="horz" lIns="0" tIns="0" rIns="0" bIns="0" rtlCol="0" anchor="b">
            <a:noAutofit/>
          </a:bodyPr>
          <a:lstStyle/>
          <a:p>
            <a:r>
              <a:rPr lang="de-DE"/>
              <a:t>Mastertitelformat bearbeiten</a:t>
            </a:r>
            <a:endParaRPr lang="en-US"/>
          </a:p>
        </p:txBody>
      </p:sp>
      <p:sp>
        <p:nvSpPr>
          <p:cNvPr id="6" name="Foliennummernplatzhalter 5">
            <a:extLst>
              <a:ext uri="{FF2B5EF4-FFF2-40B4-BE49-F238E27FC236}">
                <a16:creationId xmlns:a16="http://schemas.microsoft.com/office/drawing/2014/main" id="{41CD8B05-06BC-41C5-B609-8F019C901D56}"/>
              </a:ext>
            </a:extLst>
          </p:cNvPr>
          <p:cNvSpPr>
            <a:spLocks noGrp="1"/>
          </p:cNvSpPr>
          <p:nvPr>
            <p:ph type="sldNum" sz="quarter" idx="4"/>
          </p:nvPr>
        </p:nvSpPr>
        <p:spPr>
          <a:xfrm>
            <a:off x="10863263" y="6342964"/>
            <a:ext cx="393644" cy="212724"/>
          </a:xfrm>
          <a:prstGeom prst="rect">
            <a:avLst/>
          </a:prstGeom>
        </p:spPr>
        <p:txBody>
          <a:bodyPr vert="horz" lIns="0" tIns="0" rIns="0" bIns="0" rtlCol="0" anchor="t"/>
          <a:lstStyle>
            <a:lvl1pPr algn="l">
              <a:defRPr sz="800" b="1">
                <a:solidFill>
                  <a:schemeClr val="tx1"/>
                </a:solidFill>
              </a:defRPr>
            </a:lvl1pPr>
          </a:lstStyle>
          <a:p>
            <a:fld id="{8B252499-9B54-4877-82BC-0DBF69578AC1}" type="slidenum">
              <a:rPr lang="en-US" smtClean="0"/>
              <a:pPr/>
              <a:t>‹Nr.›</a:t>
            </a:fld>
            <a:endParaRPr lang="en-US"/>
          </a:p>
        </p:txBody>
      </p:sp>
      <p:sp>
        <p:nvSpPr>
          <p:cNvPr id="3" name="Textplatzhalter 2">
            <a:extLst>
              <a:ext uri="{FF2B5EF4-FFF2-40B4-BE49-F238E27FC236}">
                <a16:creationId xmlns:a16="http://schemas.microsoft.com/office/drawing/2014/main" id="{96863E09-308C-4E73-8E4A-8AABD9939067}"/>
              </a:ext>
            </a:extLst>
          </p:cNvPr>
          <p:cNvSpPr>
            <a:spLocks noGrp="1"/>
          </p:cNvSpPr>
          <p:nvPr>
            <p:ph type="body" idx="1"/>
          </p:nvPr>
        </p:nvSpPr>
        <p:spPr>
          <a:xfrm>
            <a:off x="658814" y="1884364"/>
            <a:ext cx="9856786" cy="4307330"/>
          </a:xfrm>
          <a:prstGeom prst="rect">
            <a:avLst/>
          </a:prstGeom>
        </p:spPr>
        <p:txBody>
          <a:bodyPr vert="horz" lIns="0" tIns="0" rIns="0" bIns="0" rtlCol="0">
            <a:normAutofit/>
          </a:bodyPr>
          <a:lstStyle/>
          <a:p>
            <a:pPr lvl="0"/>
            <a:r>
              <a:rPr lang="de-DE"/>
              <a:t>Mastertextformat bearbeiten</a:t>
            </a:r>
          </a:p>
          <a:p>
            <a:pPr lvl="1"/>
            <a:r>
              <a:rPr lang="de-DE"/>
              <a:t>Zweite Ebene</a:t>
            </a:r>
          </a:p>
          <a:p>
            <a:pPr lvl="2"/>
            <a:r>
              <a:rPr lang="de-DE"/>
              <a:t>Dritte Ebene</a:t>
            </a:r>
          </a:p>
        </p:txBody>
      </p:sp>
      <p:sp>
        <p:nvSpPr>
          <p:cNvPr id="5" name="Fußzeilenplatzhalter 4">
            <a:extLst>
              <a:ext uri="{FF2B5EF4-FFF2-40B4-BE49-F238E27FC236}">
                <a16:creationId xmlns:a16="http://schemas.microsoft.com/office/drawing/2014/main" id="{9E1516AE-7EFA-421E-A0FF-8F689F538C9E}"/>
              </a:ext>
            </a:extLst>
          </p:cNvPr>
          <p:cNvSpPr>
            <a:spLocks noGrp="1"/>
          </p:cNvSpPr>
          <p:nvPr>
            <p:ph type="ftr" sz="quarter" idx="3"/>
          </p:nvPr>
        </p:nvSpPr>
        <p:spPr>
          <a:xfrm>
            <a:off x="10863263" y="6524625"/>
            <a:ext cx="714057" cy="212724"/>
          </a:xfrm>
          <a:prstGeom prst="rect">
            <a:avLst/>
          </a:prstGeom>
        </p:spPr>
        <p:txBody>
          <a:bodyPr vert="horz" lIns="0" tIns="0" rIns="0" bIns="0" rtlCol="0" anchor="t"/>
          <a:lstStyle>
            <a:lvl1pPr algn="l">
              <a:defRPr sz="700">
                <a:solidFill>
                  <a:schemeClr val="tx1"/>
                </a:solidFill>
              </a:defRPr>
            </a:lvl1pPr>
          </a:lstStyle>
          <a:p>
            <a:r>
              <a:rPr lang="en-US"/>
              <a:t>© 2020, DIN e.</a:t>
            </a:r>
            <a:r>
              <a:rPr lang="en-US" spc="-150"/>
              <a:t> </a:t>
            </a:r>
            <a:r>
              <a:rPr lang="en-US"/>
              <a:t>V.</a:t>
            </a:r>
          </a:p>
        </p:txBody>
      </p:sp>
    </p:spTree>
    <p:extLst>
      <p:ext uri="{BB962C8B-B14F-4D97-AF65-F5344CB8AC3E}">
        <p14:creationId xmlns:p14="http://schemas.microsoft.com/office/powerpoint/2010/main" val="3192337370"/>
      </p:ext>
    </p:extLst>
  </p:cSld>
  <p:clrMap bg1="lt1" tx1="dk1" bg2="lt2" tx2="dk2" accent1="accent1" accent2="accent2" accent3="accent3" accent4="accent4" accent5="accent5" accent6="accent6" hlink="hlink" folHlink="folHlink"/>
  <p:sldLayoutIdLst>
    <p:sldLayoutId id="2147483691" r:id="rId1"/>
    <p:sldLayoutId id="2147483713" r:id="rId2"/>
    <p:sldLayoutId id="2147483716" r:id="rId3"/>
    <p:sldLayoutId id="2147483717" r:id="rId4"/>
    <p:sldLayoutId id="2147483712" r:id="rId5"/>
    <p:sldLayoutId id="2147483692" r:id="rId6"/>
    <p:sldLayoutId id="2147483694" r:id="rId7"/>
    <p:sldLayoutId id="2147483708" r:id="rId8"/>
    <p:sldLayoutId id="2147483719" r:id="rId9"/>
    <p:sldLayoutId id="2147483722" r:id="rId10"/>
    <p:sldLayoutId id="2147483711" r:id="rId11"/>
    <p:sldLayoutId id="2147483710" r:id="rId12"/>
    <p:sldLayoutId id="2147483704" r:id="rId13"/>
    <p:sldLayoutId id="2147483705" r:id="rId14"/>
    <p:sldLayoutId id="2147483721" r:id="rId15"/>
    <p:sldLayoutId id="2147483703" r:id="rId16"/>
    <p:sldLayoutId id="2147483696" r:id="rId17"/>
    <p:sldLayoutId id="2147483707" r:id="rId18"/>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Wingdings" panose="05000000000000000000" pitchFamily="2" charset="2"/>
        <a:buNone/>
        <a:defRPr sz="1800" kern="1200">
          <a:solidFill>
            <a:schemeClr val="tx1"/>
          </a:solidFill>
          <a:latin typeface="+mn-lt"/>
          <a:ea typeface="+mn-ea"/>
          <a:cs typeface="+mn-cs"/>
        </a:defRPr>
      </a:lvl1pPr>
      <a:lvl2pPr marL="268288" indent="-244475"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2pPr>
      <a:lvl3pPr marL="476250" indent="-200025" algn="l" defTabSz="914400" rtl="0" eaLnBrk="1" latinLnBrk="0" hangingPunct="1">
        <a:lnSpc>
          <a:spcPct val="90000"/>
        </a:lnSpc>
        <a:spcBef>
          <a:spcPts val="500"/>
        </a:spcBef>
        <a:buClr>
          <a:schemeClr val="tx1"/>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90000"/>
        </a:lnSpc>
        <a:spcBef>
          <a:spcPts val="500"/>
        </a:spcBef>
        <a:buFont typeface="Wingdings" panose="05000000000000000000" pitchFamily="2" charset="2"/>
        <a:buNone/>
        <a:defRPr sz="1800" kern="1200">
          <a:solidFill>
            <a:schemeClr val="tx1"/>
          </a:solidFill>
          <a:latin typeface="+mn-lt"/>
          <a:ea typeface="+mn-ea"/>
          <a:cs typeface="+mn-cs"/>
        </a:defRPr>
      </a:lvl4pPr>
      <a:lvl5pPr marL="0" indent="0" algn="l" defTabSz="914400" rtl="0" eaLnBrk="1" latinLnBrk="0" hangingPunct="1">
        <a:lnSpc>
          <a:spcPct val="90000"/>
        </a:lnSpc>
        <a:spcBef>
          <a:spcPts val="500"/>
        </a:spcBef>
        <a:buFont typeface="Wingdings" panose="05000000000000000000" pitchFamily="2" charset="2"/>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eck 6"/>
          <p:cNvSpPr/>
          <p:nvPr userDrawn="1"/>
        </p:nvSpPr>
        <p:spPr bwMode="gray">
          <a:xfrm>
            <a:off x="0" y="2"/>
            <a:ext cx="12192000" cy="750865"/>
          </a:xfrm>
          <a:prstGeom prst="rect">
            <a:avLst/>
          </a:prstGeom>
          <a:gradFill>
            <a:gsLst>
              <a:gs pos="0">
                <a:schemeClr val="accent1"/>
              </a:gs>
              <a:gs pos="100000">
                <a:schemeClr val="bg1"/>
              </a:gs>
            </a:gsLst>
            <a:lin ang="0" scaled="0"/>
          </a:gradFill>
          <a:ln w="9525" algn="ctr">
            <a:noFill/>
            <a:miter lim="800000"/>
            <a:headEnd/>
            <a:tailEnd/>
          </a:ln>
          <a:effectLst/>
        </p:spPr>
        <p:txBody>
          <a:bodyPr lIns="192000" tIns="48000" rIns="192000" bIns="48000" rtlCol="0" anchor="ctr"/>
          <a:lstStyle/>
          <a:p>
            <a:pPr marL="0" marR="0" lvl="0" indent="0" algn="ctr" defTabSz="1219140" rtl="0" eaLnBrk="1" fontAlgn="auto" latinLnBrk="0" hangingPunct="1">
              <a:lnSpc>
                <a:spcPct val="100000"/>
              </a:lnSpc>
              <a:spcBef>
                <a:spcPts val="0"/>
              </a:spcBef>
              <a:spcAft>
                <a:spcPts val="0"/>
              </a:spcAft>
              <a:buClrTx/>
              <a:buSzTx/>
              <a:buFontTx/>
              <a:buNone/>
              <a:tabLst/>
              <a:defRPr/>
            </a:pPr>
            <a:endParaRPr kumimoji="0" lang="de-DE" sz="1467" b="1"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2" name="Titelplatzhalter 1"/>
          <p:cNvSpPr>
            <a:spLocks noGrp="1"/>
          </p:cNvSpPr>
          <p:nvPr>
            <p:ph type="title"/>
          </p:nvPr>
        </p:nvSpPr>
        <p:spPr bwMode="gray">
          <a:xfrm>
            <a:off x="402168" y="933453"/>
            <a:ext cx="11403496" cy="1102783"/>
          </a:xfrm>
          <a:prstGeom prst="rect">
            <a:avLst/>
          </a:prstGeom>
        </p:spPr>
        <p:txBody>
          <a:bodyPr vert="horz" lIns="0" tIns="0" rIns="0" bIns="0" rtlCol="0" anchor="t" anchorCtr="0">
            <a:noAutofit/>
          </a:bodyPr>
          <a:lstStyle/>
          <a:p>
            <a:endParaRPr lang="de-DE" noProof="0" dirty="0"/>
          </a:p>
        </p:txBody>
      </p:sp>
      <p:sp>
        <p:nvSpPr>
          <p:cNvPr id="3" name="Textplatzhalter 2"/>
          <p:cNvSpPr>
            <a:spLocks noGrp="1"/>
          </p:cNvSpPr>
          <p:nvPr>
            <p:ph type="body" idx="1"/>
          </p:nvPr>
        </p:nvSpPr>
        <p:spPr bwMode="gray">
          <a:xfrm>
            <a:off x="402168" y="2180167"/>
            <a:ext cx="11403496" cy="3934884"/>
          </a:xfrm>
          <a:prstGeom prst="rect">
            <a:avLst/>
          </a:prstGeom>
        </p:spPr>
        <p:txBody>
          <a:bodyPr vert="horz" lIns="0" tIns="0" rIns="0" bIns="0" rtlCol="0">
            <a:noAutofit/>
          </a:bodyPr>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6" name="Foliennummernplatzhalter 5"/>
          <p:cNvSpPr>
            <a:spLocks noGrp="1"/>
          </p:cNvSpPr>
          <p:nvPr>
            <p:ph type="sldNum" sz="quarter" idx="4"/>
          </p:nvPr>
        </p:nvSpPr>
        <p:spPr bwMode="gray">
          <a:xfrm>
            <a:off x="11421316" y="6468419"/>
            <a:ext cx="384349" cy="213628"/>
          </a:xfrm>
          <a:prstGeom prst="rect">
            <a:avLst/>
          </a:prstGeom>
        </p:spPr>
        <p:txBody>
          <a:bodyPr vert="horz" lIns="0" tIns="0" rIns="0" bIns="0" rtlCol="0" anchor="ctr">
            <a:noAutofit/>
          </a:bodyPr>
          <a:lstStyle>
            <a:lvl1pPr algn="r">
              <a:defRPr sz="933">
                <a:solidFill>
                  <a:schemeClr val="tx1"/>
                </a:solidFill>
              </a:defRPr>
            </a:lvl1pPr>
          </a:lstStyle>
          <a:p>
            <a:pPr defTabSz="1219140">
              <a:defRPr/>
            </a:pPr>
            <a:fld id="{2AA1E7D3-1333-45EE-ABB9-51527D316BA3}" type="slidenum">
              <a:rPr lang="de-DE" smtClean="0">
                <a:solidFill>
                  <a:srgbClr val="5F5F5F"/>
                </a:solidFill>
              </a:rPr>
              <a:pPr defTabSz="1219140">
                <a:defRPr/>
              </a:pPr>
              <a:t>‹Nr.›</a:t>
            </a:fld>
            <a:endParaRPr lang="de-DE" dirty="0">
              <a:solidFill>
                <a:srgbClr val="5F5F5F"/>
              </a:solidFill>
            </a:endParaRPr>
          </a:p>
        </p:txBody>
      </p:sp>
      <p:pic>
        <p:nvPicPr>
          <p:cNvPr id="11" name="Grafik 10"/>
          <p:cNvPicPr>
            <a:picLocks noChangeAspect="1"/>
          </p:cNvPicPr>
          <p:nvPr userDrawn="1"/>
        </p:nvPicPr>
        <p:blipFill>
          <a:blip r:embed="rId22"/>
          <a:stretch>
            <a:fillRect/>
          </a:stretch>
        </p:blipFill>
        <p:spPr>
          <a:xfrm>
            <a:off x="10007600" y="181247"/>
            <a:ext cx="1798064" cy="384416"/>
          </a:xfrm>
          <a:prstGeom prst="rect">
            <a:avLst/>
          </a:prstGeom>
        </p:spPr>
      </p:pic>
    </p:spTree>
    <p:extLst>
      <p:ext uri="{BB962C8B-B14F-4D97-AF65-F5344CB8AC3E}">
        <p14:creationId xmlns:p14="http://schemas.microsoft.com/office/powerpoint/2010/main" val="1283838220"/>
      </p:ext>
    </p:extLst>
  </p:cSld>
  <p:clrMap bg1="lt1" tx1="dk1" bg2="lt2" tx2="dk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87" r:id="rId8"/>
    <p:sldLayoutId id="2147483888" r:id="rId9"/>
    <p:sldLayoutId id="2147483889" r:id="rId10"/>
    <p:sldLayoutId id="2147483890" r:id="rId11"/>
    <p:sldLayoutId id="2147483891" r:id="rId12"/>
    <p:sldLayoutId id="2147483892" r:id="rId13"/>
    <p:sldLayoutId id="2147483893" r:id="rId14"/>
    <p:sldLayoutId id="2147483894" r:id="rId15"/>
    <p:sldLayoutId id="2147483895" r:id="rId16"/>
    <p:sldLayoutId id="2147483896" r:id="rId17"/>
    <p:sldLayoutId id="2147483897" r:id="rId18"/>
    <p:sldLayoutId id="2147483898" r:id="rId19"/>
    <p:sldLayoutId id="2147483960" r:id="rId20"/>
  </p:sldLayoutIdLst>
  <p:hf hdr="0"/>
  <p:txStyles>
    <p:titleStyle>
      <a:lvl1pPr algn="l" defTabSz="1219140" rtl="0" eaLnBrk="1" latinLnBrk="0" hangingPunct="1">
        <a:spcBef>
          <a:spcPct val="0"/>
        </a:spcBef>
        <a:buNone/>
        <a:defRPr sz="2667" b="1" kern="1200">
          <a:solidFill>
            <a:schemeClr val="tx1"/>
          </a:solidFill>
          <a:latin typeface="+mj-lt"/>
          <a:ea typeface="+mj-ea"/>
          <a:cs typeface="+mj-cs"/>
        </a:defRPr>
      </a:lvl1pPr>
    </p:titleStyle>
    <p:bodyStyle>
      <a:lvl1pPr marL="239989" indent="-239989" algn="l" defTabSz="1219140" rtl="0" eaLnBrk="1" latinLnBrk="0" hangingPunct="1">
        <a:spcBef>
          <a:spcPts val="800"/>
        </a:spcBef>
        <a:buClr>
          <a:schemeClr val="tx1"/>
        </a:buClr>
        <a:buFont typeface="Wingdings" panose="05000000000000000000" pitchFamily="2" charset="2"/>
        <a:buChar char="§"/>
        <a:defRPr sz="1867" kern="1200">
          <a:solidFill>
            <a:schemeClr val="tx1"/>
          </a:solidFill>
          <a:latin typeface="+mn-lt"/>
          <a:ea typeface="+mn-ea"/>
          <a:cs typeface="+mn-cs"/>
        </a:defRPr>
      </a:lvl1pPr>
      <a:lvl2pPr marL="479976" indent="-239989" algn="l" defTabSz="1219140" rtl="0" eaLnBrk="1" latinLnBrk="0" hangingPunct="1">
        <a:spcBef>
          <a:spcPts val="800"/>
        </a:spcBef>
        <a:buClr>
          <a:schemeClr val="tx1"/>
        </a:buClr>
        <a:buFont typeface="Arial" panose="020B0604020202020204" pitchFamily="34" charset="0"/>
        <a:buChar char="•"/>
        <a:defRPr sz="1867" kern="1200">
          <a:solidFill>
            <a:schemeClr val="tx1"/>
          </a:solidFill>
          <a:latin typeface="+mn-lt"/>
          <a:ea typeface="+mn-ea"/>
          <a:cs typeface="+mn-cs"/>
        </a:defRPr>
      </a:lvl2pPr>
      <a:lvl3pPr marL="719965" indent="-239989" algn="l" defTabSz="1219140" rtl="0" eaLnBrk="1" latinLnBrk="0" hangingPunct="1">
        <a:spcBef>
          <a:spcPts val="800"/>
        </a:spcBef>
        <a:buClr>
          <a:schemeClr val="tx1"/>
        </a:buClr>
        <a:buFont typeface="Arial" panose="020B0604020202020204" pitchFamily="34" charset="0"/>
        <a:buChar char="•"/>
        <a:defRPr sz="1867" kern="1200">
          <a:solidFill>
            <a:schemeClr val="tx1"/>
          </a:solidFill>
          <a:latin typeface="+mn-lt"/>
          <a:ea typeface="+mn-ea"/>
          <a:cs typeface="+mn-cs"/>
        </a:defRPr>
      </a:lvl3pPr>
      <a:lvl4pPr marL="959952" indent="-239989" algn="l" defTabSz="1219140" rtl="0" eaLnBrk="1" latinLnBrk="0" hangingPunct="1">
        <a:spcBef>
          <a:spcPts val="800"/>
        </a:spcBef>
        <a:buClr>
          <a:schemeClr val="tx1"/>
        </a:buClr>
        <a:buFont typeface="Arial" panose="020B0604020202020204" pitchFamily="34" charset="0"/>
        <a:buChar char="•"/>
        <a:defRPr sz="1867" kern="1200">
          <a:solidFill>
            <a:schemeClr val="tx1"/>
          </a:solidFill>
          <a:latin typeface="+mn-lt"/>
          <a:ea typeface="+mn-ea"/>
          <a:cs typeface="+mn-cs"/>
        </a:defRPr>
      </a:lvl4pPr>
      <a:lvl5pPr marL="1199941" indent="-239989" algn="l" defTabSz="1219140" rtl="0" eaLnBrk="1" latinLnBrk="0" hangingPunct="1">
        <a:spcBef>
          <a:spcPts val="800"/>
        </a:spcBef>
        <a:buClr>
          <a:schemeClr val="tx1"/>
        </a:buClr>
        <a:buFont typeface="Arial" panose="020B0604020202020204" pitchFamily="34" charset="0"/>
        <a:buChar char="•"/>
        <a:defRPr sz="1867" kern="1200">
          <a:solidFill>
            <a:schemeClr val="tx1"/>
          </a:solidFill>
          <a:latin typeface="+mn-lt"/>
          <a:ea typeface="+mn-ea"/>
          <a:cs typeface="+mn-cs"/>
        </a:defRPr>
      </a:lvl5pPr>
      <a:lvl6pPr marL="335263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20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77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341"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583">
          <p15:clr>
            <a:srgbClr val="F26B43"/>
          </p15:clr>
        </p15:guide>
        <p15:guide id="2" orient="horz" pos="2972">
          <p15:clr>
            <a:srgbClr val="F26B43"/>
          </p15:clr>
        </p15:guide>
        <p15:guide id="3" orient="horz" pos="3166">
          <p15:clr>
            <a:srgbClr val="F26B43"/>
          </p15:clr>
        </p15:guide>
        <p15:guide id="4" pos="190">
          <p15:clr>
            <a:srgbClr val="F26B43"/>
          </p15:clr>
        </p15:guide>
        <p15:guide id="5" orient="horz" pos="169">
          <p15:clr>
            <a:srgbClr val="F26B43"/>
          </p15:clr>
        </p15:guide>
        <p15:guide id="6" pos="4728">
          <p15:clr>
            <a:srgbClr val="F26B43"/>
          </p15:clr>
        </p15:guide>
        <p15:guide id="7" pos="4646">
          <p15:clr>
            <a:srgbClr val="F26B43"/>
          </p15:clr>
        </p15:guide>
        <p15:guide id="8" pos="4558">
          <p15:clr>
            <a:srgbClr val="F26B43"/>
          </p15:clr>
        </p15:guide>
        <p15:guide id="9" orient="horz" pos="2889">
          <p15:clr>
            <a:srgbClr val="F26B43"/>
          </p15:clr>
        </p15:guide>
        <p15:guide id="10" orient="horz" pos="1030">
          <p15:clr>
            <a:srgbClr val="F26B43"/>
          </p15:clr>
        </p15:guide>
        <p15:guide id="11" orient="horz" pos="350">
          <p15:clr>
            <a:srgbClr val="F26B43"/>
          </p15:clr>
        </p15:guide>
        <p15:guide id="12" orient="horz" pos="441">
          <p15:clr>
            <a:srgbClr val="F26B43"/>
          </p15:clr>
        </p15:guide>
        <p15:guide id="13" orient="horz" pos="962">
          <p15:clr>
            <a:srgbClr val="F26B43"/>
          </p15:clr>
        </p15:guide>
        <p15:guide id="14" pos="2800">
          <p15:clr>
            <a:srgbClr val="F26B43"/>
          </p15:clr>
        </p15:guide>
        <p15:guide id="15" pos="2967">
          <p15:clr>
            <a:srgbClr val="F26B43"/>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DACD8DCF-D7D9-465B-9F18-C79204CC34D8}"/>
              </a:ext>
            </a:extLst>
          </p:cNvPr>
          <p:cNvSpPr>
            <a:spLocks noGrp="1"/>
          </p:cNvSpPr>
          <p:nvPr>
            <p:ph type="title"/>
          </p:nvPr>
        </p:nvSpPr>
        <p:spPr>
          <a:xfrm>
            <a:off x="658813" y="1042990"/>
            <a:ext cx="9856787" cy="471487"/>
          </a:xfrm>
          <a:prstGeom prst="rect">
            <a:avLst/>
          </a:prstGeom>
        </p:spPr>
        <p:txBody>
          <a:bodyPr vert="horz" lIns="0" tIns="0" rIns="0" bIns="0" rtlCol="0" anchor="b">
            <a:noAutofit/>
          </a:bodyPr>
          <a:lstStyle/>
          <a:p>
            <a:r>
              <a:rPr lang="de-DE" dirty="0"/>
              <a:t>Mastertitelformat bearbeiten</a:t>
            </a:r>
            <a:endParaRPr lang="en-US" dirty="0"/>
          </a:p>
        </p:txBody>
      </p:sp>
      <p:sp>
        <p:nvSpPr>
          <p:cNvPr id="6" name="Foliennummernplatzhalter 5">
            <a:extLst>
              <a:ext uri="{FF2B5EF4-FFF2-40B4-BE49-F238E27FC236}">
                <a16:creationId xmlns:a16="http://schemas.microsoft.com/office/drawing/2014/main" id="{41CD8B05-06BC-41C5-B609-8F019C901D56}"/>
              </a:ext>
            </a:extLst>
          </p:cNvPr>
          <p:cNvSpPr>
            <a:spLocks noGrp="1"/>
          </p:cNvSpPr>
          <p:nvPr>
            <p:ph type="sldNum" sz="quarter" idx="4"/>
          </p:nvPr>
        </p:nvSpPr>
        <p:spPr>
          <a:xfrm>
            <a:off x="10863263" y="6342965"/>
            <a:ext cx="393644" cy="212724"/>
          </a:xfrm>
          <a:prstGeom prst="rect">
            <a:avLst/>
          </a:prstGeom>
        </p:spPr>
        <p:txBody>
          <a:bodyPr vert="horz" lIns="0" tIns="0" rIns="0" bIns="0" rtlCol="0" anchor="t"/>
          <a:lstStyle>
            <a:lvl1pPr algn="l">
              <a:defRPr sz="800" b="1">
                <a:solidFill>
                  <a:schemeClr val="tx1"/>
                </a:solidFill>
              </a:defRPr>
            </a:lvl1pPr>
          </a:lstStyle>
          <a:p>
            <a:pPr defTabSz="914377">
              <a:defRPr/>
            </a:pPr>
            <a:fld id="{8B252499-9B54-4877-82BC-0DBF69578AC1}" type="slidenum">
              <a:rPr lang="en-US" smtClean="0">
                <a:solidFill>
                  <a:srgbClr val="004164"/>
                </a:solidFill>
              </a:rPr>
              <a:pPr defTabSz="914377">
                <a:defRPr/>
              </a:pPr>
              <a:t>‹Nr.›</a:t>
            </a:fld>
            <a:endParaRPr lang="en-US" dirty="0">
              <a:solidFill>
                <a:srgbClr val="004164"/>
              </a:solidFill>
            </a:endParaRPr>
          </a:p>
        </p:txBody>
      </p:sp>
      <p:sp>
        <p:nvSpPr>
          <p:cNvPr id="3" name="Textplatzhalter 2">
            <a:extLst>
              <a:ext uri="{FF2B5EF4-FFF2-40B4-BE49-F238E27FC236}">
                <a16:creationId xmlns:a16="http://schemas.microsoft.com/office/drawing/2014/main" id="{96863E09-308C-4E73-8E4A-8AABD9939067}"/>
              </a:ext>
            </a:extLst>
          </p:cNvPr>
          <p:cNvSpPr>
            <a:spLocks noGrp="1"/>
          </p:cNvSpPr>
          <p:nvPr>
            <p:ph type="body" idx="1"/>
          </p:nvPr>
        </p:nvSpPr>
        <p:spPr>
          <a:xfrm>
            <a:off x="658813" y="1884364"/>
            <a:ext cx="9856787" cy="4307331"/>
          </a:xfrm>
          <a:prstGeom prst="rect">
            <a:avLst/>
          </a:prstGeom>
        </p:spPr>
        <p:txBody>
          <a:bodyPr vert="horz" lIns="0" tIns="0" rIns="0" bIns="0" rtlCol="0">
            <a:normAutofit/>
          </a:bodyPr>
          <a:lstStyle/>
          <a:p>
            <a:pPr lvl="0"/>
            <a:r>
              <a:rPr lang="de-DE" dirty="0"/>
              <a:t>Mastertextformat bearbeiten</a:t>
            </a:r>
          </a:p>
          <a:p>
            <a:pPr lvl="1"/>
            <a:r>
              <a:rPr lang="de-DE" dirty="0"/>
              <a:t>Zweite Ebene</a:t>
            </a:r>
          </a:p>
          <a:p>
            <a:pPr lvl="2"/>
            <a:r>
              <a:rPr lang="de-DE" dirty="0"/>
              <a:t>Dritte Ebene</a:t>
            </a:r>
          </a:p>
        </p:txBody>
      </p:sp>
      <p:sp>
        <p:nvSpPr>
          <p:cNvPr id="5" name="Fußzeilenplatzhalter 4">
            <a:extLst>
              <a:ext uri="{FF2B5EF4-FFF2-40B4-BE49-F238E27FC236}">
                <a16:creationId xmlns:a16="http://schemas.microsoft.com/office/drawing/2014/main" id="{9E1516AE-7EFA-421E-A0FF-8F689F538C9E}"/>
              </a:ext>
            </a:extLst>
          </p:cNvPr>
          <p:cNvSpPr>
            <a:spLocks noGrp="1"/>
          </p:cNvSpPr>
          <p:nvPr>
            <p:ph type="ftr" sz="quarter" idx="3"/>
          </p:nvPr>
        </p:nvSpPr>
        <p:spPr>
          <a:xfrm>
            <a:off x="10863265" y="6524626"/>
            <a:ext cx="841057" cy="212724"/>
          </a:xfrm>
          <a:prstGeom prst="rect">
            <a:avLst/>
          </a:prstGeom>
        </p:spPr>
        <p:txBody>
          <a:bodyPr vert="horz" lIns="0" tIns="0" rIns="0" bIns="0" rtlCol="0" anchor="t"/>
          <a:lstStyle>
            <a:lvl1pPr algn="l">
              <a:defRPr sz="700">
                <a:solidFill>
                  <a:schemeClr val="tx1"/>
                </a:solidFill>
              </a:defRPr>
            </a:lvl1pPr>
          </a:lstStyle>
          <a:p>
            <a:pPr defTabSz="914377">
              <a:defRPr/>
            </a:pPr>
            <a:r>
              <a:rPr lang="en-US">
                <a:solidFill>
                  <a:srgbClr val="004164"/>
                </a:solidFill>
              </a:rPr>
              <a:t>© 2020, FOCUS.ICT</a:t>
            </a:r>
            <a:endParaRPr lang="en-US" dirty="0">
              <a:solidFill>
                <a:srgbClr val="004164"/>
              </a:solidFill>
            </a:endParaRPr>
          </a:p>
        </p:txBody>
      </p:sp>
      <p:pic>
        <p:nvPicPr>
          <p:cNvPr id="8" name="Grafik 7">
            <a:extLst>
              <a:ext uri="{FF2B5EF4-FFF2-40B4-BE49-F238E27FC236}">
                <a16:creationId xmlns:a16="http://schemas.microsoft.com/office/drawing/2014/main" id="{0D800153-51F1-4E30-9419-64ACFB21C9D6}"/>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854532" y="237002"/>
            <a:ext cx="2130645" cy="715431"/>
          </a:xfrm>
          <a:prstGeom prst="rect">
            <a:avLst/>
          </a:prstGeom>
        </p:spPr>
      </p:pic>
    </p:spTree>
    <p:extLst>
      <p:ext uri="{BB962C8B-B14F-4D97-AF65-F5344CB8AC3E}">
        <p14:creationId xmlns:p14="http://schemas.microsoft.com/office/powerpoint/2010/main" val="572469147"/>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 id="2147483911" r:id="rId12"/>
    <p:sldLayoutId id="2147483912" r:id="rId13"/>
    <p:sldLayoutId id="2147483913" r:id="rId14"/>
    <p:sldLayoutId id="2147483914" r:id="rId15"/>
    <p:sldLayoutId id="2147483915" r:id="rId16"/>
    <p:sldLayoutId id="2147483916" r:id="rId17"/>
    <p:sldLayoutId id="2147483917" r:id="rId18"/>
  </p:sldLayoutIdLst>
  <p:hf hdr="0" dt="0"/>
  <p:txStyles>
    <p:titleStyle>
      <a:lvl1pPr algn="l" defTabSz="914377"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377" rtl="0" eaLnBrk="1" latinLnBrk="0" hangingPunct="1">
        <a:lnSpc>
          <a:spcPct val="90000"/>
        </a:lnSpc>
        <a:spcBef>
          <a:spcPts val="1000"/>
        </a:spcBef>
        <a:buFont typeface="Wingdings" panose="05000000000000000000" pitchFamily="2" charset="2"/>
        <a:buNone/>
        <a:defRPr sz="1800" kern="1200">
          <a:solidFill>
            <a:schemeClr val="tx1"/>
          </a:solidFill>
          <a:latin typeface="+mn-lt"/>
          <a:ea typeface="+mn-ea"/>
          <a:cs typeface="+mn-cs"/>
        </a:defRPr>
      </a:lvl1pPr>
      <a:lvl2pPr marL="268281" indent="-244469" algn="l" defTabSz="914377"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2pPr>
      <a:lvl3pPr marL="476239" indent="-200020" algn="l" defTabSz="914377" rtl="0" eaLnBrk="1" latinLnBrk="0" hangingPunct="1">
        <a:lnSpc>
          <a:spcPct val="90000"/>
        </a:lnSpc>
        <a:spcBef>
          <a:spcPts val="500"/>
        </a:spcBef>
        <a:buClr>
          <a:schemeClr val="tx1"/>
        </a:buClr>
        <a:buFont typeface="Arial" panose="020B0604020202020204" pitchFamily="34" charset="0"/>
        <a:buChar char="‒"/>
        <a:defRPr sz="1800" kern="1200">
          <a:solidFill>
            <a:schemeClr val="tx1"/>
          </a:solidFill>
          <a:latin typeface="+mn-lt"/>
          <a:ea typeface="+mn-ea"/>
          <a:cs typeface="+mn-cs"/>
        </a:defRPr>
      </a:lvl3pPr>
      <a:lvl4pPr marL="0" indent="0" algn="l" defTabSz="914377" rtl="0" eaLnBrk="1" latinLnBrk="0" hangingPunct="1">
        <a:lnSpc>
          <a:spcPct val="90000"/>
        </a:lnSpc>
        <a:spcBef>
          <a:spcPts val="500"/>
        </a:spcBef>
        <a:buFont typeface="Wingdings" panose="05000000000000000000" pitchFamily="2" charset="2"/>
        <a:buNone/>
        <a:defRPr sz="1800" kern="1200">
          <a:solidFill>
            <a:schemeClr val="tx1"/>
          </a:solidFill>
          <a:latin typeface="+mn-lt"/>
          <a:ea typeface="+mn-ea"/>
          <a:cs typeface="+mn-cs"/>
        </a:defRPr>
      </a:lvl4pPr>
      <a:lvl5pPr marL="0" indent="0" algn="l" defTabSz="914377" rtl="0" eaLnBrk="1" latinLnBrk="0" hangingPunct="1">
        <a:lnSpc>
          <a:spcPct val="90000"/>
        </a:lnSpc>
        <a:spcBef>
          <a:spcPts val="500"/>
        </a:spcBef>
        <a:buFont typeface="Wingdings" panose="05000000000000000000" pitchFamily="2" charset="2"/>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Grafik 11">
            <a:extLst>
              <a:ext uri="{FF2B5EF4-FFF2-40B4-BE49-F238E27FC236}">
                <a16:creationId xmlns:a16="http://schemas.microsoft.com/office/drawing/2014/main" id="{1F5D9BC8-6BFA-649A-46B1-747677F69F4B}"/>
              </a:ext>
            </a:extLst>
          </p:cNvPr>
          <p:cNvPicPr>
            <a:picLocks noChangeAspect="1"/>
          </p:cNvPicPr>
          <p:nvPr userDrawn="1"/>
        </p:nvPicPr>
        <p:blipFill>
          <a:blip r:embed="rId11">
            <a:extLst>
              <a:ext uri="{28A0092B-C50C-407E-A947-70E740481C1C}">
                <a14:useLocalDpi xmlns:a14="http://schemas.microsoft.com/office/drawing/2010/main"/>
              </a:ext>
            </a:extLst>
          </a:blip>
          <a:srcRect/>
          <a:stretch/>
        </p:blipFill>
        <p:spPr>
          <a:xfrm>
            <a:off x="1806" y="1"/>
            <a:ext cx="12188388" cy="6857999"/>
          </a:xfrm>
          <a:prstGeom prst="rect">
            <a:avLst/>
          </a:prstGeom>
        </p:spPr>
      </p:pic>
      <p:sp>
        <p:nvSpPr>
          <p:cNvPr id="2" name="Titelplatzhalter 1"/>
          <p:cNvSpPr>
            <a:spLocks noGrp="1"/>
          </p:cNvSpPr>
          <p:nvPr>
            <p:ph type="title"/>
          </p:nvPr>
        </p:nvSpPr>
        <p:spPr>
          <a:xfrm>
            <a:off x="600000" y="644691"/>
            <a:ext cx="9169400" cy="800852"/>
          </a:xfrm>
          <a:prstGeom prst="rect">
            <a:avLst/>
          </a:prstGeom>
        </p:spPr>
        <p:txBody>
          <a:bodyPr vert="horz" lIns="0" tIns="0" rIns="0" bIns="0" rtlCol="0" anchor="t" anchorCtr="0">
            <a:noAutofit/>
          </a:bodyPr>
          <a:lstStyle/>
          <a:p>
            <a:r>
              <a:rPr lang="de-DE" dirty="0"/>
              <a:t>GLIEDERUNG</a:t>
            </a:r>
            <a:br>
              <a:rPr lang="de-DE" dirty="0"/>
            </a:br>
            <a:r>
              <a:rPr lang="de-DE" dirty="0"/>
              <a:t>OPEN SANS BOLD, 22PT, ZAB 25PT</a:t>
            </a:r>
          </a:p>
        </p:txBody>
      </p:sp>
      <p:sp>
        <p:nvSpPr>
          <p:cNvPr id="3" name="Textplatzhalter 2"/>
          <p:cNvSpPr>
            <a:spLocks noGrp="1"/>
          </p:cNvSpPr>
          <p:nvPr>
            <p:ph type="body" idx="1"/>
          </p:nvPr>
        </p:nvSpPr>
        <p:spPr>
          <a:xfrm>
            <a:off x="600000" y="1892829"/>
            <a:ext cx="9168000" cy="3744416"/>
          </a:xfrm>
          <a:prstGeom prst="rect">
            <a:avLst/>
          </a:prstGeom>
        </p:spPr>
        <p:txBody>
          <a:bodyPr vert="horz" lIns="0" tIns="0" rIns="0" bIns="0" rtlCol="0">
            <a:normAutofit/>
          </a:bodyPr>
          <a:lstStyle/>
          <a:p>
            <a:pPr lvl="0"/>
            <a:r>
              <a:rPr lang="de-DE" dirty="0"/>
              <a:t>Textmasterformat bearbeiten</a:t>
            </a:r>
          </a:p>
          <a:p>
            <a:pPr lvl="1"/>
            <a:r>
              <a:rPr lang="de-DE" dirty="0"/>
              <a:t>Zweite Ebene</a:t>
            </a:r>
            <a:br>
              <a:rPr lang="de-DE" dirty="0"/>
            </a:br>
            <a:r>
              <a:rPr lang="de-DE" dirty="0"/>
              <a:t>mmm</a:t>
            </a:r>
          </a:p>
          <a:p>
            <a:pPr lvl="2"/>
            <a:r>
              <a:rPr lang="de-DE" dirty="0"/>
              <a:t>Dritte Ebene</a:t>
            </a:r>
            <a:br>
              <a:rPr lang="de-DE" dirty="0"/>
            </a:br>
            <a:r>
              <a:rPr lang="de-DE" dirty="0" err="1"/>
              <a:t>dfdfsdf</a:t>
            </a:r>
            <a:endParaRPr lang="de-DE" dirty="0"/>
          </a:p>
          <a:p>
            <a:pPr lvl="3"/>
            <a:r>
              <a:rPr lang="de-DE" dirty="0"/>
              <a:t>Vierte Ebene</a:t>
            </a:r>
          </a:p>
          <a:p>
            <a:pPr lvl="4"/>
            <a:r>
              <a:rPr lang="de-DE" dirty="0"/>
              <a:t>Fünfte Ebene</a:t>
            </a:r>
          </a:p>
        </p:txBody>
      </p:sp>
      <p:sp>
        <p:nvSpPr>
          <p:cNvPr id="4" name="Datumsplatzhalter 3"/>
          <p:cNvSpPr>
            <a:spLocks noGrp="1"/>
          </p:cNvSpPr>
          <p:nvPr>
            <p:ph type="dt" sz="half" idx="2"/>
          </p:nvPr>
        </p:nvSpPr>
        <p:spPr>
          <a:xfrm>
            <a:off x="10425600" y="6288001"/>
            <a:ext cx="1165920" cy="192996"/>
          </a:xfrm>
          <a:prstGeom prst="rect">
            <a:avLst/>
          </a:prstGeom>
        </p:spPr>
        <p:txBody>
          <a:bodyPr vert="horz" lIns="0" tIns="0" rIns="0" bIns="0" rtlCol="0" anchor="t" anchorCtr="0"/>
          <a:lstStyle>
            <a:lvl1pPr algn="r">
              <a:defRPr sz="1600" b="1" i="0">
                <a:solidFill>
                  <a:schemeClr val="tx2"/>
                </a:solidFill>
                <a:latin typeface="Rambla" panose="02000503000000020004" pitchFamily="2" charset="77"/>
                <a:ea typeface="Open Sans" panose="020B0606030504020204" pitchFamily="34" charset="0"/>
                <a:cs typeface="Open Sans" panose="020B0606030504020204" pitchFamily="34" charset="0"/>
              </a:defRPr>
            </a:lvl1pPr>
          </a:lstStyle>
          <a:p>
            <a:r>
              <a:rPr lang="de-DE"/>
              <a:t>6.7.2022</a:t>
            </a:r>
            <a:endParaRPr lang="de-DE" dirty="0"/>
          </a:p>
        </p:txBody>
      </p:sp>
      <p:sp>
        <p:nvSpPr>
          <p:cNvPr id="5" name="Fußzeilenplatzhalter 4"/>
          <p:cNvSpPr>
            <a:spLocks noGrp="1"/>
          </p:cNvSpPr>
          <p:nvPr>
            <p:ph type="ftr" sz="quarter" idx="3"/>
          </p:nvPr>
        </p:nvSpPr>
        <p:spPr>
          <a:xfrm>
            <a:off x="1679509" y="6288001"/>
            <a:ext cx="7488832" cy="366183"/>
          </a:xfrm>
          <a:prstGeom prst="rect">
            <a:avLst/>
          </a:prstGeom>
        </p:spPr>
        <p:txBody>
          <a:bodyPr vert="horz" lIns="0" tIns="0" rIns="0" bIns="0" rtlCol="0" anchor="t" anchorCtr="0"/>
          <a:lstStyle>
            <a:lvl1pPr algn="l">
              <a:lnSpc>
                <a:spcPts val="1867"/>
              </a:lnSpc>
              <a:defRPr sz="1600" b="1" i="1">
                <a:solidFill>
                  <a:schemeClr val="tx2"/>
                </a:solidFill>
                <a:latin typeface="Rambla" panose="02000503000000020004" pitchFamily="2" charset="77"/>
                <a:ea typeface="Open Sans" panose="020B0606030504020204" pitchFamily="34" charset="0"/>
                <a:cs typeface="Open Sans" panose="020B0606030504020204" pitchFamily="34" charset="0"/>
              </a:defRPr>
            </a:lvl1pPr>
          </a:lstStyle>
          <a:p>
            <a:r>
              <a:rPr lang="de-DE"/>
              <a:t>QI-Digital Lenkungskreis</a:t>
            </a:r>
            <a:endParaRPr lang="de-DE" dirty="0"/>
          </a:p>
        </p:txBody>
      </p:sp>
      <p:sp>
        <p:nvSpPr>
          <p:cNvPr id="6" name="Foliennummernplatzhalter 5"/>
          <p:cNvSpPr>
            <a:spLocks noGrp="1"/>
          </p:cNvSpPr>
          <p:nvPr>
            <p:ph type="sldNum" sz="quarter" idx="4"/>
          </p:nvPr>
        </p:nvSpPr>
        <p:spPr>
          <a:xfrm>
            <a:off x="10320000" y="643200"/>
            <a:ext cx="1297152" cy="624531"/>
          </a:xfrm>
          <a:prstGeom prst="rect">
            <a:avLst/>
          </a:prstGeom>
        </p:spPr>
        <p:txBody>
          <a:bodyPr vert="horz" lIns="0" tIns="0" rIns="0" bIns="0" rtlCol="0" anchor="t" anchorCtr="0"/>
          <a:lstStyle>
            <a:lvl1pPr algn="r">
              <a:lnSpc>
                <a:spcPts val="3333"/>
              </a:lnSpc>
              <a:defRPr sz="2933" b="1" i="1">
                <a:solidFill>
                  <a:schemeClr val="tx2"/>
                </a:solidFill>
                <a:latin typeface="Rambla" panose="02000503000000020004" pitchFamily="2" charset="77"/>
                <a:ea typeface="Open Sans" panose="020B0606030504020204" pitchFamily="34" charset="0"/>
                <a:cs typeface="Open Sans" panose="020B0606030504020204" pitchFamily="34" charset="0"/>
              </a:defRPr>
            </a:lvl1pPr>
          </a:lstStyle>
          <a:p>
            <a:fld id="{0287387A-42D8-40DE-80E5-2AD5D41DE7C3}" type="slidenum">
              <a:rPr lang="de-DE" smtClean="0"/>
              <a:pPr/>
              <a:t>‹Nr.›</a:t>
            </a:fld>
            <a:endParaRPr lang="de-DE" dirty="0"/>
          </a:p>
        </p:txBody>
      </p:sp>
      <p:sp>
        <p:nvSpPr>
          <p:cNvPr id="9" name="Fußzeilenplatzhalter 4"/>
          <p:cNvSpPr txBox="1">
            <a:spLocks/>
          </p:cNvSpPr>
          <p:nvPr userDrawn="1"/>
        </p:nvSpPr>
        <p:spPr>
          <a:xfrm>
            <a:off x="4559829" y="6308133"/>
            <a:ext cx="3860800" cy="366183"/>
          </a:xfrm>
          <a:prstGeom prst="rect">
            <a:avLst/>
          </a:prstGeom>
        </p:spPr>
        <p:txBody>
          <a:bodyPr vert="horz" lIns="121920" tIns="60960" rIns="121920" bIns="60960" rtlCol="0" anchor="ctr"/>
          <a:lstStyle>
            <a:defPPr>
              <a:defRPr lang="de-D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600"/>
          </a:p>
        </p:txBody>
      </p:sp>
      <p:sp>
        <p:nvSpPr>
          <p:cNvPr id="10" name="Fußzeilenplatzhalter 4"/>
          <p:cNvSpPr txBox="1">
            <a:spLocks/>
          </p:cNvSpPr>
          <p:nvPr userDrawn="1"/>
        </p:nvSpPr>
        <p:spPr>
          <a:xfrm>
            <a:off x="4655840" y="6312741"/>
            <a:ext cx="3860800" cy="366183"/>
          </a:xfrm>
          <a:prstGeom prst="rect">
            <a:avLst/>
          </a:prstGeom>
        </p:spPr>
        <p:txBody>
          <a:bodyPr vert="horz" lIns="121920" tIns="60960" rIns="121920" bIns="60960" rtlCol="0" anchor="ctr"/>
          <a:lstStyle>
            <a:defPPr>
              <a:defRPr lang="de-D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600"/>
          </a:p>
        </p:txBody>
      </p:sp>
    </p:spTree>
    <p:extLst>
      <p:ext uri="{BB962C8B-B14F-4D97-AF65-F5344CB8AC3E}">
        <p14:creationId xmlns:p14="http://schemas.microsoft.com/office/powerpoint/2010/main" val="3735090124"/>
      </p:ext>
    </p:extLst>
  </p:cSld>
  <p:clrMap bg1="lt1" tx1="dk1" bg2="lt2" tx2="dk2" accent1="accent1" accent2="accent2" accent3="accent3" accent4="accent4" accent5="accent5" accent6="accent6" hlink="hlink" folHlink="folHlink"/>
  <p:sldLayoutIdLst>
    <p:sldLayoutId id="2147483930" r:id="rId1"/>
    <p:sldLayoutId id="2147483931" r:id="rId2"/>
    <p:sldLayoutId id="2147483932" r:id="rId3"/>
    <p:sldLayoutId id="2147483933" r:id="rId4"/>
    <p:sldLayoutId id="2147483934" r:id="rId5"/>
    <p:sldLayoutId id="2147483935" r:id="rId6"/>
    <p:sldLayoutId id="2147483936" r:id="rId7"/>
    <p:sldLayoutId id="2147483937" r:id="rId8"/>
    <p:sldLayoutId id="2147483938" r:id="rId9"/>
  </p:sldLayoutIdLst>
  <p:hf hdr="0"/>
  <p:txStyles>
    <p:titleStyle>
      <a:lvl1pPr algn="l" defTabSz="1219170" rtl="0" eaLnBrk="1" latinLnBrk="0" hangingPunct="1">
        <a:lnSpc>
          <a:spcPts val="3333"/>
        </a:lnSpc>
        <a:spcBef>
          <a:spcPct val="0"/>
        </a:spcBef>
        <a:buNone/>
        <a:defRPr sz="2933" b="1" i="1" kern="1200" baseline="0">
          <a:solidFill>
            <a:schemeClr val="tx2"/>
          </a:solidFill>
          <a:latin typeface="Rambla" panose="02000503000000020004" pitchFamily="2" charset="77"/>
          <a:ea typeface="Open Sans" panose="020B0606030504020204" pitchFamily="34" charset="0"/>
          <a:cs typeface="Open Sans" panose="020B0606030504020204" pitchFamily="34" charset="0"/>
        </a:defRPr>
      </a:lvl1pPr>
    </p:titleStyle>
    <p:bodyStyle>
      <a:lvl1pPr marL="335992" indent="-335992" algn="l" defTabSz="1219170" rtl="0" eaLnBrk="1" latinLnBrk="0" hangingPunct="1">
        <a:lnSpc>
          <a:spcPts val="2533"/>
        </a:lnSpc>
        <a:spcBef>
          <a:spcPts val="0"/>
        </a:spcBef>
        <a:buClr>
          <a:schemeClr val="accent1"/>
        </a:buClr>
        <a:buFont typeface="Arial" panose="020B0604020202020204" pitchFamily="34" charset="0"/>
        <a:buChar char="•"/>
        <a:defRPr sz="2133" kern="1200">
          <a:solidFill>
            <a:schemeClr val="tx1"/>
          </a:solidFill>
          <a:latin typeface="Rambla" panose="02000503000000020004" pitchFamily="2" charset="77"/>
          <a:ea typeface="Open Sans" panose="020B0606030504020204" pitchFamily="34" charset="0"/>
          <a:cs typeface="Open Sans" panose="020B0606030504020204" pitchFamily="34" charset="0"/>
        </a:defRPr>
      </a:lvl1pPr>
      <a:lvl2pPr marL="671983" indent="-335992" algn="l" defTabSz="1219170" rtl="0" eaLnBrk="1" latinLnBrk="0" hangingPunct="1">
        <a:lnSpc>
          <a:spcPts val="2533"/>
        </a:lnSpc>
        <a:spcBef>
          <a:spcPts val="0"/>
        </a:spcBef>
        <a:buClr>
          <a:schemeClr val="accent1"/>
        </a:buClr>
        <a:buFont typeface="Arial" panose="020B0604020202020204" pitchFamily="34" charset="0"/>
        <a:buChar char="•"/>
        <a:tabLst/>
        <a:defRPr sz="2133" kern="1200">
          <a:solidFill>
            <a:schemeClr val="tx1"/>
          </a:solidFill>
          <a:latin typeface="Rambla" panose="02000503000000020004" pitchFamily="2" charset="77"/>
          <a:ea typeface="Open Sans" panose="020B0606030504020204" pitchFamily="34" charset="0"/>
          <a:cs typeface="Open Sans" panose="020B0606030504020204" pitchFamily="34" charset="0"/>
        </a:defRPr>
      </a:lvl2pPr>
      <a:lvl3pPr marL="1007975" indent="-335992" algn="l" defTabSz="1219170" rtl="0" eaLnBrk="1" latinLnBrk="0" hangingPunct="1">
        <a:lnSpc>
          <a:spcPts val="2533"/>
        </a:lnSpc>
        <a:spcBef>
          <a:spcPts val="0"/>
        </a:spcBef>
        <a:buClr>
          <a:schemeClr val="accent1"/>
        </a:buClr>
        <a:buFont typeface="Arial" panose="020B0604020202020204" pitchFamily="34" charset="0"/>
        <a:buChar char="•"/>
        <a:defRPr sz="2133" kern="1200">
          <a:solidFill>
            <a:schemeClr val="tx1"/>
          </a:solidFill>
          <a:latin typeface="Rambla" panose="02000503000000020004" pitchFamily="2" charset="77"/>
          <a:ea typeface="Open Sans" panose="020B0606030504020204" pitchFamily="34" charset="0"/>
          <a:cs typeface="Open Sans" panose="020B0606030504020204" pitchFamily="34" charset="0"/>
        </a:defRPr>
      </a:lvl3pPr>
      <a:lvl4pPr marL="1343966" indent="-335992" algn="l" defTabSz="1219170" rtl="0" eaLnBrk="1" latinLnBrk="0" hangingPunct="1">
        <a:lnSpc>
          <a:spcPts val="2533"/>
        </a:lnSpc>
        <a:spcBef>
          <a:spcPts val="0"/>
        </a:spcBef>
        <a:buClr>
          <a:schemeClr val="accent1"/>
        </a:buClr>
        <a:buFont typeface="Arial" panose="020B0604020202020204" pitchFamily="34" charset="0"/>
        <a:buChar char="•"/>
        <a:tabLst/>
        <a:defRPr sz="2133" kern="1200">
          <a:solidFill>
            <a:schemeClr val="tx1"/>
          </a:solidFill>
          <a:latin typeface="Rambla" panose="02000503000000020004" pitchFamily="2" charset="77"/>
          <a:ea typeface="Open Sans" panose="020B0606030504020204" pitchFamily="34" charset="0"/>
          <a:cs typeface="Open Sans" panose="020B0606030504020204" pitchFamily="34" charset="0"/>
        </a:defRPr>
      </a:lvl4pPr>
      <a:lvl5pPr marL="1679958" indent="-335992" algn="l" defTabSz="1219170" rtl="0" eaLnBrk="1" latinLnBrk="0" hangingPunct="1">
        <a:lnSpc>
          <a:spcPts val="2533"/>
        </a:lnSpc>
        <a:spcBef>
          <a:spcPts val="0"/>
        </a:spcBef>
        <a:buClr>
          <a:schemeClr val="accent1"/>
        </a:buClr>
        <a:buFont typeface="Arial" panose="020B0604020202020204" pitchFamily="34" charset="0"/>
        <a:buChar char="•"/>
        <a:defRPr sz="2133" kern="1200">
          <a:solidFill>
            <a:schemeClr val="tx1"/>
          </a:solidFill>
          <a:latin typeface="Rambla" panose="02000503000000020004" pitchFamily="2" charset="77"/>
          <a:ea typeface="Open Sans" panose="020B0606030504020204" pitchFamily="34" charset="0"/>
          <a:cs typeface="Open Sans" panose="020B0606030504020204" pitchFamily="34" charset="0"/>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Grafik 11">
            <a:extLst>
              <a:ext uri="{FF2B5EF4-FFF2-40B4-BE49-F238E27FC236}">
                <a16:creationId xmlns:a16="http://schemas.microsoft.com/office/drawing/2014/main" id="{1F5D9BC8-6BFA-649A-46B1-747677F69F4B}"/>
              </a:ext>
            </a:extLst>
          </p:cNvPr>
          <p:cNvPicPr>
            <a:picLocks noChangeAspect="1"/>
          </p:cNvPicPr>
          <p:nvPr userDrawn="1"/>
        </p:nvPicPr>
        <p:blipFill>
          <a:blip r:embed="rId11">
            <a:extLst>
              <a:ext uri="{28A0092B-C50C-407E-A947-70E740481C1C}">
                <a14:useLocalDpi xmlns:a14="http://schemas.microsoft.com/office/drawing/2010/main"/>
              </a:ext>
            </a:extLst>
          </a:blip>
          <a:srcRect/>
          <a:stretch/>
        </p:blipFill>
        <p:spPr>
          <a:xfrm>
            <a:off x="1806" y="1"/>
            <a:ext cx="12188388" cy="6857999"/>
          </a:xfrm>
          <a:prstGeom prst="rect">
            <a:avLst/>
          </a:prstGeom>
        </p:spPr>
      </p:pic>
      <p:sp>
        <p:nvSpPr>
          <p:cNvPr id="2" name="Titelplatzhalter 1"/>
          <p:cNvSpPr>
            <a:spLocks noGrp="1"/>
          </p:cNvSpPr>
          <p:nvPr>
            <p:ph type="title"/>
          </p:nvPr>
        </p:nvSpPr>
        <p:spPr>
          <a:xfrm>
            <a:off x="600000" y="611925"/>
            <a:ext cx="9169400" cy="800852"/>
          </a:xfrm>
          <a:prstGeom prst="rect">
            <a:avLst/>
          </a:prstGeom>
        </p:spPr>
        <p:txBody>
          <a:bodyPr vert="horz" lIns="0" tIns="0" rIns="0" bIns="0" rtlCol="0" anchor="t" anchorCtr="0">
            <a:noAutofit/>
          </a:bodyPr>
          <a:lstStyle/>
          <a:p>
            <a:r>
              <a:rPr lang="de-DE"/>
              <a:t>GLIEDERUNG</a:t>
            </a:r>
            <a:br>
              <a:rPr lang="de-DE"/>
            </a:br>
            <a:r>
              <a:rPr lang="de-DE"/>
              <a:t>OPEN SANS BOLD, 22PT, ZAB 25PT</a:t>
            </a:r>
          </a:p>
        </p:txBody>
      </p:sp>
      <p:sp>
        <p:nvSpPr>
          <p:cNvPr id="3" name="Textplatzhalter 2"/>
          <p:cNvSpPr>
            <a:spLocks noGrp="1"/>
          </p:cNvSpPr>
          <p:nvPr>
            <p:ph type="body" idx="1"/>
          </p:nvPr>
        </p:nvSpPr>
        <p:spPr>
          <a:xfrm>
            <a:off x="600000" y="1892829"/>
            <a:ext cx="9168000" cy="3744416"/>
          </a:xfrm>
          <a:prstGeom prst="rect">
            <a:avLst/>
          </a:prstGeom>
        </p:spPr>
        <p:txBody>
          <a:bodyPr vert="horz" lIns="0" tIns="0" rIns="0" bIns="0" rtlCol="0">
            <a:normAutofit/>
          </a:bodyPr>
          <a:lstStyle/>
          <a:p>
            <a:pPr lvl="0"/>
            <a:r>
              <a:rPr lang="de-DE"/>
              <a:t>Textmasterformat bearbeiten</a:t>
            </a:r>
          </a:p>
          <a:p>
            <a:pPr lvl="1"/>
            <a:r>
              <a:rPr lang="de-DE"/>
              <a:t>Zweite Ebene</a:t>
            </a:r>
            <a:br>
              <a:rPr lang="de-DE"/>
            </a:br>
            <a:r>
              <a:rPr lang="de-DE"/>
              <a:t>mmm</a:t>
            </a:r>
          </a:p>
          <a:p>
            <a:pPr lvl="2"/>
            <a:r>
              <a:rPr lang="de-DE"/>
              <a:t>Dritte Ebene</a:t>
            </a:r>
            <a:br>
              <a:rPr lang="de-DE"/>
            </a:br>
            <a:r>
              <a:rPr lang="de-DE" err="1"/>
              <a:t>dfdfsdf</a:t>
            </a:r>
            <a:endParaRPr lang="de-DE"/>
          </a:p>
          <a:p>
            <a:pPr lvl="3"/>
            <a:r>
              <a:rPr lang="de-DE"/>
              <a:t>Vierte Ebene</a:t>
            </a:r>
          </a:p>
          <a:p>
            <a:pPr lvl="4"/>
            <a:r>
              <a:rPr lang="de-DE"/>
              <a:t>Fünfte Ebene</a:t>
            </a:r>
          </a:p>
        </p:txBody>
      </p:sp>
      <p:sp>
        <p:nvSpPr>
          <p:cNvPr id="4" name="Datumsplatzhalter 3"/>
          <p:cNvSpPr>
            <a:spLocks noGrp="1"/>
          </p:cNvSpPr>
          <p:nvPr>
            <p:ph type="dt" sz="half" idx="2"/>
          </p:nvPr>
        </p:nvSpPr>
        <p:spPr>
          <a:xfrm>
            <a:off x="10425600" y="6288001"/>
            <a:ext cx="1165920" cy="192996"/>
          </a:xfrm>
          <a:prstGeom prst="rect">
            <a:avLst/>
          </a:prstGeom>
        </p:spPr>
        <p:txBody>
          <a:bodyPr vert="horz" lIns="0" tIns="0" rIns="0" bIns="0" rtlCol="0" anchor="t" anchorCtr="0"/>
          <a:lstStyle>
            <a:lvl1pPr algn="r">
              <a:defRPr sz="1600" b="1" i="0">
                <a:solidFill>
                  <a:schemeClr val="tx2"/>
                </a:solidFill>
                <a:latin typeface="Rambla" panose="02000503000000020004" pitchFamily="2" charset="77"/>
                <a:ea typeface="Open Sans" panose="020B0606030504020204" pitchFamily="34" charset="0"/>
                <a:cs typeface="Open Sans" panose="020B0606030504020204" pitchFamily="34" charset="0"/>
              </a:defRPr>
            </a:lvl1pPr>
          </a:lstStyle>
          <a:p>
            <a:r>
              <a:rPr lang="de-DE"/>
              <a:t>20.01.2023</a:t>
            </a:r>
          </a:p>
        </p:txBody>
      </p:sp>
      <p:sp>
        <p:nvSpPr>
          <p:cNvPr id="5" name="Fußzeilenplatzhalter 4"/>
          <p:cNvSpPr>
            <a:spLocks noGrp="1"/>
          </p:cNvSpPr>
          <p:nvPr>
            <p:ph type="ftr" sz="quarter" idx="3"/>
          </p:nvPr>
        </p:nvSpPr>
        <p:spPr>
          <a:xfrm>
            <a:off x="1679509" y="6288001"/>
            <a:ext cx="7488832" cy="366183"/>
          </a:xfrm>
          <a:prstGeom prst="rect">
            <a:avLst/>
          </a:prstGeom>
        </p:spPr>
        <p:txBody>
          <a:bodyPr vert="horz" lIns="0" tIns="0" rIns="0" bIns="0" rtlCol="0" anchor="t" anchorCtr="0"/>
          <a:lstStyle>
            <a:lvl1pPr algn="l">
              <a:lnSpc>
                <a:spcPts val="1867"/>
              </a:lnSpc>
              <a:defRPr sz="1600" b="1" i="1">
                <a:solidFill>
                  <a:schemeClr val="tx2"/>
                </a:solidFill>
                <a:latin typeface="Rambla" panose="02000503000000020004" pitchFamily="2" charset="77"/>
                <a:ea typeface="Open Sans" panose="020B0606030504020204" pitchFamily="34" charset="0"/>
                <a:cs typeface="Open Sans" panose="020B0606030504020204" pitchFamily="34" charset="0"/>
              </a:defRPr>
            </a:lvl1pPr>
          </a:lstStyle>
          <a:p>
            <a:r>
              <a:rPr lang="de-DE"/>
              <a:t>QI-Digital - Eine moderne Qualitätsinfrastruktur</a:t>
            </a:r>
          </a:p>
        </p:txBody>
      </p:sp>
      <p:sp>
        <p:nvSpPr>
          <p:cNvPr id="6" name="Foliennummernplatzhalter 5"/>
          <p:cNvSpPr>
            <a:spLocks noGrp="1"/>
          </p:cNvSpPr>
          <p:nvPr>
            <p:ph type="sldNum" sz="quarter" idx="4"/>
          </p:nvPr>
        </p:nvSpPr>
        <p:spPr>
          <a:xfrm>
            <a:off x="10320000" y="371898"/>
            <a:ext cx="1297152" cy="480053"/>
          </a:xfrm>
          <a:prstGeom prst="rect">
            <a:avLst/>
          </a:prstGeom>
        </p:spPr>
        <p:txBody>
          <a:bodyPr vert="horz" lIns="0" tIns="0" rIns="0" bIns="0" rtlCol="0" anchor="t" anchorCtr="0"/>
          <a:lstStyle>
            <a:lvl1pPr algn="r">
              <a:lnSpc>
                <a:spcPts val="1867"/>
              </a:lnSpc>
              <a:defRPr sz="1600" b="1" i="1">
                <a:solidFill>
                  <a:schemeClr val="tx2"/>
                </a:solidFill>
                <a:latin typeface="Rambla" panose="02000503000000020004" pitchFamily="2" charset="77"/>
                <a:ea typeface="Open Sans" panose="020B0606030504020204" pitchFamily="34" charset="0"/>
                <a:cs typeface="Open Sans" panose="020B0606030504020204" pitchFamily="34" charset="0"/>
              </a:defRPr>
            </a:lvl1pPr>
          </a:lstStyle>
          <a:p>
            <a:fld id="{0287387A-42D8-40DE-80E5-2AD5D41DE7C3}" type="slidenum">
              <a:rPr lang="de-DE" smtClean="0"/>
              <a:pPr/>
              <a:t>‹Nr.›</a:t>
            </a:fld>
            <a:endParaRPr lang="de-DE"/>
          </a:p>
        </p:txBody>
      </p:sp>
      <p:sp>
        <p:nvSpPr>
          <p:cNvPr id="9" name="Fußzeilenplatzhalter 4"/>
          <p:cNvSpPr txBox="1">
            <a:spLocks/>
          </p:cNvSpPr>
          <p:nvPr userDrawn="1"/>
        </p:nvSpPr>
        <p:spPr>
          <a:xfrm>
            <a:off x="4559829" y="6308133"/>
            <a:ext cx="3860800" cy="366183"/>
          </a:xfrm>
          <a:prstGeom prst="rect">
            <a:avLst/>
          </a:prstGeom>
        </p:spPr>
        <p:txBody>
          <a:bodyPr vert="horz" lIns="121920" tIns="60960" rIns="121920" bIns="60960" rtlCol="0" anchor="ctr"/>
          <a:lstStyle>
            <a:defPPr>
              <a:defRPr lang="de-D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600"/>
          </a:p>
        </p:txBody>
      </p:sp>
      <p:sp>
        <p:nvSpPr>
          <p:cNvPr id="10" name="Fußzeilenplatzhalter 4"/>
          <p:cNvSpPr txBox="1">
            <a:spLocks/>
          </p:cNvSpPr>
          <p:nvPr userDrawn="1"/>
        </p:nvSpPr>
        <p:spPr>
          <a:xfrm>
            <a:off x="4655840" y="6312741"/>
            <a:ext cx="3860800" cy="366183"/>
          </a:xfrm>
          <a:prstGeom prst="rect">
            <a:avLst/>
          </a:prstGeom>
        </p:spPr>
        <p:txBody>
          <a:bodyPr vert="horz" lIns="121920" tIns="60960" rIns="121920" bIns="60960" rtlCol="0" anchor="ctr"/>
          <a:lstStyle>
            <a:defPPr>
              <a:defRPr lang="de-D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600"/>
          </a:p>
        </p:txBody>
      </p:sp>
    </p:spTree>
    <p:extLst>
      <p:ext uri="{BB962C8B-B14F-4D97-AF65-F5344CB8AC3E}">
        <p14:creationId xmlns:p14="http://schemas.microsoft.com/office/powerpoint/2010/main" val="2202111274"/>
      </p:ext>
    </p:extLst>
  </p:cSld>
  <p:clrMap bg1="lt1" tx1="dk1" bg2="lt2" tx2="dk2" accent1="accent1" accent2="accent2" accent3="accent3" accent4="accent4" accent5="accent5" accent6="accent6" hlink="hlink" folHlink="folHlink"/>
  <p:sldLayoutIdLst>
    <p:sldLayoutId id="2147483940" r:id="rId1"/>
    <p:sldLayoutId id="2147483941" r:id="rId2"/>
    <p:sldLayoutId id="2147483942" r:id="rId3"/>
    <p:sldLayoutId id="2147483943" r:id="rId4"/>
    <p:sldLayoutId id="2147483944" r:id="rId5"/>
    <p:sldLayoutId id="2147483945" r:id="rId6"/>
    <p:sldLayoutId id="2147483946" r:id="rId7"/>
    <p:sldLayoutId id="2147483947" r:id="rId8"/>
    <p:sldLayoutId id="2147483948" r:id="rId9"/>
  </p:sldLayoutIdLst>
  <p:hf hdr="0"/>
  <p:txStyles>
    <p:titleStyle>
      <a:lvl1pPr algn="l" defTabSz="1219170" rtl="0" eaLnBrk="1" latinLnBrk="0" hangingPunct="1">
        <a:lnSpc>
          <a:spcPts val="3333"/>
        </a:lnSpc>
        <a:spcBef>
          <a:spcPct val="0"/>
        </a:spcBef>
        <a:buNone/>
        <a:defRPr sz="2933" b="1" i="1" kern="1200" baseline="0">
          <a:solidFill>
            <a:schemeClr val="tx2"/>
          </a:solidFill>
          <a:latin typeface="Rambla" panose="02000503000000020004" pitchFamily="2" charset="77"/>
          <a:ea typeface="Open Sans" panose="020B0606030504020204" pitchFamily="34" charset="0"/>
          <a:cs typeface="Open Sans" panose="020B0606030504020204" pitchFamily="34" charset="0"/>
        </a:defRPr>
      </a:lvl1pPr>
    </p:titleStyle>
    <p:bodyStyle>
      <a:lvl1pPr marL="335992" indent="-335992" algn="l" defTabSz="1219170" rtl="0" eaLnBrk="1" latinLnBrk="0" hangingPunct="1">
        <a:lnSpc>
          <a:spcPts val="2533"/>
        </a:lnSpc>
        <a:spcBef>
          <a:spcPts val="0"/>
        </a:spcBef>
        <a:buClr>
          <a:schemeClr val="accent1"/>
        </a:buClr>
        <a:buFont typeface="Arial" panose="020B0604020202020204" pitchFamily="34" charset="0"/>
        <a:buChar char="•"/>
        <a:defRPr sz="2133" kern="1200">
          <a:solidFill>
            <a:schemeClr val="tx1"/>
          </a:solidFill>
          <a:latin typeface="Rambla" panose="02000503000000020004" pitchFamily="2" charset="77"/>
          <a:ea typeface="Open Sans" panose="020B0606030504020204" pitchFamily="34" charset="0"/>
          <a:cs typeface="Open Sans" panose="020B0606030504020204" pitchFamily="34" charset="0"/>
        </a:defRPr>
      </a:lvl1pPr>
      <a:lvl2pPr marL="671983" indent="-335992" algn="l" defTabSz="1219170" rtl="0" eaLnBrk="1" latinLnBrk="0" hangingPunct="1">
        <a:lnSpc>
          <a:spcPts val="2533"/>
        </a:lnSpc>
        <a:spcBef>
          <a:spcPts val="0"/>
        </a:spcBef>
        <a:buClr>
          <a:schemeClr val="accent1"/>
        </a:buClr>
        <a:buFont typeface="Arial" panose="020B0604020202020204" pitchFamily="34" charset="0"/>
        <a:buChar char="•"/>
        <a:tabLst/>
        <a:defRPr sz="2133" kern="1200">
          <a:solidFill>
            <a:schemeClr val="tx1"/>
          </a:solidFill>
          <a:latin typeface="Rambla" panose="02000503000000020004" pitchFamily="2" charset="77"/>
          <a:ea typeface="Open Sans" panose="020B0606030504020204" pitchFamily="34" charset="0"/>
          <a:cs typeface="Open Sans" panose="020B0606030504020204" pitchFamily="34" charset="0"/>
        </a:defRPr>
      </a:lvl2pPr>
      <a:lvl3pPr marL="1007975" indent="-335992" algn="l" defTabSz="1219170" rtl="0" eaLnBrk="1" latinLnBrk="0" hangingPunct="1">
        <a:lnSpc>
          <a:spcPts val="2533"/>
        </a:lnSpc>
        <a:spcBef>
          <a:spcPts val="0"/>
        </a:spcBef>
        <a:buClr>
          <a:schemeClr val="accent1"/>
        </a:buClr>
        <a:buFont typeface="Arial" panose="020B0604020202020204" pitchFamily="34" charset="0"/>
        <a:buChar char="•"/>
        <a:defRPr sz="2133" kern="1200">
          <a:solidFill>
            <a:schemeClr val="tx1"/>
          </a:solidFill>
          <a:latin typeface="Rambla" panose="02000503000000020004" pitchFamily="2" charset="77"/>
          <a:ea typeface="Open Sans" panose="020B0606030504020204" pitchFamily="34" charset="0"/>
          <a:cs typeface="Open Sans" panose="020B0606030504020204" pitchFamily="34" charset="0"/>
        </a:defRPr>
      </a:lvl3pPr>
      <a:lvl4pPr marL="1343966" indent="-335992" algn="l" defTabSz="1219170" rtl="0" eaLnBrk="1" latinLnBrk="0" hangingPunct="1">
        <a:lnSpc>
          <a:spcPts val="2533"/>
        </a:lnSpc>
        <a:spcBef>
          <a:spcPts val="0"/>
        </a:spcBef>
        <a:buClr>
          <a:schemeClr val="accent1"/>
        </a:buClr>
        <a:buFont typeface="Arial" panose="020B0604020202020204" pitchFamily="34" charset="0"/>
        <a:buChar char="•"/>
        <a:tabLst/>
        <a:defRPr sz="2133" kern="1200">
          <a:solidFill>
            <a:schemeClr val="tx1"/>
          </a:solidFill>
          <a:latin typeface="Rambla" panose="02000503000000020004" pitchFamily="2" charset="77"/>
          <a:ea typeface="Open Sans" panose="020B0606030504020204" pitchFamily="34" charset="0"/>
          <a:cs typeface="Open Sans" panose="020B0606030504020204" pitchFamily="34" charset="0"/>
        </a:defRPr>
      </a:lvl4pPr>
      <a:lvl5pPr marL="1679958" indent="-335992" algn="l" defTabSz="1219170" rtl="0" eaLnBrk="1" latinLnBrk="0" hangingPunct="1">
        <a:lnSpc>
          <a:spcPts val="2533"/>
        </a:lnSpc>
        <a:spcBef>
          <a:spcPts val="0"/>
        </a:spcBef>
        <a:buClr>
          <a:schemeClr val="accent1"/>
        </a:buClr>
        <a:buFont typeface="Arial" panose="020B0604020202020204" pitchFamily="34" charset="0"/>
        <a:buChar char="•"/>
        <a:defRPr sz="2133" kern="1200">
          <a:solidFill>
            <a:schemeClr val="tx1"/>
          </a:solidFill>
          <a:latin typeface="Rambla" panose="02000503000000020004" pitchFamily="2" charset="77"/>
          <a:ea typeface="Open Sans" panose="020B0606030504020204" pitchFamily="34" charset="0"/>
          <a:cs typeface="Open Sans" panose="020B0606030504020204" pitchFamily="34" charset="0"/>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p15:clr>
            <a:srgbClr val="F26B43"/>
          </p15:clr>
        </p15:guide>
        <p15:guide id="2" pos="2880">
          <p15:clr>
            <a:srgbClr val="F26B43"/>
          </p15:clr>
        </p15:guide>
        <p15:guide id="3" orient="horz" pos="3072">
          <p15:clr>
            <a:srgbClr val="F26B43"/>
          </p15:clr>
        </p15:guide>
        <p15:guide id="4" orient="horz" pos="305">
          <p15:clr>
            <a:srgbClr val="F26B43"/>
          </p15:clr>
        </p15:guide>
      </p15:sldGuideLst>
    </p:ext>
  </p:extLst>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3758" y="215154"/>
            <a:ext cx="9136318" cy="767882"/>
          </a:xfrm>
          <a:prstGeom prst="rect">
            <a:avLst/>
          </a:prstGeom>
        </p:spPr>
        <p:txBody>
          <a:bodyPr vert="horz" lIns="91440" tIns="45720" rIns="91440" bIns="45720" rtlCol="0" anchor="ctr">
            <a:normAutofit/>
          </a:bodyPr>
          <a:lstStyle/>
          <a:p>
            <a:endParaRPr lang="en-GB" dirty="0"/>
          </a:p>
        </p:txBody>
      </p:sp>
      <p:sp>
        <p:nvSpPr>
          <p:cNvPr id="3" name="Text Placeholder 2"/>
          <p:cNvSpPr>
            <a:spLocks noGrp="1"/>
          </p:cNvSpPr>
          <p:nvPr>
            <p:ph type="body" idx="1"/>
          </p:nvPr>
        </p:nvSpPr>
        <p:spPr>
          <a:xfrm>
            <a:off x="232081" y="1246094"/>
            <a:ext cx="11590136" cy="4930868"/>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p:txBody>
      </p:sp>
      <p:sp>
        <p:nvSpPr>
          <p:cNvPr id="4" name="Date Placeholder 3"/>
          <p:cNvSpPr>
            <a:spLocks noGrp="1"/>
          </p:cNvSpPr>
          <p:nvPr>
            <p:ph type="dt" sz="half" idx="2"/>
          </p:nvPr>
        </p:nvSpPr>
        <p:spPr>
          <a:xfrm>
            <a:off x="9227976" y="6356349"/>
            <a:ext cx="1696140" cy="365125"/>
          </a:xfrm>
          <a:prstGeom prst="rect">
            <a:avLst/>
          </a:prstGeom>
        </p:spPr>
        <p:txBody>
          <a:bodyPr vert="horz" lIns="91440" tIns="45720" rIns="91440" bIns="45720" rtlCol="0" anchor="ctr"/>
          <a:lstStyle>
            <a:lvl1pPr algn="r">
              <a:defRPr sz="8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stStyle>
          <a:p>
            <a:fld id="{9A9B522B-6075-46BF-8630-6203E633FCD0}" type="datetime3">
              <a:rPr lang="en-US" smtClean="0"/>
              <a:pPr/>
              <a:t>21 November 2024</a:t>
            </a:fld>
            <a:endParaRPr lang="en-GB" dirty="0"/>
          </a:p>
        </p:txBody>
      </p:sp>
      <p:sp>
        <p:nvSpPr>
          <p:cNvPr id="5" name="Footer Placeholder 4"/>
          <p:cNvSpPr>
            <a:spLocks noGrp="1"/>
          </p:cNvSpPr>
          <p:nvPr>
            <p:ph type="ftr" sz="quarter" idx="3"/>
          </p:nvPr>
        </p:nvSpPr>
        <p:spPr>
          <a:xfrm>
            <a:off x="4038600" y="6356350"/>
            <a:ext cx="3593842" cy="365125"/>
          </a:xfrm>
          <a:prstGeom prst="rect">
            <a:avLst/>
          </a:prstGeom>
        </p:spPr>
        <p:txBody>
          <a:bodyPr vert="horz" lIns="91440" tIns="45720" rIns="91440" bIns="45720" rtlCol="0" anchor="ctr"/>
          <a:lstStyle>
            <a:lvl1pPr algn="ctr">
              <a:defRPr sz="8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Name of presenter / event</a:t>
            </a:r>
          </a:p>
        </p:txBody>
      </p:sp>
      <p:sp>
        <p:nvSpPr>
          <p:cNvPr id="6" name="Slide Number Placeholder 5"/>
          <p:cNvSpPr>
            <a:spLocks noGrp="1"/>
          </p:cNvSpPr>
          <p:nvPr>
            <p:ph type="sldNum" sz="quarter" idx="4"/>
          </p:nvPr>
        </p:nvSpPr>
        <p:spPr>
          <a:xfrm>
            <a:off x="11030655" y="6356350"/>
            <a:ext cx="809978" cy="365125"/>
          </a:xfrm>
          <a:prstGeom prst="rect">
            <a:avLst/>
          </a:prstGeom>
        </p:spPr>
        <p:txBody>
          <a:bodyPr vert="horz" lIns="91440" tIns="45720" rIns="91440" bIns="45720" rtlCol="0" anchor="ctr"/>
          <a:lstStyle>
            <a:lvl1pPr algn="r">
              <a:defRPr sz="8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stStyle>
          <a:p>
            <a:fld id="{1E0195ED-8849-425B-853E-36B7CC572174}" type="slidenum">
              <a:rPr lang="en-GB" smtClean="0"/>
              <a:pPr/>
              <a:t>‹Nr.›</a:t>
            </a:fld>
            <a:endParaRPr lang="en-GB"/>
          </a:p>
        </p:txBody>
      </p:sp>
      <p:pic>
        <p:nvPicPr>
          <p:cNvPr id="7" name="Picture 6"/>
          <p:cNvPicPr preferRelativeResize="0">
            <a:picLocks noChangeAspect="1"/>
          </p:cNvPicPr>
          <p:nvPr userDrawn="1"/>
        </p:nvPicPr>
        <p:blipFill>
          <a:blip r:embed="rId12" cstate="screen">
            <a:extLst>
              <a:ext uri="{28A0092B-C50C-407E-A947-70E740481C1C}">
                <a14:useLocalDpi xmlns:a14="http://schemas.microsoft.com/office/drawing/2010/main" val="0"/>
              </a:ext>
            </a:extLst>
          </a:blip>
          <a:stretch>
            <a:fillRect/>
          </a:stretch>
        </p:blipFill>
        <p:spPr>
          <a:xfrm>
            <a:off x="9350076" y="149095"/>
            <a:ext cx="2841924" cy="900000"/>
          </a:xfrm>
          <a:prstGeom prst="rect">
            <a:avLst/>
          </a:prstGeom>
        </p:spPr>
      </p:pic>
      <p:sp>
        <p:nvSpPr>
          <p:cNvPr id="10" name="Slide Number Placeholder 5">
            <a:extLst>
              <a:ext uri="{FF2B5EF4-FFF2-40B4-BE49-F238E27FC236}">
                <a16:creationId xmlns:a16="http://schemas.microsoft.com/office/drawing/2014/main" id="{8E232F35-0293-4B50-B1AA-0ED827E656F7}"/>
              </a:ext>
            </a:extLst>
          </p:cNvPr>
          <p:cNvSpPr txBox="1">
            <a:spLocks/>
          </p:cNvSpPr>
          <p:nvPr userDrawn="1"/>
        </p:nvSpPr>
        <p:spPr>
          <a:xfrm>
            <a:off x="213758" y="6356349"/>
            <a:ext cx="1562543" cy="36512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tabLst>
                <a:tab pos="1879600" algn="r"/>
              </a:tabLst>
            </a:pPr>
            <a:r>
              <a:rPr lang="en-GB" sz="800" dirty="0">
                <a:latin typeface="Verdana" panose="020B0604030504040204" pitchFamily="34" charset="0"/>
                <a:ea typeface="Verdana" panose="020B0604030504040204" pitchFamily="34" charset="0"/>
                <a:cs typeface="Verdana" panose="020B0604030504040204" pitchFamily="34" charset="0"/>
              </a:rPr>
              <a:t> © CEN-CENELEC 2023 	</a:t>
            </a:r>
          </a:p>
        </p:txBody>
      </p:sp>
    </p:spTree>
    <p:extLst>
      <p:ext uri="{BB962C8B-B14F-4D97-AF65-F5344CB8AC3E}">
        <p14:creationId xmlns:p14="http://schemas.microsoft.com/office/powerpoint/2010/main" val="492605692"/>
      </p:ext>
    </p:extLst>
  </p:cSld>
  <p:clrMap bg1="lt1" tx1="dk1" bg2="lt2" tx2="dk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5" r:id="rId6"/>
    <p:sldLayoutId id="2147483956" r:id="rId7"/>
    <p:sldLayoutId id="2147483957" r:id="rId8"/>
    <p:sldLayoutId id="2147483958" r:id="rId9"/>
    <p:sldLayoutId id="2147483959" r:id="rId10"/>
  </p:sldLayoutIdLst>
  <p:hf hdr="0"/>
  <p:txStyles>
    <p:titleStyle>
      <a:lvl1pPr marL="0" indent="0" algn="l" defTabSz="914400" rtl="0" eaLnBrk="1" latinLnBrk="0" hangingPunct="1">
        <a:lnSpc>
          <a:spcPct val="90000"/>
        </a:lnSpc>
        <a:spcBef>
          <a:spcPct val="0"/>
        </a:spcBef>
        <a:buNone/>
        <a:defRPr sz="3600" kern="1200">
          <a:solidFill>
            <a:srgbClr val="004377"/>
          </a:solidFill>
          <a:latin typeface="Verdana" panose="020B0604030504040204" pitchFamily="34" charset="0"/>
          <a:ea typeface="Verdana" panose="020B0604030504040204" pitchFamily="34" charset="0"/>
          <a:cs typeface="Verdana" panose="020B0604030504040204" pitchFamily="34" charset="0"/>
        </a:defRPr>
      </a:lvl1pPr>
    </p:titleStyle>
    <p:bodyStyle>
      <a:lvl1pPr marL="447675" indent="-447675" algn="l" defTabSz="914400" rtl="0" eaLnBrk="1" latinLnBrk="0" hangingPunct="1">
        <a:lnSpc>
          <a:spcPct val="90000"/>
        </a:lnSpc>
        <a:spcBef>
          <a:spcPts val="1000"/>
        </a:spcBef>
        <a:buSzPct val="80000"/>
        <a:buFont typeface="Wingdings 3" panose="05040102010807070707" pitchFamily="18" charset="2"/>
        <a:buChar char="u"/>
        <a:defRPr sz="2800" kern="1200">
          <a:solidFill>
            <a:srgbClr val="004377"/>
          </a:solidFill>
          <a:latin typeface="Verdana" panose="020B0604030504040204" pitchFamily="34" charset="0"/>
          <a:ea typeface="Verdana" panose="020B0604030504040204" pitchFamily="34" charset="0"/>
          <a:cs typeface="Verdana" panose="020B0604030504040204" pitchFamily="34" charset="0"/>
        </a:defRPr>
      </a:lvl1pPr>
      <a:lvl2pPr marL="895350" indent="-438150" algn="l" defTabSz="914400" rtl="0" eaLnBrk="1" latinLnBrk="0" hangingPunct="1">
        <a:lnSpc>
          <a:spcPct val="90000"/>
        </a:lnSpc>
        <a:spcBef>
          <a:spcPts val="500"/>
        </a:spcBef>
        <a:buSzPct val="80000"/>
        <a:buFont typeface="Wingdings 3" panose="05040102010807070707" pitchFamily="18" charset="2"/>
        <a:buChar char="u"/>
        <a:defRPr sz="2400" kern="1200">
          <a:solidFill>
            <a:srgbClr val="004377"/>
          </a:solidFill>
          <a:latin typeface="Verdana" panose="020B0604030504040204" pitchFamily="34" charset="0"/>
          <a:ea typeface="Verdana" panose="020B0604030504040204" pitchFamily="34" charset="0"/>
          <a:cs typeface="Verdana" panose="020B0604030504040204" pitchFamily="34" charset="0"/>
        </a:defRPr>
      </a:lvl2pPr>
      <a:lvl3pPr marL="1255713" indent="-341313" algn="l" defTabSz="914400" rtl="0" eaLnBrk="1" latinLnBrk="0" hangingPunct="1">
        <a:lnSpc>
          <a:spcPct val="90000"/>
        </a:lnSpc>
        <a:spcBef>
          <a:spcPts val="500"/>
        </a:spcBef>
        <a:buSzPct val="80000"/>
        <a:buFont typeface="Wingdings 3" panose="05040102010807070707" pitchFamily="18" charset="2"/>
        <a:buChar char="u"/>
        <a:defRPr sz="2000" kern="120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Wingdings 3" panose="05040102010807070707" pitchFamily="18" charset="2"/>
        <a:buChar char="u"/>
        <a:defRPr sz="1800" kern="120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Wingdings 3" panose="05040102010807070707" pitchFamily="18" charset="2"/>
        <a:buChar char="u"/>
        <a:defRPr sz="1800" kern="120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3758" y="215154"/>
            <a:ext cx="9136318" cy="767882"/>
          </a:xfrm>
          <a:prstGeom prst="rect">
            <a:avLst/>
          </a:prstGeom>
        </p:spPr>
        <p:txBody>
          <a:bodyPr vert="horz" lIns="91440" tIns="45720" rIns="91440" bIns="45720" rtlCol="0" anchor="ctr">
            <a:normAutofit/>
          </a:bodyPr>
          <a:lstStyle/>
          <a:p>
            <a:endParaRPr lang="en-GB" dirty="0"/>
          </a:p>
        </p:txBody>
      </p:sp>
      <p:sp>
        <p:nvSpPr>
          <p:cNvPr id="3" name="Text Placeholder 2"/>
          <p:cNvSpPr>
            <a:spLocks noGrp="1"/>
          </p:cNvSpPr>
          <p:nvPr>
            <p:ph type="body" idx="1"/>
          </p:nvPr>
        </p:nvSpPr>
        <p:spPr>
          <a:xfrm>
            <a:off x="232081" y="1246094"/>
            <a:ext cx="11590136" cy="4930868"/>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p:txBody>
      </p:sp>
      <p:sp>
        <p:nvSpPr>
          <p:cNvPr id="4" name="Date Placeholder 3"/>
          <p:cNvSpPr>
            <a:spLocks noGrp="1"/>
          </p:cNvSpPr>
          <p:nvPr>
            <p:ph type="dt" sz="half" idx="2"/>
          </p:nvPr>
        </p:nvSpPr>
        <p:spPr>
          <a:xfrm>
            <a:off x="9227976" y="6356349"/>
            <a:ext cx="1696140" cy="365125"/>
          </a:xfrm>
          <a:prstGeom prst="rect">
            <a:avLst/>
          </a:prstGeom>
        </p:spPr>
        <p:txBody>
          <a:bodyPr vert="horz" lIns="91440" tIns="45720" rIns="91440" bIns="45720" rtlCol="0" anchor="ctr"/>
          <a:lstStyle>
            <a:lvl1pPr algn="r">
              <a:defRPr sz="8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stStyle>
          <a:p>
            <a:fld id="{9A9B522B-6075-46BF-8630-6203E633FCD0}" type="datetime3">
              <a:rPr lang="en-US" smtClean="0"/>
              <a:pPr/>
              <a:t>21 November 2024</a:t>
            </a:fld>
            <a:endParaRPr lang="en-GB" dirty="0"/>
          </a:p>
        </p:txBody>
      </p:sp>
      <p:sp>
        <p:nvSpPr>
          <p:cNvPr id="5" name="Footer Placeholder 4"/>
          <p:cNvSpPr>
            <a:spLocks noGrp="1"/>
          </p:cNvSpPr>
          <p:nvPr>
            <p:ph type="ftr" sz="quarter" idx="3"/>
          </p:nvPr>
        </p:nvSpPr>
        <p:spPr>
          <a:xfrm>
            <a:off x="4038600" y="6356350"/>
            <a:ext cx="3593842" cy="365125"/>
          </a:xfrm>
          <a:prstGeom prst="rect">
            <a:avLst/>
          </a:prstGeom>
        </p:spPr>
        <p:txBody>
          <a:bodyPr vert="horz" lIns="91440" tIns="45720" rIns="91440" bIns="45720" rtlCol="0" anchor="ctr"/>
          <a:lstStyle>
            <a:lvl1pPr algn="ctr">
              <a:defRPr sz="8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Name of presenter / event</a:t>
            </a:r>
          </a:p>
        </p:txBody>
      </p:sp>
      <p:sp>
        <p:nvSpPr>
          <p:cNvPr id="6" name="Slide Number Placeholder 5"/>
          <p:cNvSpPr>
            <a:spLocks noGrp="1"/>
          </p:cNvSpPr>
          <p:nvPr>
            <p:ph type="sldNum" sz="quarter" idx="4"/>
          </p:nvPr>
        </p:nvSpPr>
        <p:spPr>
          <a:xfrm>
            <a:off x="11030655" y="6356350"/>
            <a:ext cx="809978" cy="365125"/>
          </a:xfrm>
          <a:prstGeom prst="rect">
            <a:avLst/>
          </a:prstGeom>
        </p:spPr>
        <p:txBody>
          <a:bodyPr vert="horz" lIns="91440" tIns="45720" rIns="91440" bIns="45720" rtlCol="0" anchor="ctr"/>
          <a:lstStyle>
            <a:lvl1pPr algn="r">
              <a:defRPr sz="8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stStyle>
          <a:p>
            <a:fld id="{1E0195ED-8849-425B-853E-36B7CC572174}" type="slidenum">
              <a:rPr lang="en-GB" smtClean="0"/>
              <a:pPr/>
              <a:t>‹Nr.›</a:t>
            </a:fld>
            <a:endParaRPr lang="en-GB"/>
          </a:p>
        </p:txBody>
      </p:sp>
      <p:pic>
        <p:nvPicPr>
          <p:cNvPr id="7" name="Picture 6"/>
          <p:cNvPicPr preferRelativeResize="0">
            <a:picLocks noChangeAspect="1"/>
          </p:cNvPicPr>
          <p:nvPr userDrawn="1"/>
        </p:nvPicPr>
        <p:blipFill>
          <a:blip r:embed="rId12" cstate="screen">
            <a:extLst>
              <a:ext uri="{28A0092B-C50C-407E-A947-70E740481C1C}">
                <a14:useLocalDpi xmlns:a14="http://schemas.microsoft.com/office/drawing/2010/main" val="0"/>
              </a:ext>
            </a:extLst>
          </a:blip>
          <a:stretch>
            <a:fillRect/>
          </a:stretch>
        </p:blipFill>
        <p:spPr>
          <a:xfrm>
            <a:off x="9350076" y="149095"/>
            <a:ext cx="2841924" cy="900000"/>
          </a:xfrm>
          <a:prstGeom prst="rect">
            <a:avLst/>
          </a:prstGeom>
        </p:spPr>
      </p:pic>
      <p:sp>
        <p:nvSpPr>
          <p:cNvPr id="10" name="Slide Number Placeholder 5">
            <a:extLst>
              <a:ext uri="{FF2B5EF4-FFF2-40B4-BE49-F238E27FC236}">
                <a16:creationId xmlns:a16="http://schemas.microsoft.com/office/drawing/2014/main" id="{8E232F35-0293-4B50-B1AA-0ED827E656F7}"/>
              </a:ext>
            </a:extLst>
          </p:cNvPr>
          <p:cNvSpPr txBox="1">
            <a:spLocks/>
          </p:cNvSpPr>
          <p:nvPr userDrawn="1"/>
        </p:nvSpPr>
        <p:spPr>
          <a:xfrm>
            <a:off x="213758" y="6356349"/>
            <a:ext cx="1562543" cy="36512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tabLst>
                <a:tab pos="1879600" algn="r"/>
              </a:tabLst>
            </a:pPr>
            <a:r>
              <a:rPr lang="en-GB" sz="800" dirty="0">
                <a:latin typeface="Verdana" panose="020B0604030504040204" pitchFamily="34" charset="0"/>
                <a:ea typeface="Verdana" panose="020B0604030504040204" pitchFamily="34" charset="0"/>
                <a:cs typeface="Verdana" panose="020B0604030504040204" pitchFamily="34" charset="0"/>
              </a:rPr>
              <a:t> © CEN-CENELEC 2023 	</a:t>
            </a:r>
          </a:p>
        </p:txBody>
      </p:sp>
    </p:spTree>
    <p:extLst>
      <p:ext uri="{BB962C8B-B14F-4D97-AF65-F5344CB8AC3E}">
        <p14:creationId xmlns:p14="http://schemas.microsoft.com/office/powerpoint/2010/main" val="715638145"/>
      </p:ext>
    </p:extLst>
  </p:cSld>
  <p:clrMap bg1="lt1" tx1="dk1" bg2="lt2" tx2="dk2" accent1="accent1" accent2="accent2" accent3="accent3" accent4="accent4" accent5="accent5" accent6="accent6" hlink="hlink" folHlink="folHlink"/>
  <p:sldLayoutIdLst>
    <p:sldLayoutId id="2147483962" r:id="rId1"/>
    <p:sldLayoutId id="2147483963" r:id="rId2"/>
    <p:sldLayoutId id="2147483964" r:id="rId3"/>
    <p:sldLayoutId id="2147483965" r:id="rId4"/>
    <p:sldLayoutId id="2147483966" r:id="rId5"/>
    <p:sldLayoutId id="2147483967" r:id="rId6"/>
    <p:sldLayoutId id="2147483968" r:id="rId7"/>
    <p:sldLayoutId id="2147483969" r:id="rId8"/>
    <p:sldLayoutId id="2147483970" r:id="rId9"/>
    <p:sldLayoutId id="2147483971" r:id="rId10"/>
  </p:sldLayoutIdLst>
  <p:hf hdr="0"/>
  <p:txStyles>
    <p:titleStyle>
      <a:lvl1pPr marL="0" indent="0" algn="l" defTabSz="914400" rtl="0" eaLnBrk="1" latinLnBrk="0" hangingPunct="1">
        <a:lnSpc>
          <a:spcPct val="90000"/>
        </a:lnSpc>
        <a:spcBef>
          <a:spcPct val="0"/>
        </a:spcBef>
        <a:buNone/>
        <a:defRPr sz="3600" kern="1200">
          <a:solidFill>
            <a:srgbClr val="004377"/>
          </a:solidFill>
          <a:latin typeface="Verdana" panose="020B0604030504040204" pitchFamily="34" charset="0"/>
          <a:ea typeface="Verdana" panose="020B0604030504040204" pitchFamily="34" charset="0"/>
          <a:cs typeface="Verdana" panose="020B0604030504040204" pitchFamily="34" charset="0"/>
        </a:defRPr>
      </a:lvl1pPr>
    </p:titleStyle>
    <p:bodyStyle>
      <a:lvl1pPr marL="447675" indent="-447675" algn="l" defTabSz="914400" rtl="0" eaLnBrk="1" latinLnBrk="0" hangingPunct="1">
        <a:lnSpc>
          <a:spcPct val="90000"/>
        </a:lnSpc>
        <a:spcBef>
          <a:spcPts val="1000"/>
        </a:spcBef>
        <a:buSzPct val="80000"/>
        <a:buFont typeface="Wingdings 3" panose="05040102010807070707" pitchFamily="18" charset="2"/>
        <a:buChar char="u"/>
        <a:defRPr sz="2800" kern="1200">
          <a:solidFill>
            <a:srgbClr val="004377"/>
          </a:solidFill>
          <a:latin typeface="Verdana" panose="020B0604030504040204" pitchFamily="34" charset="0"/>
          <a:ea typeface="Verdana" panose="020B0604030504040204" pitchFamily="34" charset="0"/>
          <a:cs typeface="Verdana" panose="020B0604030504040204" pitchFamily="34" charset="0"/>
        </a:defRPr>
      </a:lvl1pPr>
      <a:lvl2pPr marL="895350" indent="-438150" algn="l" defTabSz="914400" rtl="0" eaLnBrk="1" latinLnBrk="0" hangingPunct="1">
        <a:lnSpc>
          <a:spcPct val="90000"/>
        </a:lnSpc>
        <a:spcBef>
          <a:spcPts val="500"/>
        </a:spcBef>
        <a:buSzPct val="80000"/>
        <a:buFont typeface="Wingdings 3" panose="05040102010807070707" pitchFamily="18" charset="2"/>
        <a:buChar char="u"/>
        <a:defRPr sz="2400" kern="1200">
          <a:solidFill>
            <a:srgbClr val="004377"/>
          </a:solidFill>
          <a:latin typeface="Verdana" panose="020B0604030504040204" pitchFamily="34" charset="0"/>
          <a:ea typeface="Verdana" panose="020B0604030504040204" pitchFamily="34" charset="0"/>
          <a:cs typeface="Verdana" panose="020B0604030504040204" pitchFamily="34" charset="0"/>
        </a:defRPr>
      </a:lvl2pPr>
      <a:lvl3pPr marL="1255713" indent="-341313" algn="l" defTabSz="914400" rtl="0" eaLnBrk="1" latinLnBrk="0" hangingPunct="1">
        <a:lnSpc>
          <a:spcPct val="90000"/>
        </a:lnSpc>
        <a:spcBef>
          <a:spcPts val="500"/>
        </a:spcBef>
        <a:buSzPct val="80000"/>
        <a:buFont typeface="Wingdings 3" panose="05040102010807070707" pitchFamily="18" charset="2"/>
        <a:buChar char="u"/>
        <a:defRPr sz="2000" kern="120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Wingdings 3" panose="05040102010807070707" pitchFamily="18" charset="2"/>
        <a:buChar char="u"/>
        <a:defRPr sz="1800" kern="120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Wingdings 3" panose="05040102010807070707" pitchFamily="18" charset="2"/>
        <a:buChar char="u"/>
        <a:defRPr sz="1800" kern="120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eck 6"/>
          <p:cNvSpPr/>
          <p:nvPr userDrawn="1"/>
        </p:nvSpPr>
        <p:spPr bwMode="gray">
          <a:xfrm>
            <a:off x="0" y="1"/>
            <a:ext cx="12192000" cy="750865"/>
          </a:xfrm>
          <a:prstGeom prst="rect">
            <a:avLst/>
          </a:prstGeom>
          <a:gradFill>
            <a:gsLst>
              <a:gs pos="0">
                <a:schemeClr val="accent1"/>
              </a:gs>
              <a:gs pos="100000">
                <a:schemeClr val="bg1"/>
              </a:gs>
            </a:gsLst>
            <a:lin ang="0" scaled="0"/>
          </a:gradFill>
          <a:ln w="9525" algn="ctr">
            <a:noFill/>
            <a:miter lim="800000"/>
            <a:headEnd/>
            <a:tailEnd/>
          </a:ln>
          <a:effectLst/>
        </p:spPr>
        <p:txBody>
          <a:bodyPr lIns="192000" tIns="48000" rIns="192000" bIns="48000"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de-DE" sz="1467" b="1"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2" name="Titelplatzhalter 1"/>
          <p:cNvSpPr>
            <a:spLocks noGrp="1"/>
          </p:cNvSpPr>
          <p:nvPr>
            <p:ph type="title"/>
          </p:nvPr>
        </p:nvSpPr>
        <p:spPr bwMode="gray">
          <a:xfrm>
            <a:off x="402168" y="933451"/>
            <a:ext cx="11403496" cy="1102783"/>
          </a:xfrm>
          <a:prstGeom prst="rect">
            <a:avLst/>
          </a:prstGeom>
        </p:spPr>
        <p:txBody>
          <a:bodyPr vert="horz" lIns="0" tIns="0" rIns="0" bIns="0" rtlCol="0" anchor="t" anchorCtr="0">
            <a:noAutofit/>
          </a:bodyPr>
          <a:lstStyle/>
          <a:p>
            <a:endParaRPr lang="de-DE" noProof="0" dirty="0"/>
          </a:p>
        </p:txBody>
      </p:sp>
      <p:sp>
        <p:nvSpPr>
          <p:cNvPr id="3" name="Textplatzhalter 2"/>
          <p:cNvSpPr>
            <a:spLocks noGrp="1"/>
          </p:cNvSpPr>
          <p:nvPr>
            <p:ph type="body" idx="1"/>
          </p:nvPr>
        </p:nvSpPr>
        <p:spPr bwMode="gray">
          <a:xfrm>
            <a:off x="402168" y="2180167"/>
            <a:ext cx="11403496" cy="3934884"/>
          </a:xfrm>
          <a:prstGeom prst="rect">
            <a:avLst/>
          </a:prstGeom>
        </p:spPr>
        <p:txBody>
          <a:bodyPr vert="horz" lIns="0" tIns="0" rIns="0" bIns="0" rtlCol="0">
            <a:noAutofit/>
          </a:bodyPr>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6" name="Foliennummernplatzhalter 5"/>
          <p:cNvSpPr>
            <a:spLocks noGrp="1"/>
          </p:cNvSpPr>
          <p:nvPr>
            <p:ph type="sldNum" sz="quarter" idx="4"/>
          </p:nvPr>
        </p:nvSpPr>
        <p:spPr bwMode="gray">
          <a:xfrm>
            <a:off x="11421315" y="6468418"/>
            <a:ext cx="384349" cy="213628"/>
          </a:xfrm>
          <a:prstGeom prst="rect">
            <a:avLst/>
          </a:prstGeom>
        </p:spPr>
        <p:txBody>
          <a:bodyPr vert="horz" lIns="0" tIns="0" rIns="0" bIns="0" rtlCol="0" anchor="ctr">
            <a:noAutofit/>
          </a:bodyPr>
          <a:lstStyle>
            <a:lvl1pPr algn="r">
              <a:defRPr sz="933">
                <a:solidFill>
                  <a:schemeClr val="tx1"/>
                </a:solidFill>
              </a:defRPr>
            </a:lvl1p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pic>
        <p:nvPicPr>
          <p:cNvPr id="11" name="Grafik 10"/>
          <p:cNvPicPr>
            <a:picLocks noChangeAspect="1"/>
          </p:cNvPicPr>
          <p:nvPr userDrawn="1"/>
        </p:nvPicPr>
        <p:blipFill>
          <a:blip r:embed="rId16"/>
          <a:stretch>
            <a:fillRect/>
          </a:stretch>
        </p:blipFill>
        <p:spPr>
          <a:xfrm>
            <a:off x="10007600" y="181247"/>
            <a:ext cx="1798064" cy="384416"/>
          </a:xfrm>
          <a:prstGeom prst="rect">
            <a:avLst/>
          </a:prstGeom>
        </p:spPr>
      </p:pic>
    </p:spTree>
    <p:extLst>
      <p:ext uri="{BB962C8B-B14F-4D97-AF65-F5344CB8AC3E}">
        <p14:creationId xmlns:p14="http://schemas.microsoft.com/office/powerpoint/2010/main" val="2754999138"/>
      </p:ext>
    </p:extLst>
  </p:cSld>
  <p:clrMap bg1="lt1" tx1="dk1" bg2="lt2" tx2="dk2" accent1="accent1" accent2="accent2" accent3="accent3" accent4="accent4" accent5="accent5" accent6="accent6" hlink="hlink" folHlink="folHlink"/>
  <p:sldLayoutIdLst>
    <p:sldLayoutId id="2147483725"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40" r:id="rId14"/>
  </p:sldLayoutIdLst>
  <p:hf hdr="0"/>
  <p:txStyles>
    <p:titleStyle>
      <a:lvl1pPr algn="l" defTabSz="1219170" rtl="0" eaLnBrk="1" latinLnBrk="0" hangingPunct="1">
        <a:spcBef>
          <a:spcPct val="0"/>
        </a:spcBef>
        <a:buNone/>
        <a:defRPr sz="2667" b="1" kern="1200">
          <a:solidFill>
            <a:schemeClr val="tx1"/>
          </a:solidFill>
          <a:latin typeface="+mj-lt"/>
          <a:ea typeface="+mj-ea"/>
          <a:cs typeface="+mj-cs"/>
        </a:defRPr>
      </a:lvl1pPr>
    </p:titleStyle>
    <p:bodyStyle>
      <a:lvl1pPr marL="239994" indent="-239994" algn="l" defTabSz="1219170" rtl="0" eaLnBrk="1" latinLnBrk="0" hangingPunct="1">
        <a:spcBef>
          <a:spcPts val="800"/>
        </a:spcBef>
        <a:buClr>
          <a:schemeClr val="tx1"/>
        </a:buClr>
        <a:buFont typeface="Wingdings" panose="05000000000000000000" pitchFamily="2" charset="2"/>
        <a:buChar char="§"/>
        <a:defRPr sz="1867" kern="1200">
          <a:solidFill>
            <a:schemeClr val="tx1"/>
          </a:solidFill>
          <a:latin typeface="+mn-lt"/>
          <a:ea typeface="+mn-ea"/>
          <a:cs typeface="+mn-cs"/>
        </a:defRPr>
      </a:lvl1pPr>
      <a:lvl2pPr marL="479988" indent="-239994" algn="l" defTabSz="1219170" rtl="0" eaLnBrk="1" latinLnBrk="0" hangingPunct="1">
        <a:spcBef>
          <a:spcPts val="800"/>
        </a:spcBef>
        <a:buClr>
          <a:schemeClr val="tx1"/>
        </a:buClr>
        <a:buFont typeface="Arial" panose="020B0604020202020204" pitchFamily="34" charset="0"/>
        <a:buChar char="•"/>
        <a:defRPr sz="1867" kern="1200">
          <a:solidFill>
            <a:schemeClr val="tx1"/>
          </a:solidFill>
          <a:latin typeface="+mn-lt"/>
          <a:ea typeface="+mn-ea"/>
          <a:cs typeface="+mn-cs"/>
        </a:defRPr>
      </a:lvl2pPr>
      <a:lvl3pPr marL="719982" indent="-239994" algn="l" defTabSz="1219170" rtl="0" eaLnBrk="1" latinLnBrk="0" hangingPunct="1">
        <a:spcBef>
          <a:spcPts val="800"/>
        </a:spcBef>
        <a:buClr>
          <a:schemeClr val="tx1"/>
        </a:buClr>
        <a:buFont typeface="Arial" panose="020B0604020202020204" pitchFamily="34" charset="0"/>
        <a:buChar char="•"/>
        <a:defRPr sz="1867" kern="1200">
          <a:solidFill>
            <a:schemeClr val="tx1"/>
          </a:solidFill>
          <a:latin typeface="+mn-lt"/>
          <a:ea typeface="+mn-ea"/>
          <a:cs typeface="+mn-cs"/>
        </a:defRPr>
      </a:lvl3pPr>
      <a:lvl4pPr marL="959976" indent="-239994" algn="l" defTabSz="1219170" rtl="0" eaLnBrk="1" latinLnBrk="0" hangingPunct="1">
        <a:spcBef>
          <a:spcPts val="800"/>
        </a:spcBef>
        <a:buClr>
          <a:schemeClr val="tx1"/>
        </a:buClr>
        <a:buFont typeface="Arial" panose="020B0604020202020204" pitchFamily="34" charset="0"/>
        <a:buChar char="•"/>
        <a:defRPr sz="1867" kern="1200">
          <a:solidFill>
            <a:schemeClr val="tx1"/>
          </a:solidFill>
          <a:latin typeface="+mn-lt"/>
          <a:ea typeface="+mn-ea"/>
          <a:cs typeface="+mn-cs"/>
        </a:defRPr>
      </a:lvl4pPr>
      <a:lvl5pPr marL="1199970" indent="-239994" algn="l" defTabSz="1219170" rtl="0" eaLnBrk="1" latinLnBrk="0" hangingPunct="1">
        <a:spcBef>
          <a:spcPts val="800"/>
        </a:spcBef>
        <a:buClr>
          <a:schemeClr val="tx1"/>
        </a:buClr>
        <a:buFont typeface="Arial" panose="020B0604020202020204" pitchFamily="34" charset="0"/>
        <a:buChar char="•"/>
        <a:defRPr sz="18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583">
          <p15:clr>
            <a:srgbClr val="F26B43"/>
          </p15:clr>
        </p15:guide>
        <p15:guide id="2" orient="horz" pos="2972">
          <p15:clr>
            <a:srgbClr val="F26B43"/>
          </p15:clr>
        </p15:guide>
        <p15:guide id="3" orient="horz" pos="3166">
          <p15:clr>
            <a:srgbClr val="F26B43"/>
          </p15:clr>
        </p15:guide>
        <p15:guide id="4" pos="190">
          <p15:clr>
            <a:srgbClr val="F26B43"/>
          </p15:clr>
        </p15:guide>
        <p15:guide id="5" orient="horz" pos="169">
          <p15:clr>
            <a:srgbClr val="F26B43"/>
          </p15:clr>
        </p15:guide>
        <p15:guide id="6" pos="4728">
          <p15:clr>
            <a:srgbClr val="F26B43"/>
          </p15:clr>
        </p15:guide>
        <p15:guide id="7" pos="4646">
          <p15:clr>
            <a:srgbClr val="F26B43"/>
          </p15:clr>
        </p15:guide>
        <p15:guide id="8" pos="4558">
          <p15:clr>
            <a:srgbClr val="F26B43"/>
          </p15:clr>
        </p15:guide>
        <p15:guide id="9" orient="horz" pos="2889">
          <p15:clr>
            <a:srgbClr val="F26B43"/>
          </p15:clr>
        </p15:guide>
        <p15:guide id="10" orient="horz" pos="1030">
          <p15:clr>
            <a:srgbClr val="F26B43"/>
          </p15:clr>
        </p15:guide>
        <p15:guide id="11" orient="horz" pos="350">
          <p15:clr>
            <a:srgbClr val="F26B43"/>
          </p15:clr>
        </p15:guide>
        <p15:guide id="12" orient="horz" pos="441">
          <p15:clr>
            <a:srgbClr val="F26B43"/>
          </p15:clr>
        </p15:guide>
        <p15:guide id="13" orient="horz" pos="962">
          <p15:clr>
            <a:srgbClr val="F26B43"/>
          </p15:clr>
        </p15:guide>
        <p15:guide id="14" pos="2800">
          <p15:clr>
            <a:srgbClr val="F26B43"/>
          </p15:clr>
        </p15:guide>
        <p15:guide id="15" pos="2967">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7F821961-E816-4461-9B29-5E75ABB144DA}"/>
              </a:ext>
            </a:extLst>
          </p:cNvPr>
          <p:cNvPicPr>
            <a:picLocks noChangeAspect="1"/>
          </p:cNvPicPr>
          <p:nvPr/>
        </p:nvPicPr>
        <p:blipFill>
          <a:blip r:embed="rId21" cstate="screen">
            <a:extLst>
              <a:ext uri="{28A0092B-C50C-407E-A947-70E740481C1C}">
                <a14:useLocalDpi xmlns:a14="http://schemas.microsoft.com/office/drawing/2010/main" val="0"/>
              </a:ext>
            </a:extLst>
          </a:blip>
          <a:stretch>
            <a:fillRect/>
          </a:stretch>
        </p:blipFill>
        <p:spPr>
          <a:xfrm>
            <a:off x="10862766" y="470694"/>
            <a:ext cx="663345" cy="941388"/>
          </a:xfrm>
          <a:prstGeom prst="rect">
            <a:avLst/>
          </a:prstGeom>
        </p:spPr>
      </p:pic>
      <p:sp>
        <p:nvSpPr>
          <p:cNvPr id="2" name="Titelplatzhalter 1">
            <a:extLst>
              <a:ext uri="{FF2B5EF4-FFF2-40B4-BE49-F238E27FC236}">
                <a16:creationId xmlns:a16="http://schemas.microsoft.com/office/drawing/2014/main" id="{DACD8DCF-D7D9-465B-9F18-C79204CC34D8}"/>
              </a:ext>
            </a:extLst>
          </p:cNvPr>
          <p:cNvSpPr>
            <a:spLocks noGrp="1"/>
          </p:cNvSpPr>
          <p:nvPr>
            <p:ph type="title"/>
          </p:nvPr>
        </p:nvSpPr>
        <p:spPr>
          <a:xfrm>
            <a:off x="658813" y="1042990"/>
            <a:ext cx="9856787" cy="471487"/>
          </a:xfrm>
          <a:prstGeom prst="rect">
            <a:avLst/>
          </a:prstGeom>
        </p:spPr>
        <p:txBody>
          <a:bodyPr vert="horz" lIns="0" tIns="0" rIns="0" bIns="0" rtlCol="0" anchor="b">
            <a:noAutofit/>
          </a:bodyPr>
          <a:lstStyle/>
          <a:p>
            <a:r>
              <a:rPr lang="de-DE"/>
              <a:t>Mastertitelformat bearbeiten</a:t>
            </a:r>
            <a:endParaRPr lang="en-US"/>
          </a:p>
        </p:txBody>
      </p:sp>
      <p:sp>
        <p:nvSpPr>
          <p:cNvPr id="6" name="Foliennummernplatzhalter 5">
            <a:extLst>
              <a:ext uri="{FF2B5EF4-FFF2-40B4-BE49-F238E27FC236}">
                <a16:creationId xmlns:a16="http://schemas.microsoft.com/office/drawing/2014/main" id="{41CD8B05-06BC-41C5-B609-8F019C901D56}"/>
              </a:ext>
            </a:extLst>
          </p:cNvPr>
          <p:cNvSpPr>
            <a:spLocks noGrp="1"/>
          </p:cNvSpPr>
          <p:nvPr>
            <p:ph type="sldNum" sz="quarter" idx="4"/>
          </p:nvPr>
        </p:nvSpPr>
        <p:spPr>
          <a:xfrm>
            <a:off x="10863263" y="6342965"/>
            <a:ext cx="393644" cy="212724"/>
          </a:xfrm>
          <a:prstGeom prst="rect">
            <a:avLst/>
          </a:prstGeom>
        </p:spPr>
        <p:txBody>
          <a:bodyPr vert="horz" lIns="0" tIns="0" rIns="0" bIns="0" rtlCol="0" anchor="t"/>
          <a:lstStyle>
            <a:lvl1pPr algn="l">
              <a:defRPr sz="800" b="1">
                <a:solidFill>
                  <a:schemeClr val="tx1"/>
                </a:solidFill>
              </a:defRPr>
            </a:lvl1pPr>
          </a:lstStyle>
          <a:p>
            <a:fld id="{8B252499-9B54-4877-82BC-0DBF69578AC1}" type="slidenum">
              <a:rPr lang="en-US" smtClean="0"/>
              <a:pPr/>
              <a:t>‹Nr.›</a:t>
            </a:fld>
            <a:endParaRPr lang="en-US"/>
          </a:p>
        </p:txBody>
      </p:sp>
      <p:sp>
        <p:nvSpPr>
          <p:cNvPr id="3" name="Textplatzhalter 2">
            <a:extLst>
              <a:ext uri="{FF2B5EF4-FFF2-40B4-BE49-F238E27FC236}">
                <a16:creationId xmlns:a16="http://schemas.microsoft.com/office/drawing/2014/main" id="{96863E09-308C-4E73-8E4A-8AABD9939067}"/>
              </a:ext>
            </a:extLst>
          </p:cNvPr>
          <p:cNvSpPr>
            <a:spLocks noGrp="1"/>
          </p:cNvSpPr>
          <p:nvPr>
            <p:ph type="body" idx="1"/>
          </p:nvPr>
        </p:nvSpPr>
        <p:spPr>
          <a:xfrm>
            <a:off x="658813" y="1884364"/>
            <a:ext cx="9856787" cy="4307331"/>
          </a:xfrm>
          <a:prstGeom prst="rect">
            <a:avLst/>
          </a:prstGeom>
        </p:spPr>
        <p:txBody>
          <a:bodyPr vert="horz" lIns="0" tIns="0" rIns="0" bIns="0" rtlCol="0">
            <a:normAutofit/>
          </a:bodyPr>
          <a:lstStyle/>
          <a:p>
            <a:pPr lvl="0"/>
            <a:r>
              <a:rPr lang="de-DE"/>
              <a:t>Mastertextformat bearbeiten</a:t>
            </a:r>
          </a:p>
          <a:p>
            <a:pPr lvl="1"/>
            <a:r>
              <a:rPr lang="de-DE"/>
              <a:t>Zweite Ebene</a:t>
            </a:r>
          </a:p>
          <a:p>
            <a:pPr lvl="2"/>
            <a:r>
              <a:rPr lang="de-DE"/>
              <a:t>Dritte Ebene</a:t>
            </a:r>
          </a:p>
        </p:txBody>
      </p:sp>
      <p:sp>
        <p:nvSpPr>
          <p:cNvPr id="5" name="Fußzeilenplatzhalter 4">
            <a:extLst>
              <a:ext uri="{FF2B5EF4-FFF2-40B4-BE49-F238E27FC236}">
                <a16:creationId xmlns:a16="http://schemas.microsoft.com/office/drawing/2014/main" id="{9E1516AE-7EFA-421E-A0FF-8F689F538C9E}"/>
              </a:ext>
            </a:extLst>
          </p:cNvPr>
          <p:cNvSpPr>
            <a:spLocks noGrp="1"/>
          </p:cNvSpPr>
          <p:nvPr>
            <p:ph type="ftr" sz="quarter" idx="3"/>
          </p:nvPr>
        </p:nvSpPr>
        <p:spPr>
          <a:xfrm>
            <a:off x="10863265" y="6524626"/>
            <a:ext cx="714057" cy="212724"/>
          </a:xfrm>
          <a:prstGeom prst="rect">
            <a:avLst/>
          </a:prstGeom>
        </p:spPr>
        <p:txBody>
          <a:bodyPr vert="horz" lIns="0" tIns="0" rIns="0" bIns="0" rtlCol="0" anchor="t"/>
          <a:lstStyle>
            <a:lvl1pPr algn="l">
              <a:defRPr sz="700">
                <a:solidFill>
                  <a:schemeClr val="tx1"/>
                </a:solidFill>
              </a:defRPr>
            </a:lvl1pPr>
          </a:lstStyle>
          <a:p>
            <a:r>
              <a:rPr lang="en-US"/>
              <a:t>© 2023, DIN e. V.</a:t>
            </a:r>
          </a:p>
        </p:txBody>
      </p:sp>
    </p:spTree>
    <p:extLst>
      <p:ext uri="{BB962C8B-B14F-4D97-AF65-F5344CB8AC3E}">
        <p14:creationId xmlns:p14="http://schemas.microsoft.com/office/powerpoint/2010/main" val="508041329"/>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 id="2147483769" r:id="rId15"/>
    <p:sldLayoutId id="2147483770" r:id="rId16"/>
    <p:sldLayoutId id="2147483771" r:id="rId17"/>
    <p:sldLayoutId id="2147483772" r:id="rId18"/>
    <p:sldLayoutId id="2147483773" r:id="rId19"/>
  </p:sldLayoutIdLst>
  <p:hf hdr="0" dt="0"/>
  <p:txStyles>
    <p:titleStyle>
      <a:lvl1pPr algn="l" defTabSz="914377"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377" rtl="0" eaLnBrk="1" latinLnBrk="0" hangingPunct="1">
        <a:lnSpc>
          <a:spcPct val="90000"/>
        </a:lnSpc>
        <a:spcBef>
          <a:spcPts val="1000"/>
        </a:spcBef>
        <a:buFont typeface="Wingdings" panose="05000000000000000000" pitchFamily="2" charset="2"/>
        <a:buNone/>
        <a:defRPr sz="1800" kern="1200">
          <a:solidFill>
            <a:schemeClr val="tx1"/>
          </a:solidFill>
          <a:latin typeface="+mn-lt"/>
          <a:ea typeface="+mn-ea"/>
          <a:cs typeface="+mn-cs"/>
        </a:defRPr>
      </a:lvl1pPr>
      <a:lvl2pPr marL="268281" indent="-244469" algn="l" defTabSz="914377"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2pPr>
      <a:lvl3pPr marL="476239" indent="-200020" algn="l" defTabSz="914377" rtl="0" eaLnBrk="1" latinLnBrk="0" hangingPunct="1">
        <a:lnSpc>
          <a:spcPct val="90000"/>
        </a:lnSpc>
        <a:spcBef>
          <a:spcPts val="500"/>
        </a:spcBef>
        <a:buClr>
          <a:schemeClr val="tx1"/>
        </a:buClr>
        <a:buFont typeface="Arial" panose="020B0604020202020204" pitchFamily="34" charset="0"/>
        <a:buChar char="‒"/>
        <a:defRPr sz="1800" kern="1200">
          <a:solidFill>
            <a:schemeClr val="tx1"/>
          </a:solidFill>
          <a:latin typeface="+mn-lt"/>
          <a:ea typeface="+mn-ea"/>
          <a:cs typeface="+mn-cs"/>
        </a:defRPr>
      </a:lvl3pPr>
      <a:lvl4pPr marL="0" indent="0" algn="l" defTabSz="914377" rtl="0" eaLnBrk="1" latinLnBrk="0" hangingPunct="1">
        <a:lnSpc>
          <a:spcPct val="90000"/>
        </a:lnSpc>
        <a:spcBef>
          <a:spcPts val="500"/>
        </a:spcBef>
        <a:buFont typeface="Wingdings" panose="05000000000000000000" pitchFamily="2" charset="2"/>
        <a:buNone/>
        <a:defRPr sz="1800" kern="1200">
          <a:solidFill>
            <a:schemeClr val="tx1"/>
          </a:solidFill>
          <a:latin typeface="+mn-lt"/>
          <a:ea typeface="+mn-ea"/>
          <a:cs typeface="+mn-cs"/>
        </a:defRPr>
      </a:lvl4pPr>
      <a:lvl5pPr marL="0" indent="0" algn="l" defTabSz="914377" rtl="0" eaLnBrk="1" latinLnBrk="0" hangingPunct="1">
        <a:lnSpc>
          <a:spcPct val="90000"/>
        </a:lnSpc>
        <a:spcBef>
          <a:spcPts val="500"/>
        </a:spcBef>
        <a:buFont typeface="Wingdings" panose="05000000000000000000" pitchFamily="2" charset="2"/>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7F821961-E816-4461-9B29-5E75ABB144DA}"/>
              </a:ext>
            </a:extLst>
          </p:cNvPr>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a:xfrm>
            <a:off x="10862766" y="470694"/>
            <a:ext cx="663345" cy="941388"/>
          </a:xfrm>
          <a:prstGeom prst="rect">
            <a:avLst/>
          </a:prstGeom>
        </p:spPr>
      </p:pic>
      <p:sp>
        <p:nvSpPr>
          <p:cNvPr id="2" name="Titelplatzhalter 1">
            <a:extLst>
              <a:ext uri="{FF2B5EF4-FFF2-40B4-BE49-F238E27FC236}">
                <a16:creationId xmlns:a16="http://schemas.microsoft.com/office/drawing/2014/main" id="{DACD8DCF-D7D9-465B-9F18-C79204CC34D8}"/>
              </a:ext>
            </a:extLst>
          </p:cNvPr>
          <p:cNvSpPr>
            <a:spLocks noGrp="1"/>
          </p:cNvSpPr>
          <p:nvPr>
            <p:ph type="title"/>
          </p:nvPr>
        </p:nvSpPr>
        <p:spPr>
          <a:xfrm>
            <a:off x="658813" y="1042990"/>
            <a:ext cx="9856787" cy="471487"/>
          </a:xfrm>
          <a:prstGeom prst="rect">
            <a:avLst/>
          </a:prstGeom>
        </p:spPr>
        <p:txBody>
          <a:bodyPr vert="horz" lIns="0" tIns="0" rIns="0" bIns="0" rtlCol="0" anchor="b">
            <a:noAutofit/>
          </a:bodyPr>
          <a:lstStyle/>
          <a:p>
            <a:r>
              <a:rPr lang="de-DE"/>
              <a:t>Mastertitelformat bearbeiten</a:t>
            </a:r>
            <a:endParaRPr lang="en-US"/>
          </a:p>
        </p:txBody>
      </p:sp>
      <p:sp>
        <p:nvSpPr>
          <p:cNvPr id="6" name="Foliennummernplatzhalter 5">
            <a:extLst>
              <a:ext uri="{FF2B5EF4-FFF2-40B4-BE49-F238E27FC236}">
                <a16:creationId xmlns:a16="http://schemas.microsoft.com/office/drawing/2014/main" id="{41CD8B05-06BC-41C5-B609-8F019C901D56}"/>
              </a:ext>
            </a:extLst>
          </p:cNvPr>
          <p:cNvSpPr>
            <a:spLocks noGrp="1"/>
          </p:cNvSpPr>
          <p:nvPr>
            <p:ph type="sldNum" sz="quarter" idx="4"/>
          </p:nvPr>
        </p:nvSpPr>
        <p:spPr>
          <a:xfrm>
            <a:off x="10863263" y="6342965"/>
            <a:ext cx="393644" cy="212724"/>
          </a:xfrm>
          <a:prstGeom prst="rect">
            <a:avLst/>
          </a:prstGeom>
        </p:spPr>
        <p:txBody>
          <a:bodyPr vert="horz" lIns="0" tIns="0" rIns="0" bIns="0" rtlCol="0" anchor="t"/>
          <a:lstStyle>
            <a:lvl1pPr algn="l">
              <a:defRPr sz="800" b="1">
                <a:solidFill>
                  <a:schemeClr val="tx1"/>
                </a:solidFill>
              </a:defRPr>
            </a:lvl1pPr>
          </a:lstStyle>
          <a:p>
            <a:fld id="{8B252499-9B54-4877-82BC-0DBF69578AC1}" type="slidenum">
              <a:rPr lang="en-US" smtClean="0"/>
              <a:pPr/>
              <a:t>‹Nr.›</a:t>
            </a:fld>
            <a:endParaRPr lang="en-US"/>
          </a:p>
        </p:txBody>
      </p:sp>
      <p:sp>
        <p:nvSpPr>
          <p:cNvPr id="3" name="Textplatzhalter 2">
            <a:extLst>
              <a:ext uri="{FF2B5EF4-FFF2-40B4-BE49-F238E27FC236}">
                <a16:creationId xmlns:a16="http://schemas.microsoft.com/office/drawing/2014/main" id="{96863E09-308C-4E73-8E4A-8AABD9939067}"/>
              </a:ext>
            </a:extLst>
          </p:cNvPr>
          <p:cNvSpPr>
            <a:spLocks noGrp="1"/>
          </p:cNvSpPr>
          <p:nvPr>
            <p:ph type="body" idx="1"/>
          </p:nvPr>
        </p:nvSpPr>
        <p:spPr>
          <a:xfrm>
            <a:off x="658813" y="1884364"/>
            <a:ext cx="9856787" cy="4307331"/>
          </a:xfrm>
          <a:prstGeom prst="rect">
            <a:avLst/>
          </a:prstGeom>
        </p:spPr>
        <p:txBody>
          <a:bodyPr vert="horz" lIns="0" tIns="0" rIns="0" bIns="0" rtlCol="0">
            <a:normAutofit/>
          </a:bodyPr>
          <a:lstStyle/>
          <a:p>
            <a:pPr lvl="0"/>
            <a:r>
              <a:rPr lang="de-DE"/>
              <a:t>Mastertextformat bearbeiten</a:t>
            </a:r>
          </a:p>
          <a:p>
            <a:pPr lvl="1"/>
            <a:r>
              <a:rPr lang="de-DE"/>
              <a:t>Zweite Ebene</a:t>
            </a:r>
          </a:p>
          <a:p>
            <a:pPr lvl="2"/>
            <a:r>
              <a:rPr lang="de-DE"/>
              <a:t>Dritte Ebene</a:t>
            </a:r>
          </a:p>
        </p:txBody>
      </p:sp>
      <p:sp>
        <p:nvSpPr>
          <p:cNvPr id="5" name="Fußzeilenplatzhalter 4">
            <a:extLst>
              <a:ext uri="{FF2B5EF4-FFF2-40B4-BE49-F238E27FC236}">
                <a16:creationId xmlns:a16="http://schemas.microsoft.com/office/drawing/2014/main" id="{9E1516AE-7EFA-421E-A0FF-8F689F538C9E}"/>
              </a:ext>
            </a:extLst>
          </p:cNvPr>
          <p:cNvSpPr>
            <a:spLocks noGrp="1"/>
          </p:cNvSpPr>
          <p:nvPr>
            <p:ph type="ftr" sz="quarter" idx="3"/>
          </p:nvPr>
        </p:nvSpPr>
        <p:spPr>
          <a:xfrm>
            <a:off x="10863265" y="6524626"/>
            <a:ext cx="714057" cy="212724"/>
          </a:xfrm>
          <a:prstGeom prst="rect">
            <a:avLst/>
          </a:prstGeom>
        </p:spPr>
        <p:txBody>
          <a:bodyPr vert="horz" lIns="0" tIns="0" rIns="0" bIns="0" rtlCol="0" anchor="t"/>
          <a:lstStyle>
            <a:lvl1pPr algn="l">
              <a:defRPr sz="700">
                <a:solidFill>
                  <a:schemeClr val="tx1"/>
                </a:solidFill>
              </a:defRPr>
            </a:lvl1pPr>
          </a:lstStyle>
          <a:p>
            <a:r>
              <a:rPr lang="en-US"/>
              <a:t>© 2023, DIN e. V.</a:t>
            </a:r>
          </a:p>
        </p:txBody>
      </p:sp>
    </p:spTree>
    <p:extLst>
      <p:ext uri="{BB962C8B-B14F-4D97-AF65-F5344CB8AC3E}">
        <p14:creationId xmlns:p14="http://schemas.microsoft.com/office/powerpoint/2010/main" val="1636664041"/>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 id="2147483787" r:id="rId13"/>
    <p:sldLayoutId id="2147483788" r:id="rId14"/>
    <p:sldLayoutId id="2147483789" r:id="rId15"/>
    <p:sldLayoutId id="2147483790" r:id="rId16"/>
    <p:sldLayoutId id="2147483791" r:id="rId17"/>
  </p:sldLayoutIdLst>
  <p:hf hdr="0" dt="0"/>
  <p:txStyles>
    <p:titleStyle>
      <a:lvl1pPr algn="l" defTabSz="914377" rtl="0" eaLnBrk="1" latinLnBrk="0" hangingPunct="1">
        <a:lnSpc>
          <a:spcPct val="90000"/>
        </a:lnSpc>
        <a:spcBef>
          <a:spcPct val="0"/>
        </a:spcBef>
        <a:buNone/>
        <a:defRPr sz="3600" b="1" kern="1200">
          <a:solidFill>
            <a:schemeClr val="tx2"/>
          </a:solidFill>
          <a:latin typeface="+mj-lt"/>
          <a:ea typeface="+mj-ea"/>
          <a:cs typeface="+mj-cs"/>
        </a:defRPr>
      </a:lvl1pPr>
    </p:titleStyle>
    <p:bodyStyle>
      <a:lvl1pPr marL="0" indent="0" algn="l" defTabSz="914377" rtl="0" eaLnBrk="1" latinLnBrk="0" hangingPunct="1">
        <a:lnSpc>
          <a:spcPct val="90000"/>
        </a:lnSpc>
        <a:spcBef>
          <a:spcPts val="1000"/>
        </a:spcBef>
        <a:buFont typeface="Wingdings" panose="05000000000000000000" pitchFamily="2" charset="2"/>
        <a:buNone/>
        <a:defRPr sz="1800" kern="1200">
          <a:solidFill>
            <a:schemeClr val="tx2"/>
          </a:solidFill>
          <a:latin typeface="+mn-lt"/>
          <a:ea typeface="+mn-ea"/>
          <a:cs typeface="+mn-cs"/>
        </a:defRPr>
      </a:lvl1pPr>
      <a:lvl2pPr marL="268281" indent="-244469" algn="l" defTabSz="914377" rtl="0" eaLnBrk="1" latinLnBrk="0" hangingPunct="1">
        <a:lnSpc>
          <a:spcPct val="90000"/>
        </a:lnSpc>
        <a:spcBef>
          <a:spcPts val="500"/>
        </a:spcBef>
        <a:buFont typeface="Wingdings" panose="05000000000000000000" pitchFamily="2" charset="2"/>
        <a:buChar char="§"/>
        <a:defRPr sz="1800" kern="1200">
          <a:solidFill>
            <a:schemeClr val="tx2"/>
          </a:solidFill>
          <a:latin typeface="+mn-lt"/>
          <a:ea typeface="+mn-ea"/>
          <a:cs typeface="+mn-cs"/>
        </a:defRPr>
      </a:lvl2pPr>
      <a:lvl3pPr marL="476239" indent="-200020" algn="l" defTabSz="914377" rtl="0" eaLnBrk="1" latinLnBrk="0" hangingPunct="1">
        <a:lnSpc>
          <a:spcPct val="90000"/>
        </a:lnSpc>
        <a:spcBef>
          <a:spcPts val="500"/>
        </a:spcBef>
        <a:buClr>
          <a:schemeClr val="tx1"/>
        </a:buClr>
        <a:buFont typeface="Arial" panose="020B0604020202020204" pitchFamily="34" charset="0"/>
        <a:buChar char="‒"/>
        <a:defRPr sz="1800" kern="1200">
          <a:solidFill>
            <a:schemeClr val="tx2"/>
          </a:solidFill>
          <a:latin typeface="+mn-lt"/>
          <a:ea typeface="+mn-ea"/>
          <a:cs typeface="+mn-cs"/>
        </a:defRPr>
      </a:lvl3pPr>
      <a:lvl4pPr marL="0" indent="0" algn="l" defTabSz="914377" rtl="0" eaLnBrk="1" latinLnBrk="0" hangingPunct="1">
        <a:lnSpc>
          <a:spcPct val="90000"/>
        </a:lnSpc>
        <a:spcBef>
          <a:spcPts val="500"/>
        </a:spcBef>
        <a:buFont typeface="Wingdings" panose="05000000000000000000" pitchFamily="2" charset="2"/>
        <a:buNone/>
        <a:defRPr sz="1800" kern="1200">
          <a:solidFill>
            <a:schemeClr val="tx1"/>
          </a:solidFill>
          <a:latin typeface="+mn-lt"/>
          <a:ea typeface="+mn-ea"/>
          <a:cs typeface="+mn-cs"/>
        </a:defRPr>
      </a:lvl4pPr>
      <a:lvl5pPr marL="0" indent="0" algn="l" defTabSz="914377" rtl="0" eaLnBrk="1" latinLnBrk="0" hangingPunct="1">
        <a:lnSpc>
          <a:spcPct val="90000"/>
        </a:lnSpc>
        <a:spcBef>
          <a:spcPts val="500"/>
        </a:spcBef>
        <a:buFont typeface="Wingdings" panose="05000000000000000000" pitchFamily="2" charset="2"/>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7F821961-E816-4461-9B29-5E75ABB144DA}"/>
              </a:ext>
            </a:extLst>
          </p:cNvPr>
          <p:cNvPicPr>
            <a:picLocks noChangeAspect="1"/>
          </p:cNvPicPr>
          <p:nvPr/>
        </p:nvPicPr>
        <p:blipFill>
          <a:blip r:embed="rId21" cstate="screen">
            <a:extLst>
              <a:ext uri="{28A0092B-C50C-407E-A947-70E740481C1C}">
                <a14:useLocalDpi xmlns:a14="http://schemas.microsoft.com/office/drawing/2010/main" val="0"/>
              </a:ext>
            </a:extLst>
          </a:blip>
          <a:stretch>
            <a:fillRect/>
          </a:stretch>
        </p:blipFill>
        <p:spPr>
          <a:xfrm>
            <a:off x="10862766" y="470694"/>
            <a:ext cx="663345" cy="941388"/>
          </a:xfrm>
          <a:prstGeom prst="rect">
            <a:avLst/>
          </a:prstGeom>
        </p:spPr>
      </p:pic>
      <p:sp>
        <p:nvSpPr>
          <p:cNvPr id="2" name="Titelplatzhalter 1">
            <a:extLst>
              <a:ext uri="{FF2B5EF4-FFF2-40B4-BE49-F238E27FC236}">
                <a16:creationId xmlns:a16="http://schemas.microsoft.com/office/drawing/2014/main" id="{DACD8DCF-D7D9-465B-9F18-C79204CC34D8}"/>
              </a:ext>
            </a:extLst>
          </p:cNvPr>
          <p:cNvSpPr>
            <a:spLocks noGrp="1"/>
          </p:cNvSpPr>
          <p:nvPr>
            <p:ph type="title"/>
          </p:nvPr>
        </p:nvSpPr>
        <p:spPr>
          <a:xfrm>
            <a:off x="658813" y="1042990"/>
            <a:ext cx="9856787" cy="471487"/>
          </a:xfrm>
          <a:prstGeom prst="rect">
            <a:avLst/>
          </a:prstGeom>
        </p:spPr>
        <p:txBody>
          <a:bodyPr vert="horz" lIns="0" tIns="0" rIns="0" bIns="0" rtlCol="0" anchor="b">
            <a:noAutofit/>
          </a:bodyPr>
          <a:lstStyle/>
          <a:p>
            <a:r>
              <a:rPr lang="de-DE" dirty="0"/>
              <a:t>Mastertitelformat bearbeiten</a:t>
            </a:r>
            <a:endParaRPr lang="en-US" dirty="0"/>
          </a:p>
        </p:txBody>
      </p:sp>
      <p:sp>
        <p:nvSpPr>
          <p:cNvPr id="6" name="Foliennummernplatzhalter 5">
            <a:extLst>
              <a:ext uri="{FF2B5EF4-FFF2-40B4-BE49-F238E27FC236}">
                <a16:creationId xmlns:a16="http://schemas.microsoft.com/office/drawing/2014/main" id="{41CD8B05-06BC-41C5-B609-8F019C901D56}"/>
              </a:ext>
            </a:extLst>
          </p:cNvPr>
          <p:cNvSpPr>
            <a:spLocks noGrp="1"/>
          </p:cNvSpPr>
          <p:nvPr>
            <p:ph type="sldNum" sz="quarter" idx="4"/>
          </p:nvPr>
        </p:nvSpPr>
        <p:spPr>
          <a:xfrm>
            <a:off x="10863263" y="6342965"/>
            <a:ext cx="393644" cy="212724"/>
          </a:xfrm>
          <a:prstGeom prst="rect">
            <a:avLst/>
          </a:prstGeom>
        </p:spPr>
        <p:txBody>
          <a:bodyPr vert="horz" lIns="0" tIns="0" rIns="0" bIns="0" rtlCol="0" anchor="t"/>
          <a:lstStyle>
            <a:lvl1pPr algn="l">
              <a:defRPr sz="800" b="1">
                <a:solidFill>
                  <a:schemeClr val="tx1"/>
                </a:solidFill>
              </a:defRPr>
            </a:lvl1pPr>
          </a:lstStyle>
          <a:p>
            <a:fld id="{8B252499-9B54-4877-82BC-0DBF69578AC1}" type="slidenum">
              <a:rPr lang="en-US" smtClean="0"/>
              <a:pPr/>
              <a:t>‹Nr.›</a:t>
            </a:fld>
            <a:endParaRPr lang="en-US" dirty="0"/>
          </a:p>
        </p:txBody>
      </p:sp>
      <p:sp>
        <p:nvSpPr>
          <p:cNvPr id="3" name="Textplatzhalter 2">
            <a:extLst>
              <a:ext uri="{FF2B5EF4-FFF2-40B4-BE49-F238E27FC236}">
                <a16:creationId xmlns:a16="http://schemas.microsoft.com/office/drawing/2014/main" id="{96863E09-308C-4E73-8E4A-8AABD9939067}"/>
              </a:ext>
            </a:extLst>
          </p:cNvPr>
          <p:cNvSpPr>
            <a:spLocks noGrp="1"/>
          </p:cNvSpPr>
          <p:nvPr>
            <p:ph type="body" idx="1"/>
          </p:nvPr>
        </p:nvSpPr>
        <p:spPr>
          <a:xfrm>
            <a:off x="658813" y="1884364"/>
            <a:ext cx="9856787" cy="4307331"/>
          </a:xfrm>
          <a:prstGeom prst="rect">
            <a:avLst/>
          </a:prstGeom>
        </p:spPr>
        <p:txBody>
          <a:bodyPr vert="horz" lIns="0" tIns="0" rIns="0" bIns="0" rtlCol="0">
            <a:normAutofit/>
          </a:bodyPr>
          <a:lstStyle/>
          <a:p>
            <a:pPr lvl="0"/>
            <a:r>
              <a:rPr lang="de-DE" dirty="0"/>
              <a:t>Mastertextformat bearbeiten</a:t>
            </a:r>
          </a:p>
          <a:p>
            <a:pPr lvl="1"/>
            <a:r>
              <a:rPr lang="de-DE" dirty="0"/>
              <a:t>Zweite Ebene</a:t>
            </a:r>
          </a:p>
          <a:p>
            <a:pPr lvl="2"/>
            <a:r>
              <a:rPr lang="de-DE" dirty="0"/>
              <a:t>Dritte Ebene</a:t>
            </a:r>
          </a:p>
        </p:txBody>
      </p:sp>
      <p:sp>
        <p:nvSpPr>
          <p:cNvPr id="5" name="Fußzeilenplatzhalter 4">
            <a:extLst>
              <a:ext uri="{FF2B5EF4-FFF2-40B4-BE49-F238E27FC236}">
                <a16:creationId xmlns:a16="http://schemas.microsoft.com/office/drawing/2014/main" id="{9E1516AE-7EFA-421E-A0FF-8F689F538C9E}"/>
              </a:ext>
            </a:extLst>
          </p:cNvPr>
          <p:cNvSpPr>
            <a:spLocks noGrp="1"/>
          </p:cNvSpPr>
          <p:nvPr>
            <p:ph type="ftr" sz="quarter" idx="3"/>
          </p:nvPr>
        </p:nvSpPr>
        <p:spPr>
          <a:xfrm>
            <a:off x="10863265" y="6524626"/>
            <a:ext cx="714057" cy="212724"/>
          </a:xfrm>
          <a:prstGeom prst="rect">
            <a:avLst/>
          </a:prstGeom>
        </p:spPr>
        <p:txBody>
          <a:bodyPr vert="horz" lIns="0" tIns="0" rIns="0" bIns="0" rtlCol="0" anchor="t"/>
          <a:lstStyle>
            <a:lvl1pPr algn="l">
              <a:defRPr sz="700">
                <a:solidFill>
                  <a:schemeClr val="tx1"/>
                </a:solidFill>
              </a:defRPr>
            </a:lvl1pPr>
          </a:lstStyle>
          <a:p>
            <a:r>
              <a:rPr lang="en-US" dirty="0"/>
              <a:t>© 2023, DIN e. V.</a:t>
            </a:r>
          </a:p>
        </p:txBody>
      </p:sp>
    </p:spTree>
    <p:extLst>
      <p:ext uri="{BB962C8B-B14F-4D97-AF65-F5344CB8AC3E}">
        <p14:creationId xmlns:p14="http://schemas.microsoft.com/office/powerpoint/2010/main" val="3774144882"/>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 id="2147483804" r:id="rId12"/>
    <p:sldLayoutId id="2147483805" r:id="rId13"/>
    <p:sldLayoutId id="2147483806" r:id="rId14"/>
    <p:sldLayoutId id="2147483807" r:id="rId15"/>
    <p:sldLayoutId id="2147483808" r:id="rId16"/>
    <p:sldLayoutId id="2147483809" r:id="rId17"/>
    <p:sldLayoutId id="2147483810" r:id="rId18"/>
    <p:sldLayoutId id="2147483811" r:id="rId19"/>
  </p:sldLayoutIdLst>
  <p:hf hdr="0" dt="0"/>
  <p:txStyles>
    <p:titleStyle>
      <a:lvl1pPr algn="l" defTabSz="914377"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377" rtl="0" eaLnBrk="1" latinLnBrk="0" hangingPunct="1">
        <a:lnSpc>
          <a:spcPct val="90000"/>
        </a:lnSpc>
        <a:spcBef>
          <a:spcPts val="1000"/>
        </a:spcBef>
        <a:buFont typeface="Wingdings" panose="05000000000000000000" pitchFamily="2" charset="2"/>
        <a:buNone/>
        <a:defRPr sz="1800" kern="1200">
          <a:solidFill>
            <a:schemeClr val="tx1"/>
          </a:solidFill>
          <a:latin typeface="+mn-lt"/>
          <a:ea typeface="+mn-ea"/>
          <a:cs typeface="+mn-cs"/>
        </a:defRPr>
      </a:lvl1pPr>
      <a:lvl2pPr marL="268281" indent="-244469" algn="l" defTabSz="914377"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2pPr>
      <a:lvl3pPr marL="476239" indent="-200020" algn="l" defTabSz="914377" rtl="0" eaLnBrk="1" latinLnBrk="0" hangingPunct="1">
        <a:lnSpc>
          <a:spcPct val="90000"/>
        </a:lnSpc>
        <a:spcBef>
          <a:spcPts val="500"/>
        </a:spcBef>
        <a:buClr>
          <a:schemeClr val="tx1"/>
        </a:buClr>
        <a:buFont typeface="Arial" panose="020B0604020202020204" pitchFamily="34" charset="0"/>
        <a:buChar char="‒"/>
        <a:defRPr sz="1800" kern="1200">
          <a:solidFill>
            <a:schemeClr val="tx1"/>
          </a:solidFill>
          <a:latin typeface="+mn-lt"/>
          <a:ea typeface="+mn-ea"/>
          <a:cs typeface="+mn-cs"/>
        </a:defRPr>
      </a:lvl3pPr>
      <a:lvl4pPr marL="0" indent="0" algn="l" defTabSz="914377" rtl="0" eaLnBrk="1" latinLnBrk="0" hangingPunct="1">
        <a:lnSpc>
          <a:spcPct val="90000"/>
        </a:lnSpc>
        <a:spcBef>
          <a:spcPts val="500"/>
        </a:spcBef>
        <a:buFont typeface="Wingdings" panose="05000000000000000000" pitchFamily="2" charset="2"/>
        <a:buNone/>
        <a:defRPr sz="1800" kern="1200">
          <a:solidFill>
            <a:schemeClr val="tx1"/>
          </a:solidFill>
          <a:latin typeface="+mn-lt"/>
          <a:ea typeface="+mn-ea"/>
          <a:cs typeface="+mn-cs"/>
        </a:defRPr>
      </a:lvl4pPr>
      <a:lvl5pPr marL="0" indent="0" algn="l" defTabSz="914377" rtl="0" eaLnBrk="1" latinLnBrk="0" hangingPunct="1">
        <a:lnSpc>
          <a:spcPct val="90000"/>
        </a:lnSpc>
        <a:spcBef>
          <a:spcPts val="500"/>
        </a:spcBef>
        <a:buFont typeface="Wingdings" panose="05000000000000000000" pitchFamily="2" charset="2"/>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7F821961-E816-4461-9B29-5E75ABB144DA}"/>
              </a:ext>
            </a:extLst>
          </p:cNvPr>
          <p:cNvPicPr>
            <a:picLocks noChangeAspect="1"/>
          </p:cNvPicPr>
          <p:nvPr/>
        </p:nvPicPr>
        <p:blipFill>
          <a:blip r:embed="rId21" cstate="screen">
            <a:extLst>
              <a:ext uri="{28A0092B-C50C-407E-A947-70E740481C1C}">
                <a14:useLocalDpi xmlns:a14="http://schemas.microsoft.com/office/drawing/2010/main" val="0"/>
              </a:ext>
            </a:extLst>
          </a:blip>
          <a:stretch>
            <a:fillRect/>
          </a:stretch>
        </p:blipFill>
        <p:spPr>
          <a:xfrm>
            <a:off x="10862766" y="470694"/>
            <a:ext cx="663345" cy="941388"/>
          </a:xfrm>
          <a:prstGeom prst="rect">
            <a:avLst/>
          </a:prstGeom>
        </p:spPr>
      </p:pic>
      <p:sp>
        <p:nvSpPr>
          <p:cNvPr id="2" name="Titelplatzhalter 1">
            <a:extLst>
              <a:ext uri="{FF2B5EF4-FFF2-40B4-BE49-F238E27FC236}">
                <a16:creationId xmlns:a16="http://schemas.microsoft.com/office/drawing/2014/main" id="{DACD8DCF-D7D9-465B-9F18-C79204CC34D8}"/>
              </a:ext>
            </a:extLst>
          </p:cNvPr>
          <p:cNvSpPr>
            <a:spLocks noGrp="1"/>
          </p:cNvSpPr>
          <p:nvPr>
            <p:ph type="title"/>
          </p:nvPr>
        </p:nvSpPr>
        <p:spPr>
          <a:xfrm>
            <a:off x="658813" y="1042990"/>
            <a:ext cx="9856787" cy="471487"/>
          </a:xfrm>
          <a:prstGeom prst="rect">
            <a:avLst/>
          </a:prstGeom>
        </p:spPr>
        <p:txBody>
          <a:bodyPr vert="horz" lIns="0" tIns="0" rIns="0" bIns="0" rtlCol="0" anchor="b">
            <a:noAutofit/>
          </a:bodyPr>
          <a:lstStyle/>
          <a:p>
            <a:r>
              <a:rPr lang="de-DE" dirty="0"/>
              <a:t>Mastertitelformat bearbeiten</a:t>
            </a:r>
            <a:endParaRPr lang="en-US" dirty="0"/>
          </a:p>
        </p:txBody>
      </p:sp>
      <p:sp>
        <p:nvSpPr>
          <p:cNvPr id="6" name="Foliennummernplatzhalter 5">
            <a:extLst>
              <a:ext uri="{FF2B5EF4-FFF2-40B4-BE49-F238E27FC236}">
                <a16:creationId xmlns:a16="http://schemas.microsoft.com/office/drawing/2014/main" id="{41CD8B05-06BC-41C5-B609-8F019C901D56}"/>
              </a:ext>
            </a:extLst>
          </p:cNvPr>
          <p:cNvSpPr>
            <a:spLocks noGrp="1"/>
          </p:cNvSpPr>
          <p:nvPr>
            <p:ph type="sldNum" sz="quarter" idx="4"/>
          </p:nvPr>
        </p:nvSpPr>
        <p:spPr>
          <a:xfrm>
            <a:off x="10863263" y="6342965"/>
            <a:ext cx="393644" cy="212724"/>
          </a:xfrm>
          <a:prstGeom prst="rect">
            <a:avLst/>
          </a:prstGeom>
        </p:spPr>
        <p:txBody>
          <a:bodyPr vert="horz" lIns="0" tIns="0" rIns="0" bIns="0" rtlCol="0" anchor="t"/>
          <a:lstStyle>
            <a:lvl1pPr algn="l">
              <a:defRPr sz="800" b="1">
                <a:solidFill>
                  <a:schemeClr val="tx1"/>
                </a:solidFill>
              </a:defRPr>
            </a:lvl1pPr>
          </a:lstStyle>
          <a:p>
            <a:fld id="{8B252499-9B54-4877-82BC-0DBF69578AC1}" type="slidenum">
              <a:rPr lang="en-US" smtClean="0"/>
              <a:pPr/>
              <a:t>‹Nr.›</a:t>
            </a:fld>
            <a:endParaRPr lang="en-US" dirty="0"/>
          </a:p>
        </p:txBody>
      </p:sp>
      <p:sp>
        <p:nvSpPr>
          <p:cNvPr id="3" name="Textplatzhalter 2">
            <a:extLst>
              <a:ext uri="{FF2B5EF4-FFF2-40B4-BE49-F238E27FC236}">
                <a16:creationId xmlns:a16="http://schemas.microsoft.com/office/drawing/2014/main" id="{96863E09-308C-4E73-8E4A-8AABD9939067}"/>
              </a:ext>
            </a:extLst>
          </p:cNvPr>
          <p:cNvSpPr>
            <a:spLocks noGrp="1"/>
          </p:cNvSpPr>
          <p:nvPr>
            <p:ph type="body" idx="1"/>
          </p:nvPr>
        </p:nvSpPr>
        <p:spPr>
          <a:xfrm>
            <a:off x="658813" y="1884364"/>
            <a:ext cx="9856787" cy="4307331"/>
          </a:xfrm>
          <a:prstGeom prst="rect">
            <a:avLst/>
          </a:prstGeom>
        </p:spPr>
        <p:txBody>
          <a:bodyPr vert="horz" lIns="0" tIns="0" rIns="0" bIns="0" rtlCol="0">
            <a:normAutofit/>
          </a:bodyPr>
          <a:lstStyle/>
          <a:p>
            <a:pPr lvl="0"/>
            <a:r>
              <a:rPr lang="de-DE" dirty="0"/>
              <a:t>Mastertextformat bearbeiten</a:t>
            </a:r>
          </a:p>
          <a:p>
            <a:pPr lvl="1"/>
            <a:r>
              <a:rPr lang="de-DE" dirty="0"/>
              <a:t>Zweite Ebene</a:t>
            </a:r>
          </a:p>
          <a:p>
            <a:pPr lvl="2"/>
            <a:r>
              <a:rPr lang="de-DE" dirty="0"/>
              <a:t>Dritte Ebene</a:t>
            </a:r>
          </a:p>
        </p:txBody>
      </p:sp>
      <p:sp>
        <p:nvSpPr>
          <p:cNvPr id="5" name="Fußzeilenplatzhalter 4">
            <a:extLst>
              <a:ext uri="{FF2B5EF4-FFF2-40B4-BE49-F238E27FC236}">
                <a16:creationId xmlns:a16="http://schemas.microsoft.com/office/drawing/2014/main" id="{9E1516AE-7EFA-421E-A0FF-8F689F538C9E}"/>
              </a:ext>
            </a:extLst>
          </p:cNvPr>
          <p:cNvSpPr>
            <a:spLocks noGrp="1"/>
          </p:cNvSpPr>
          <p:nvPr>
            <p:ph type="ftr" sz="quarter" idx="3"/>
          </p:nvPr>
        </p:nvSpPr>
        <p:spPr>
          <a:xfrm>
            <a:off x="10863265" y="6524626"/>
            <a:ext cx="714057" cy="212724"/>
          </a:xfrm>
          <a:prstGeom prst="rect">
            <a:avLst/>
          </a:prstGeom>
        </p:spPr>
        <p:txBody>
          <a:bodyPr vert="horz" lIns="0" tIns="0" rIns="0" bIns="0" rtlCol="0" anchor="t"/>
          <a:lstStyle>
            <a:lvl1pPr algn="l">
              <a:defRPr sz="700">
                <a:solidFill>
                  <a:schemeClr val="tx1"/>
                </a:solidFill>
              </a:defRPr>
            </a:lvl1pPr>
          </a:lstStyle>
          <a:p>
            <a:r>
              <a:rPr lang="en-US" dirty="0"/>
              <a:t>© 2023, DIN e. V.</a:t>
            </a:r>
          </a:p>
        </p:txBody>
      </p:sp>
    </p:spTree>
    <p:extLst>
      <p:ext uri="{BB962C8B-B14F-4D97-AF65-F5344CB8AC3E}">
        <p14:creationId xmlns:p14="http://schemas.microsoft.com/office/powerpoint/2010/main" val="2400764778"/>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 id="2147483824" r:id="rId12"/>
    <p:sldLayoutId id="2147483825" r:id="rId13"/>
    <p:sldLayoutId id="2147483826" r:id="rId14"/>
    <p:sldLayoutId id="2147483827" r:id="rId15"/>
    <p:sldLayoutId id="2147483828" r:id="rId16"/>
    <p:sldLayoutId id="2147483829" r:id="rId17"/>
    <p:sldLayoutId id="2147483830" r:id="rId18"/>
    <p:sldLayoutId id="2147483831" r:id="rId19"/>
  </p:sldLayoutIdLst>
  <p:hf hdr="0" dt="0"/>
  <p:txStyles>
    <p:titleStyle>
      <a:lvl1pPr algn="l" defTabSz="914377"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377" rtl="0" eaLnBrk="1" latinLnBrk="0" hangingPunct="1">
        <a:lnSpc>
          <a:spcPct val="90000"/>
        </a:lnSpc>
        <a:spcBef>
          <a:spcPts val="1000"/>
        </a:spcBef>
        <a:buFont typeface="Wingdings" panose="05000000000000000000" pitchFamily="2" charset="2"/>
        <a:buNone/>
        <a:defRPr sz="1800" kern="1200">
          <a:solidFill>
            <a:schemeClr val="tx1"/>
          </a:solidFill>
          <a:latin typeface="+mn-lt"/>
          <a:ea typeface="+mn-ea"/>
          <a:cs typeface="+mn-cs"/>
        </a:defRPr>
      </a:lvl1pPr>
      <a:lvl2pPr marL="268281" indent="-244469" algn="l" defTabSz="914377"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2pPr>
      <a:lvl3pPr marL="476239" indent="-200020" algn="l" defTabSz="914377" rtl="0" eaLnBrk="1" latinLnBrk="0" hangingPunct="1">
        <a:lnSpc>
          <a:spcPct val="90000"/>
        </a:lnSpc>
        <a:spcBef>
          <a:spcPts val="500"/>
        </a:spcBef>
        <a:buClr>
          <a:schemeClr val="tx1"/>
        </a:buClr>
        <a:buFont typeface="Arial" panose="020B0604020202020204" pitchFamily="34" charset="0"/>
        <a:buChar char="‒"/>
        <a:defRPr sz="1800" kern="1200">
          <a:solidFill>
            <a:schemeClr val="tx1"/>
          </a:solidFill>
          <a:latin typeface="+mn-lt"/>
          <a:ea typeface="+mn-ea"/>
          <a:cs typeface="+mn-cs"/>
        </a:defRPr>
      </a:lvl3pPr>
      <a:lvl4pPr marL="0" indent="0" algn="l" defTabSz="914377" rtl="0" eaLnBrk="1" latinLnBrk="0" hangingPunct="1">
        <a:lnSpc>
          <a:spcPct val="90000"/>
        </a:lnSpc>
        <a:spcBef>
          <a:spcPts val="500"/>
        </a:spcBef>
        <a:buFont typeface="Wingdings" panose="05000000000000000000" pitchFamily="2" charset="2"/>
        <a:buNone/>
        <a:defRPr sz="1800" kern="1200">
          <a:solidFill>
            <a:schemeClr val="tx1"/>
          </a:solidFill>
          <a:latin typeface="+mn-lt"/>
          <a:ea typeface="+mn-ea"/>
          <a:cs typeface="+mn-cs"/>
        </a:defRPr>
      </a:lvl4pPr>
      <a:lvl5pPr marL="0" indent="0" algn="l" defTabSz="914377" rtl="0" eaLnBrk="1" latinLnBrk="0" hangingPunct="1">
        <a:lnSpc>
          <a:spcPct val="90000"/>
        </a:lnSpc>
        <a:spcBef>
          <a:spcPts val="500"/>
        </a:spcBef>
        <a:buFont typeface="Wingdings" panose="05000000000000000000" pitchFamily="2" charset="2"/>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Grafik 11">
            <a:extLst>
              <a:ext uri="{FF2B5EF4-FFF2-40B4-BE49-F238E27FC236}">
                <a16:creationId xmlns:a16="http://schemas.microsoft.com/office/drawing/2014/main" id="{1F5D9BC8-6BFA-649A-46B1-747677F69F4B}"/>
              </a:ext>
            </a:extLst>
          </p:cNvPr>
          <p:cNvPicPr>
            <a:picLocks noChangeAspect="1"/>
          </p:cNvPicPr>
          <p:nvPr userDrawn="1"/>
        </p:nvPicPr>
        <p:blipFill>
          <a:blip r:embed="rId11">
            <a:extLst>
              <a:ext uri="{28A0092B-C50C-407E-A947-70E740481C1C}">
                <a14:useLocalDpi xmlns:a14="http://schemas.microsoft.com/office/drawing/2010/main"/>
              </a:ext>
            </a:extLst>
          </a:blip>
          <a:srcRect/>
          <a:stretch/>
        </p:blipFill>
        <p:spPr>
          <a:xfrm>
            <a:off x="1806" y="1"/>
            <a:ext cx="12188388" cy="6857999"/>
          </a:xfrm>
          <a:prstGeom prst="rect">
            <a:avLst/>
          </a:prstGeom>
        </p:spPr>
      </p:pic>
      <p:sp>
        <p:nvSpPr>
          <p:cNvPr id="2" name="Titelplatzhalter 1"/>
          <p:cNvSpPr>
            <a:spLocks noGrp="1"/>
          </p:cNvSpPr>
          <p:nvPr>
            <p:ph type="title"/>
          </p:nvPr>
        </p:nvSpPr>
        <p:spPr>
          <a:xfrm>
            <a:off x="600000" y="644691"/>
            <a:ext cx="9169400" cy="800852"/>
          </a:xfrm>
          <a:prstGeom prst="rect">
            <a:avLst/>
          </a:prstGeom>
        </p:spPr>
        <p:txBody>
          <a:bodyPr vert="horz" lIns="0" tIns="0" rIns="0" bIns="0" rtlCol="0" anchor="t" anchorCtr="0">
            <a:noAutofit/>
          </a:bodyPr>
          <a:lstStyle/>
          <a:p>
            <a:r>
              <a:rPr lang="de-DE"/>
              <a:t>GLIEDERUNG</a:t>
            </a:r>
            <a:br>
              <a:rPr lang="de-DE"/>
            </a:br>
            <a:r>
              <a:rPr lang="de-DE"/>
              <a:t>OPEN SANS BOLD, 22PT, ZAB 25PT</a:t>
            </a:r>
          </a:p>
        </p:txBody>
      </p:sp>
      <p:sp>
        <p:nvSpPr>
          <p:cNvPr id="3" name="Textplatzhalter 2"/>
          <p:cNvSpPr>
            <a:spLocks noGrp="1"/>
          </p:cNvSpPr>
          <p:nvPr>
            <p:ph type="body" idx="1"/>
          </p:nvPr>
        </p:nvSpPr>
        <p:spPr>
          <a:xfrm>
            <a:off x="600000" y="1892829"/>
            <a:ext cx="9168000" cy="3744416"/>
          </a:xfrm>
          <a:prstGeom prst="rect">
            <a:avLst/>
          </a:prstGeom>
        </p:spPr>
        <p:txBody>
          <a:bodyPr vert="horz" lIns="0" tIns="0" rIns="0" bIns="0" rtlCol="0">
            <a:normAutofit/>
          </a:bodyPr>
          <a:lstStyle/>
          <a:p>
            <a:pPr lvl="0"/>
            <a:r>
              <a:rPr lang="de-DE"/>
              <a:t>Textmasterformat bearbeiten</a:t>
            </a:r>
          </a:p>
          <a:p>
            <a:pPr lvl="1"/>
            <a:r>
              <a:rPr lang="de-DE"/>
              <a:t>Zweite Ebene</a:t>
            </a:r>
            <a:br>
              <a:rPr lang="de-DE"/>
            </a:br>
            <a:r>
              <a:rPr lang="de-DE"/>
              <a:t>mmm</a:t>
            </a:r>
          </a:p>
          <a:p>
            <a:pPr lvl="2"/>
            <a:r>
              <a:rPr lang="de-DE"/>
              <a:t>Dritte Ebene</a:t>
            </a:r>
            <a:br>
              <a:rPr lang="de-DE"/>
            </a:br>
            <a:r>
              <a:rPr lang="de-DE" err="1"/>
              <a:t>dfdfsdf</a:t>
            </a:r>
            <a:endParaRPr lang="de-DE"/>
          </a:p>
          <a:p>
            <a:pPr lvl="3"/>
            <a:r>
              <a:rPr lang="de-DE"/>
              <a:t>Vierte Ebene</a:t>
            </a:r>
          </a:p>
          <a:p>
            <a:pPr lvl="4"/>
            <a:r>
              <a:rPr lang="de-DE"/>
              <a:t>Fünfte Ebene</a:t>
            </a:r>
          </a:p>
        </p:txBody>
      </p:sp>
      <p:sp>
        <p:nvSpPr>
          <p:cNvPr id="4" name="Datumsplatzhalter 3"/>
          <p:cNvSpPr>
            <a:spLocks noGrp="1"/>
          </p:cNvSpPr>
          <p:nvPr>
            <p:ph type="dt" sz="half" idx="2"/>
          </p:nvPr>
        </p:nvSpPr>
        <p:spPr>
          <a:xfrm>
            <a:off x="10425600" y="6288001"/>
            <a:ext cx="1165920" cy="192996"/>
          </a:xfrm>
          <a:prstGeom prst="rect">
            <a:avLst/>
          </a:prstGeom>
        </p:spPr>
        <p:txBody>
          <a:bodyPr vert="horz" lIns="0" tIns="0" rIns="0" bIns="0" rtlCol="0" anchor="t" anchorCtr="0"/>
          <a:lstStyle>
            <a:lvl1pPr algn="r">
              <a:defRPr sz="1600" b="1" i="0">
                <a:solidFill>
                  <a:schemeClr val="tx2"/>
                </a:solidFill>
                <a:latin typeface="Rambla" panose="02000503000000020004" pitchFamily="2" charset="77"/>
                <a:ea typeface="Open Sans" panose="020B0606030504020204" pitchFamily="34" charset="0"/>
                <a:cs typeface="Open Sans" panose="020B0606030504020204" pitchFamily="34" charset="0"/>
              </a:defRPr>
            </a:lvl1pPr>
          </a:lstStyle>
          <a:p>
            <a:r>
              <a:rPr lang="de-DE"/>
              <a:t>09.06.2018</a:t>
            </a:r>
          </a:p>
        </p:txBody>
      </p:sp>
      <p:sp>
        <p:nvSpPr>
          <p:cNvPr id="5" name="Fußzeilenplatzhalter 4"/>
          <p:cNvSpPr>
            <a:spLocks noGrp="1"/>
          </p:cNvSpPr>
          <p:nvPr>
            <p:ph type="ftr" sz="quarter" idx="3"/>
          </p:nvPr>
        </p:nvSpPr>
        <p:spPr>
          <a:xfrm>
            <a:off x="1679509" y="6288001"/>
            <a:ext cx="7488832" cy="366183"/>
          </a:xfrm>
          <a:prstGeom prst="rect">
            <a:avLst/>
          </a:prstGeom>
        </p:spPr>
        <p:txBody>
          <a:bodyPr vert="horz" lIns="0" tIns="0" rIns="0" bIns="0" rtlCol="0" anchor="t" anchorCtr="0"/>
          <a:lstStyle>
            <a:lvl1pPr algn="l">
              <a:lnSpc>
                <a:spcPts val="1867"/>
              </a:lnSpc>
              <a:defRPr sz="1600" b="1" i="1">
                <a:solidFill>
                  <a:schemeClr val="tx2"/>
                </a:solidFill>
                <a:latin typeface="Rambla" panose="02000503000000020004" pitchFamily="2" charset="77"/>
                <a:ea typeface="Open Sans" panose="020B0606030504020204" pitchFamily="34" charset="0"/>
                <a:cs typeface="Open Sans" panose="020B0606030504020204" pitchFamily="34" charset="0"/>
              </a:defRPr>
            </a:lvl1pPr>
          </a:lstStyle>
          <a:p>
            <a:r>
              <a:rPr lang="de-DE"/>
              <a:t>Thema der Präsentation</a:t>
            </a:r>
          </a:p>
        </p:txBody>
      </p:sp>
      <p:sp>
        <p:nvSpPr>
          <p:cNvPr id="6" name="Foliennummernplatzhalter 5"/>
          <p:cNvSpPr>
            <a:spLocks noGrp="1"/>
          </p:cNvSpPr>
          <p:nvPr>
            <p:ph type="sldNum" sz="quarter" idx="4"/>
          </p:nvPr>
        </p:nvSpPr>
        <p:spPr>
          <a:xfrm>
            <a:off x="10320000" y="643200"/>
            <a:ext cx="1297152" cy="624531"/>
          </a:xfrm>
          <a:prstGeom prst="rect">
            <a:avLst/>
          </a:prstGeom>
        </p:spPr>
        <p:txBody>
          <a:bodyPr vert="horz" lIns="0" tIns="0" rIns="0" bIns="0" rtlCol="0" anchor="t" anchorCtr="0"/>
          <a:lstStyle>
            <a:lvl1pPr algn="r">
              <a:lnSpc>
                <a:spcPts val="3333"/>
              </a:lnSpc>
              <a:defRPr sz="2933" b="1" i="1">
                <a:solidFill>
                  <a:schemeClr val="tx2"/>
                </a:solidFill>
                <a:latin typeface="Rambla" panose="02000503000000020004" pitchFamily="2" charset="77"/>
                <a:ea typeface="Open Sans" panose="020B0606030504020204" pitchFamily="34" charset="0"/>
                <a:cs typeface="Open Sans" panose="020B0606030504020204" pitchFamily="34" charset="0"/>
              </a:defRPr>
            </a:lvl1pPr>
          </a:lstStyle>
          <a:p>
            <a:fld id="{0287387A-42D8-40DE-80E5-2AD5D41DE7C3}" type="slidenum">
              <a:rPr lang="de-DE" smtClean="0"/>
              <a:pPr/>
              <a:t>‹Nr.›</a:t>
            </a:fld>
            <a:endParaRPr lang="de-DE"/>
          </a:p>
        </p:txBody>
      </p:sp>
      <p:sp>
        <p:nvSpPr>
          <p:cNvPr id="9" name="Fußzeilenplatzhalter 4"/>
          <p:cNvSpPr txBox="1">
            <a:spLocks/>
          </p:cNvSpPr>
          <p:nvPr userDrawn="1"/>
        </p:nvSpPr>
        <p:spPr>
          <a:xfrm>
            <a:off x="4559829" y="6308133"/>
            <a:ext cx="3860800" cy="366183"/>
          </a:xfrm>
          <a:prstGeom prst="rect">
            <a:avLst/>
          </a:prstGeom>
        </p:spPr>
        <p:txBody>
          <a:bodyPr vert="horz" lIns="121920" tIns="60960" rIns="121920" bIns="60960" rtlCol="0" anchor="ctr"/>
          <a:lstStyle>
            <a:defPPr>
              <a:defRPr lang="de-D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600"/>
          </a:p>
        </p:txBody>
      </p:sp>
      <p:sp>
        <p:nvSpPr>
          <p:cNvPr id="10" name="Fußzeilenplatzhalter 4"/>
          <p:cNvSpPr txBox="1">
            <a:spLocks/>
          </p:cNvSpPr>
          <p:nvPr userDrawn="1"/>
        </p:nvSpPr>
        <p:spPr>
          <a:xfrm>
            <a:off x="4655840" y="6312741"/>
            <a:ext cx="3860800" cy="366183"/>
          </a:xfrm>
          <a:prstGeom prst="rect">
            <a:avLst/>
          </a:prstGeom>
        </p:spPr>
        <p:txBody>
          <a:bodyPr vert="horz" lIns="121920" tIns="60960" rIns="121920" bIns="60960" rtlCol="0" anchor="ctr"/>
          <a:lstStyle>
            <a:defPPr>
              <a:defRPr lang="de-D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600"/>
          </a:p>
        </p:txBody>
      </p:sp>
    </p:spTree>
    <p:extLst>
      <p:ext uri="{BB962C8B-B14F-4D97-AF65-F5344CB8AC3E}">
        <p14:creationId xmlns:p14="http://schemas.microsoft.com/office/powerpoint/2010/main" val="3758111499"/>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Lst>
  <p:hf hdr="0"/>
  <p:txStyles>
    <p:titleStyle>
      <a:lvl1pPr algn="l" defTabSz="1219170" rtl="0" eaLnBrk="1" latinLnBrk="0" hangingPunct="1">
        <a:lnSpc>
          <a:spcPts val="3333"/>
        </a:lnSpc>
        <a:spcBef>
          <a:spcPct val="0"/>
        </a:spcBef>
        <a:buNone/>
        <a:defRPr sz="2933" b="1" i="1" kern="1200" baseline="0">
          <a:solidFill>
            <a:schemeClr val="tx2"/>
          </a:solidFill>
          <a:latin typeface="Rambla" panose="02000503000000020004" pitchFamily="2" charset="77"/>
          <a:ea typeface="Open Sans" panose="020B0606030504020204" pitchFamily="34" charset="0"/>
          <a:cs typeface="Open Sans" panose="020B0606030504020204" pitchFamily="34" charset="0"/>
        </a:defRPr>
      </a:lvl1pPr>
    </p:titleStyle>
    <p:bodyStyle>
      <a:lvl1pPr marL="335992" indent="-335992" algn="l" defTabSz="1219170" rtl="0" eaLnBrk="1" latinLnBrk="0" hangingPunct="1">
        <a:lnSpc>
          <a:spcPts val="2533"/>
        </a:lnSpc>
        <a:spcBef>
          <a:spcPts val="0"/>
        </a:spcBef>
        <a:buClr>
          <a:schemeClr val="accent1"/>
        </a:buClr>
        <a:buFont typeface="Arial" panose="020B0604020202020204" pitchFamily="34" charset="0"/>
        <a:buChar char="•"/>
        <a:defRPr sz="2133" kern="1200">
          <a:solidFill>
            <a:schemeClr val="tx1"/>
          </a:solidFill>
          <a:latin typeface="Rambla" panose="02000503000000020004" pitchFamily="2" charset="77"/>
          <a:ea typeface="Open Sans" panose="020B0606030504020204" pitchFamily="34" charset="0"/>
          <a:cs typeface="Open Sans" panose="020B0606030504020204" pitchFamily="34" charset="0"/>
        </a:defRPr>
      </a:lvl1pPr>
      <a:lvl2pPr marL="671983" indent="-335992" algn="l" defTabSz="1219170" rtl="0" eaLnBrk="1" latinLnBrk="0" hangingPunct="1">
        <a:lnSpc>
          <a:spcPts val="2533"/>
        </a:lnSpc>
        <a:spcBef>
          <a:spcPts val="0"/>
        </a:spcBef>
        <a:buClr>
          <a:schemeClr val="accent1"/>
        </a:buClr>
        <a:buFont typeface="Arial" panose="020B0604020202020204" pitchFamily="34" charset="0"/>
        <a:buChar char="•"/>
        <a:tabLst/>
        <a:defRPr sz="2133" kern="1200">
          <a:solidFill>
            <a:schemeClr val="tx1"/>
          </a:solidFill>
          <a:latin typeface="Rambla" panose="02000503000000020004" pitchFamily="2" charset="77"/>
          <a:ea typeface="Open Sans" panose="020B0606030504020204" pitchFamily="34" charset="0"/>
          <a:cs typeface="Open Sans" panose="020B0606030504020204" pitchFamily="34" charset="0"/>
        </a:defRPr>
      </a:lvl2pPr>
      <a:lvl3pPr marL="1007975" indent="-335992" algn="l" defTabSz="1219170" rtl="0" eaLnBrk="1" latinLnBrk="0" hangingPunct="1">
        <a:lnSpc>
          <a:spcPts val="2533"/>
        </a:lnSpc>
        <a:spcBef>
          <a:spcPts val="0"/>
        </a:spcBef>
        <a:buClr>
          <a:schemeClr val="accent1"/>
        </a:buClr>
        <a:buFont typeface="Arial" panose="020B0604020202020204" pitchFamily="34" charset="0"/>
        <a:buChar char="•"/>
        <a:defRPr sz="2133" kern="1200">
          <a:solidFill>
            <a:schemeClr val="tx1"/>
          </a:solidFill>
          <a:latin typeface="Rambla" panose="02000503000000020004" pitchFamily="2" charset="77"/>
          <a:ea typeface="Open Sans" panose="020B0606030504020204" pitchFamily="34" charset="0"/>
          <a:cs typeface="Open Sans" panose="020B0606030504020204" pitchFamily="34" charset="0"/>
        </a:defRPr>
      </a:lvl3pPr>
      <a:lvl4pPr marL="1343966" indent="-335992" algn="l" defTabSz="1219170" rtl="0" eaLnBrk="1" latinLnBrk="0" hangingPunct="1">
        <a:lnSpc>
          <a:spcPts val="2533"/>
        </a:lnSpc>
        <a:spcBef>
          <a:spcPts val="0"/>
        </a:spcBef>
        <a:buClr>
          <a:schemeClr val="accent1"/>
        </a:buClr>
        <a:buFont typeface="Arial" panose="020B0604020202020204" pitchFamily="34" charset="0"/>
        <a:buChar char="•"/>
        <a:tabLst/>
        <a:defRPr sz="2133" kern="1200">
          <a:solidFill>
            <a:schemeClr val="tx1"/>
          </a:solidFill>
          <a:latin typeface="Rambla" panose="02000503000000020004" pitchFamily="2" charset="77"/>
          <a:ea typeface="Open Sans" panose="020B0606030504020204" pitchFamily="34" charset="0"/>
          <a:cs typeface="Open Sans" panose="020B0606030504020204" pitchFamily="34" charset="0"/>
        </a:defRPr>
      </a:lvl4pPr>
      <a:lvl5pPr marL="1679958" indent="-335992" algn="l" defTabSz="1219170" rtl="0" eaLnBrk="1" latinLnBrk="0" hangingPunct="1">
        <a:lnSpc>
          <a:spcPts val="2533"/>
        </a:lnSpc>
        <a:spcBef>
          <a:spcPts val="0"/>
        </a:spcBef>
        <a:buClr>
          <a:schemeClr val="accent1"/>
        </a:buClr>
        <a:buFont typeface="Arial" panose="020B0604020202020204" pitchFamily="34" charset="0"/>
        <a:buChar char="•"/>
        <a:defRPr sz="2133" kern="1200">
          <a:solidFill>
            <a:schemeClr val="tx1"/>
          </a:solidFill>
          <a:latin typeface="Rambla" panose="02000503000000020004" pitchFamily="2" charset="77"/>
          <a:ea typeface="Open Sans" panose="020B0606030504020204" pitchFamily="34" charset="0"/>
          <a:cs typeface="Open Sans" panose="020B0606030504020204" pitchFamily="34" charset="0"/>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eck 6"/>
          <p:cNvSpPr/>
          <p:nvPr userDrawn="1"/>
        </p:nvSpPr>
        <p:spPr bwMode="gray">
          <a:xfrm>
            <a:off x="0" y="1"/>
            <a:ext cx="12192000" cy="750865"/>
          </a:xfrm>
          <a:prstGeom prst="rect">
            <a:avLst/>
          </a:prstGeom>
          <a:gradFill>
            <a:gsLst>
              <a:gs pos="0">
                <a:schemeClr val="accent1"/>
              </a:gs>
              <a:gs pos="100000">
                <a:schemeClr val="bg1"/>
              </a:gs>
            </a:gsLst>
            <a:lin ang="0" scaled="0"/>
          </a:gradFill>
          <a:ln w="9525" algn="ctr">
            <a:noFill/>
            <a:miter lim="800000"/>
            <a:headEnd/>
            <a:tailEnd/>
          </a:ln>
          <a:effectLst/>
        </p:spPr>
        <p:txBody>
          <a:bodyPr lIns="192000" tIns="48000" rIns="192000" bIns="48000"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de-DE" sz="1467" b="1"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2" name="Titelplatzhalter 1"/>
          <p:cNvSpPr>
            <a:spLocks noGrp="1"/>
          </p:cNvSpPr>
          <p:nvPr>
            <p:ph type="title"/>
          </p:nvPr>
        </p:nvSpPr>
        <p:spPr bwMode="gray">
          <a:xfrm>
            <a:off x="402168" y="933451"/>
            <a:ext cx="11403496" cy="1102783"/>
          </a:xfrm>
          <a:prstGeom prst="rect">
            <a:avLst/>
          </a:prstGeom>
        </p:spPr>
        <p:txBody>
          <a:bodyPr vert="horz" lIns="0" tIns="0" rIns="0" bIns="0" rtlCol="0" anchor="t" anchorCtr="0">
            <a:noAutofit/>
          </a:bodyPr>
          <a:lstStyle/>
          <a:p>
            <a:endParaRPr lang="de-DE" noProof="0" dirty="0"/>
          </a:p>
        </p:txBody>
      </p:sp>
      <p:sp>
        <p:nvSpPr>
          <p:cNvPr id="3" name="Textplatzhalter 2"/>
          <p:cNvSpPr>
            <a:spLocks noGrp="1"/>
          </p:cNvSpPr>
          <p:nvPr>
            <p:ph type="body" idx="1"/>
          </p:nvPr>
        </p:nvSpPr>
        <p:spPr bwMode="gray">
          <a:xfrm>
            <a:off x="402168" y="2180167"/>
            <a:ext cx="11403496" cy="3934884"/>
          </a:xfrm>
          <a:prstGeom prst="rect">
            <a:avLst/>
          </a:prstGeom>
        </p:spPr>
        <p:txBody>
          <a:bodyPr vert="horz" lIns="0" tIns="0" rIns="0" bIns="0" rtlCol="0">
            <a:noAutofit/>
          </a:bodyPr>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6" name="Foliennummernplatzhalter 5"/>
          <p:cNvSpPr>
            <a:spLocks noGrp="1"/>
          </p:cNvSpPr>
          <p:nvPr>
            <p:ph type="sldNum" sz="quarter" idx="4"/>
          </p:nvPr>
        </p:nvSpPr>
        <p:spPr bwMode="gray">
          <a:xfrm>
            <a:off x="11421315" y="6468418"/>
            <a:ext cx="384349" cy="213628"/>
          </a:xfrm>
          <a:prstGeom prst="rect">
            <a:avLst/>
          </a:prstGeom>
        </p:spPr>
        <p:txBody>
          <a:bodyPr vert="horz" lIns="0" tIns="0" rIns="0" bIns="0" rtlCol="0" anchor="ctr">
            <a:noAutofit/>
          </a:bodyPr>
          <a:lstStyle>
            <a:lvl1pPr algn="r">
              <a:defRPr sz="933">
                <a:solidFill>
                  <a:schemeClr val="tx1"/>
                </a:solidFill>
              </a:defRPr>
            </a:lvl1pPr>
          </a:lstStyle>
          <a:p>
            <a:pPr defTabSz="1219170">
              <a:defRPr/>
            </a:pPr>
            <a:fld id="{2AA1E7D3-1333-45EE-ABB9-51527D316BA3}" type="slidenum">
              <a:rPr lang="de-DE" smtClean="0">
                <a:solidFill>
                  <a:srgbClr val="5F5F5F"/>
                </a:solidFill>
              </a:rPr>
              <a:pPr defTabSz="1219170">
                <a:defRPr/>
              </a:pPr>
              <a:t>‹Nr.›</a:t>
            </a:fld>
            <a:endParaRPr lang="de-DE" dirty="0">
              <a:solidFill>
                <a:srgbClr val="5F5F5F"/>
              </a:solidFill>
            </a:endParaRPr>
          </a:p>
        </p:txBody>
      </p:sp>
      <p:pic>
        <p:nvPicPr>
          <p:cNvPr id="11" name="Grafik 10"/>
          <p:cNvPicPr>
            <a:picLocks noChangeAspect="1"/>
          </p:cNvPicPr>
          <p:nvPr userDrawn="1"/>
        </p:nvPicPr>
        <p:blipFill>
          <a:blip r:embed="rId18"/>
          <a:stretch>
            <a:fillRect/>
          </a:stretch>
        </p:blipFill>
        <p:spPr>
          <a:xfrm>
            <a:off x="10007600" y="181247"/>
            <a:ext cx="1798064" cy="384416"/>
          </a:xfrm>
          <a:prstGeom prst="rect">
            <a:avLst/>
          </a:prstGeom>
        </p:spPr>
      </p:pic>
    </p:spTree>
    <p:extLst>
      <p:ext uri="{BB962C8B-B14F-4D97-AF65-F5344CB8AC3E}">
        <p14:creationId xmlns:p14="http://schemas.microsoft.com/office/powerpoint/2010/main" val="859777125"/>
      </p:ext>
    </p:extLst>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 id="2147483854" r:id="rId12"/>
    <p:sldLayoutId id="2147483855" r:id="rId13"/>
    <p:sldLayoutId id="2147483856" r:id="rId14"/>
    <p:sldLayoutId id="2147483857" r:id="rId15"/>
    <p:sldLayoutId id="2147483858" r:id="rId16"/>
  </p:sldLayoutIdLst>
  <p:hf hdr="0"/>
  <p:txStyles>
    <p:titleStyle>
      <a:lvl1pPr algn="l" defTabSz="1219170" rtl="0" eaLnBrk="1" latinLnBrk="0" hangingPunct="1">
        <a:spcBef>
          <a:spcPct val="0"/>
        </a:spcBef>
        <a:buNone/>
        <a:defRPr sz="2667" b="1" kern="1200">
          <a:solidFill>
            <a:schemeClr val="tx1"/>
          </a:solidFill>
          <a:latin typeface="+mj-lt"/>
          <a:ea typeface="+mj-ea"/>
          <a:cs typeface="+mj-cs"/>
        </a:defRPr>
      </a:lvl1pPr>
    </p:titleStyle>
    <p:bodyStyle>
      <a:lvl1pPr marL="239994" indent="-239994" algn="l" defTabSz="1219170" rtl="0" eaLnBrk="1" latinLnBrk="0" hangingPunct="1">
        <a:spcBef>
          <a:spcPts val="800"/>
        </a:spcBef>
        <a:buClr>
          <a:schemeClr val="tx1"/>
        </a:buClr>
        <a:buFont typeface="Wingdings" panose="05000000000000000000" pitchFamily="2" charset="2"/>
        <a:buChar char="§"/>
        <a:defRPr sz="1867" kern="1200">
          <a:solidFill>
            <a:schemeClr val="tx1"/>
          </a:solidFill>
          <a:latin typeface="+mn-lt"/>
          <a:ea typeface="+mn-ea"/>
          <a:cs typeface="+mn-cs"/>
        </a:defRPr>
      </a:lvl1pPr>
      <a:lvl2pPr marL="479988" indent="-239994" algn="l" defTabSz="1219170" rtl="0" eaLnBrk="1" latinLnBrk="0" hangingPunct="1">
        <a:spcBef>
          <a:spcPts val="800"/>
        </a:spcBef>
        <a:buClr>
          <a:schemeClr val="tx1"/>
        </a:buClr>
        <a:buFont typeface="Arial" panose="020B0604020202020204" pitchFamily="34" charset="0"/>
        <a:buChar char="•"/>
        <a:defRPr sz="1867" kern="1200">
          <a:solidFill>
            <a:schemeClr val="tx1"/>
          </a:solidFill>
          <a:latin typeface="+mn-lt"/>
          <a:ea typeface="+mn-ea"/>
          <a:cs typeface="+mn-cs"/>
        </a:defRPr>
      </a:lvl2pPr>
      <a:lvl3pPr marL="719982" indent="-239994" algn="l" defTabSz="1219170" rtl="0" eaLnBrk="1" latinLnBrk="0" hangingPunct="1">
        <a:spcBef>
          <a:spcPts val="800"/>
        </a:spcBef>
        <a:buClr>
          <a:schemeClr val="tx1"/>
        </a:buClr>
        <a:buFont typeface="Arial" panose="020B0604020202020204" pitchFamily="34" charset="0"/>
        <a:buChar char="•"/>
        <a:defRPr sz="1867" kern="1200">
          <a:solidFill>
            <a:schemeClr val="tx1"/>
          </a:solidFill>
          <a:latin typeface="+mn-lt"/>
          <a:ea typeface="+mn-ea"/>
          <a:cs typeface="+mn-cs"/>
        </a:defRPr>
      </a:lvl3pPr>
      <a:lvl4pPr marL="959976" indent="-239994" algn="l" defTabSz="1219170" rtl="0" eaLnBrk="1" latinLnBrk="0" hangingPunct="1">
        <a:spcBef>
          <a:spcPts val="800"/>
        </a:spcBef>
        <a:buClr>
          <a:schemeClr val="tx1"/>
        </a:buClr>
        <a:buFont typeface="Arial" panose="020B0604020202020204" pitchFamily="34" charset="0"/>
        <a:buChar char="•"/>
        <a:defRPr sz="1867" kern="1200">
          <a:solidFill>
            <a:schemeClr val="tx1"/>
          </a:solidFill>
          <a:latin typeface="+mn-lt"/>
          <a:ea typeface="+mn-ea"/>
          <a:cs typeface="+mn-cs"/>
        </a:defRPr>
      </a:lvl4pPr>
      <a:lvl5pPr marL="1199970" indent="-239994" algn="l" defTabSz="1219170" rtl="0" eaLnBrk="1" latinLnBrk="0" hangingPunct="1">
        <a:spcBef>
          <a:spcPts val="800"/>
        </a:spcBef>
        <a:buClr>
          <a:schemeClr val="tx1"/>
        </a:buClr>
        <a:buFont typeface="Arial" panose="020B0604020202020204" pitchFamily="34" charset="0"/>
        <a:buChar char="•"/>
        <a:defRPr sz="18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583">
          <p15:clr>
            <a:srgbClr val="F26B43"/>
          </p15:clr>
        </p15:guide>
        <p15:guide id="2" orient="horz" pos="2972">
          <p15:clr>
            <a:srgbClr val="F26B43"/>
          </p15:clr>
        </p15:guide>
        <p15:guide id="3" orient="horz" pos="3166">
          <p15:clr>
            <a:srgbClr val="F26B43"/>
          </p15:clr>
        </p15:guide>
        <p15:guide id="4" pos="190">
          <p15:clr>
            <a:srgbClr val="F26B43"/>
          </p15:clr>
        </p15:guide>
        <p15:guide id="5" orient="horz" pos="169">
          <p15:clr>
            <a:srgbClr val="F26B43"/>
          </p15:clr>
        </p15:guide>
        <p15:guide id="6" pos="4728">
          <p15:clr>
            <a:srgbClr val="F26B43"/>
          </p15:clr>
        </p15:guide>
        <p15:guide id="7" pos="4646">
          <p15:clr>
            <a:srgbClr val="F26B43"/>
          </p15:clr>
        </p15:guide>
        <p15:guide id="8" pos="4558">
          <p15:clr>
            <a:srgbClr val="F26B43"/>
          </p15:clr>
        </p15:guide>
        <p15:guide id="9" orient="horz" pos="2889">
          <p15:clr>
            <a:srgbClr val="F26B43"/>
          </p15:clr>
        </p15:guide>
        <p15:guide id="10" orient="horz" pos="1030">
          <p15:clr>
            <a:srgbClr val="F26B43"/>
          </p15:clr>
        </p15:guide>
        <p15:guide id="11" orient="horz" pos="350">
          <p15:clr>
            <a:srgbClr val="F26B43"/>
          </p15:clr>
        </p15:guide>
        <p15:guide id="12" orient="horz" pos="441">
          <p15:clr>
            <a:srgbClr val="F26B43"/>
          </p15:clr>
        </p15:guide>
        <p15:guide id="13" orient="horz" pos="962">
          <p15:clr>
            <a:srgbClr val="F26B43"/>
          </p15:clr>
        </p15:guide>
        <p15:guide id="14" pos="2800">
          <p15:clr>
            <a:srgbClr val="F26B43"/>
          </p15:clr>
        </p15:guide>
        <p15:guide id="15" pos="2967">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7F821961-E816-4461-9B29-5E75ABB144DA}"/>
              </a:ext>
            </a:extLst>
          </p:cNvPr>
          <p:cNvPicPr>
            <a:picLocks noChangeAspect="1"/>
          </p:cNvPicPr>
          <p:nvPr/>
        </p:nvPicPr>
        <p:blipFill>
          <a:blip r:embed="rId21" cstate="screen">
            <a:extLst>
              <a:ext uri="{28A0092B-C50C-407E-A947-70E740481C1C}">
                <a14:useLocalDpi xmlns:a14="http://schemas.microsoft.com/office/drawing/2010/main" val="0"/>
              </a:ext>
            </a:extLst>
          </a:blip>
          <a:stretch>
            <a:fillRect/>
          </a:stretch>
        </p:blipFill>
        <p:spPr>
          <a:xfrm>
            <a:off x="10862766" y="470694"/>
            <a:ext cx="663345" cy="941388"/>
          </a:xfrm>
          <a:prstGeom prst="rect">
            <a:avLst/>
          </a:prstGeom>
        </p:spPr>
      </p:pic>
      <p:sp>
        <p:nvSpPr>
          <p:cNvPr id="2" name="Titelplatzhalter 1">
            <a:extLst>
              <a:ext uri="{FF2B5EF4-FFF2-40B4-BE49-F238E27FC236}">
                <a16:creationId xmlns:a16="http://schemas.microsoft.com/office/drawing/2014/main" id="{DACD8DCF-D7D9-465B-9F18-C79204CC34D8}"/>
              </a:ext>
            </a:extLst>
          </p:cNvPr>
          <p:cNvSpPr>
            <a:spLocks noGrp="1"/>
          </p:cNvSpPr>
          <p:nvPr>
            <p:ph type="title"/>
          </p:nvPr>
        </p:nvSpPr>
        <p:spPr>
          <a:xfrm>
            <a:off x="658813" y="1042990"/>
            <a:ext cx="9856787" cy="471487"/>
          </a:xfrm>
          <a:prstGeom prst="rect">
            <a:avLst/>
          </a:prstGeom>
        </p:spPr>
        <p:txBody>
          <a:bodyPr vert="horz" lIns="0" tIns="0" rIns="0" bIns="0" rtlCol="0" anchor="b">
            <a:noAutofit/>
          </a:bodyPr>
          <a:lstStyle/>
          <a:p>
            <a:r>
              <a:rPr lang="de-DE" dirty="0"/>
              <a:t>Mastertitelformat bearbeiten</a:t>
            </a:r>
            <a:endParaRPr lang="en-US" dirty="0"/>
          </a:p>
        </p:txBody>
      </p:sp>
      <p:sp>
        <p:nvSpPr>
          <p:cNvPr id="6" name="Foliennummernplatzhalter 5">
            <a:extLst>
              <a:ext uri="{FF2B5EF4-FFF2-40B4-BE49-F238E27FC236}">
                <a16:creationId xmlns:a16="http://schemas.microsoft.com/office/drawing/2014/main" id="{41CD8B05-06BC-41C5-B609-8F019C901D56}"/>
              </a:ext>
            </a:extLst>
          </p:cNvPr>
          <p:cNvSpPr>
            <a:spLocks noGrp="1"/>
          </p:cNvSpPr>
          <p:nvPr>
            <p:ph type="sldNum" sz="quarter" idx="4"/>
          </p:nvPr>
        </p:nvSpPr>
        <p:spPr>
          <a:xfrm>
            <a:off x="10863263" y="6342965"/>
            <a:ext cx="393644" cy="212724"/>
          </a:xfrm>
          <a:prstGeom prst="rect">
            <a:avLst/>
          </a:prstGeom>
        </p:spPr>
        <p:txBody>
          <a:bodyPr vert="horz" lIns="0" tIns="0" rIns="0" bIns="0" rtlCol="0" anchor="t"/>
          <a:lstStyle>
            <a:lvl1pPr algn="l">
              <a:defRPr sz="800" b="1">
                <a:solidFill>
                  <a:schemeClr val="tx1"/>
                </a:solidFill>
              </a:defRPr>
            </a:lvl1pPr>
          </a:lstStyle>
          <a:p>
            <a:pPr defTabSz="914377"/>
            <a:fld id="{8B252499-9B54-4877-82BC-0DBF69578AC1}" type="slidenum">
              <a:rPr lang="en-US" smtClean="0">
                <a:solidFill>
                  <a:srgbClr val="004164"/>
                </a:solidFill>
              </a:rPr>
              <a:pPr defTabSz="914377"/>
              <a:t>‹Nr.›</a:t>
            </a:fld>
            <a:endParaRPr lang="en-US" dirty="0">
              <a:solidFill>
                <a:srgbClr val="004164"/>
              </a:solidFill>
            </a:endParaRPr>
          </a:p>
        </p:txBody>
      </p:sp>
      <p:sp>
        <p:nvSpPr>
          <p:cNvPr id="3" name="Textplatzhalter 2">
            <a:extLst>
              <a:ext uri="{FF2B5EF4-FFF2-40B4-BE49-F238E27FC236}">
                <a16:creationId xmlns:a16="http://schemas.microsoft.com/office/drawing/2014/main" id="{96863E09-308C-4E73-8E4A-8AABD9939067}"/>
              </a:ext>
            </a:extLst>
          </p:cNvPr>
          <p:cNvSpPr>
            <a:spLocks noGrp="1"/>
          </p:cNvSpPr>
          <p:nvPr>
            <p:ph type="body" idx="1"/>
          </p:nvPr>
        </p:nvSpPr>
        <p:spPr>
          <a:xfrm>
            <a:off x="658813" y="1884364"/>
            <a:ext cx="9856787" cy="4307331"/>
          </a:xfrm>
          <a:prstGeom prst="rect">
            <a:avLst/>
          </a:prstGeom>
        </p:spPr>
        <p:txBody>
          <a:bodyPr vert="horz" lIns="0" tIns="0" rIns="0" bIns="0" rtlCol="0">
            <a:normAutofit/>
          </a:bodyPr>
          <a:lstStyle/>
          <a:p>
            <a:pPr lvl="0"/>
            <a:r>
              <a:rPr lang="de-DE" dirty="0"/>
              <a:t>Mastertextformat bearbeiten</a:t>
            </a:r>
          </a:p>
          <a:p>
            <a:pPr lvl="1"/>
            <a:r>
              <a:rPr lang="de-DE" dirty="0"/>
              <a:t>Zweite Ebene</a:t>
            </a:r>
          </a:p>
          <a:p>
            <a:pPr lvl="2"/>
            <a:r>
              <a:rPr lang="de-DE" dirty="0"/>
              <a:t>Dritte Ebene</a:t>
            </a:r>
          </a:p>
        </p:txBody>
      </p:sp>
      <p:sp>
        <p:nvSpPr>
          <p:cNvPr id="5" name="Fußzeilenplatzhalter 4">
            <a:extLst>
              <a:ext uri="{FF2B5EF4-FFF2-40B4-BE49-F238E27FC236}">
                <a16:creationId xmlns:a16="http://schemas.microsoft.com/office/drawing/2014/main" id="{9E1516AE-7EFA-421E-A0FF-8F689F538C9E}"/>
              </a:ext>
            </a:extLst>
          </p:cNvPr>
          <p:cNvSpPr>
            <a:spLocks noGrp="1"/>
          </p:cNvSpPr>
          <p:nvPr>
            <p:ph type="ftr" sz="quarter" idx="3"/>
          </p:nvPr>
        </p:nvSpPr>
        <p:spPr>
          <a:xfrm>
            <a:off x="10863265" y="6524626"/>
            <a:ext cx="714057" cy="212724"/>
          </a:xfrm>
          <a:prstGeom prst="rect">
            <a:avLst/>
          </a:prstGeom>
        </p:spPr>
        <p:txBody>
          <a:bodyPr vert="horz" lIns="0" tIns="0" rIns="0" bIns="0" rtlCol="0" anchor="t"/>
          <a:lstStyle>
            <a:lvl1pPr algn="l">
              <a:defRPr sz="700">
                <a:solidFill>
                  <a:schemeClr val="tx1"/>
                </a:solidFill>
              </a:defRPr>
            </a:lvl1pPr>
          </a:lstStyle>
          <a:p>
            <a:pPr defTabSz="914377"/>
            <a:r>
              <a:rPr lang="en-US">
                <a:solidFill>
                  <a:srgbClr val="004164"/>
                </a:solidFill>
              </a:rPr>
              <a:t>© 2023, DIN e. V.</a:t>
            </a:r>
            <a:endParaRPr lang="en-US" dirty="0">
              <a:solidFill>
                <a:srgbClr val="004164"/>
              </a:solidFill>
            </a:endParaRPr>
          </a:p>
        </p:txBody>
      </p:sp>
    </p:spTree>
    <p:extLst>
      <p:ext uri="{BB962C8B-B14F-4D97-AF65-F5344CB8AC3E}">
        <p14:creationId xmlns:p14="http://schemas.microsoft.com/office/powerpoint/2010/main" val="3693074070"/>
      </p:ext>
    </p:extLst>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 id="2147483866" r:id="rId7"/>
    <p:sldLayoutId id="2147483867" r:id="rId8"/>
    <p:sldLayoutId id="2147483868" r:id="rId9"/>
    <p:sldLayoutId id="2147483869" r:id="rId10"/>
    <p:sldLayoutId id="2147483870" r:id="rId11"/>
    <p:sldLayoutId id="2147483871" r:id="rId12"/>
    <p:sldLayoutId id="2147483872" r:id="rId13"/>
    <p:sldLayoutId id="2147483873" r:id="rId14"/>
    <p:sldLayoutId id="2147483874" r:id="rId15"/>
    <p:sldLayoutId id="2147483875" r:id="rId16"/>
    <p:sldLayoutId id="2147483876" r:id="rId17"/>
    <p:sldLayoutId id="2147483877" r:id="rId18"/>
    <p:sldLayoutId id="2147483878" r:id="rId19"/>
  </p:sldLayoutIdLst>
  <p:hf hdr="0" dt="0"/>
  <p:txStyles>
    <p:titleStyle>
      <a:lvl1pPr algn="l" defTabSz="914377"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377" rtl="0" eaLnBrk="1" latinLnBrk="0" hangingPunct="1">
        <a:lnSpc>
          <a:spcPct val="90000"/>
        </a:lnSpc>
        <a:spcBef>
          <a:spcPts val="1000"/>
        </a:spcBef>
        <a:buFont typeface="Wingdings" panose="05000000000000000000" pitchFamily="2" charset="2"/>
        <a:buNone/>
        <a:defRPr sz="1800" kern="1200">
          <a:solidFill>
            <a:schemeClr val="tx1"/>
          </a:solidFill>
          <a:latin typeface="+mn-lt"/>
          <a:ea typeface="+mn-ea"/>
          <a:cs typeface="+mn-cs"/>
        </a:defRPr>
      </a:lvl1pPr>
      <a:lvl2pPr marL="268281" indent="-244469" algn="l" defTabSz="914377"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2pPr>
      <a:lvl3pPr marL="476239" indent="-200020" algn="l" defTabSz="914377" rtl="0" eaLnBrk="1" latinLnBrk="0" hangingPunct="1">
        <a:lnSpc>
          <a:spcPct val="90000"/>
        </a:lnSpc>
        <a:spcBef>
          <a:spcPts val="500"/>
        </a:spcBef>
        <a:buClr>
          <a:schemeClr val="tx1"/>
        </a:buClr>
        <a:buFont typeface="Arial" panose="020B0604020202020204" pitchFamily="34" charset="0"/>
        <a:buChar char="‒"/>
        <a:defRPr sz="1800" kern="1200">
          <a:solidFill>
            <a:schemeClr val="tx1"/>
          </a:solidFill>
          <a:latin typeface="+mn-lt"/>
          <a:ea typeface="+mn-ea"/>
          <a:cs typeface="+mn-cs"/>
        </a:defRPr>
      </a:lvl3pPr>
      <a:lvl4pPr marL="0" indent="0" algn="l" defTabSz="914377" rtl="0" eaLnBrk="1" latinLnBrk="0" hangingPunct="1">
        <a:lnSpc>
          <a:spcPct val="90000"/>
        </a:lnSpc>
        <a:spcBef>
          <a:spcPts val="500"/>
        </a:spcBef>
        <a:buFont typeface="Wingdings" panose="05000000000000000000" pitchFamily="2" charset="2"/>
        <a:buNone/>
        <a:defRPr sz="1800" kern="1200">
          <a:solidFill>
            <a:schemeClr val="tx1"/>
          </a:solidFill>
          <a:latin typeface="+mn-lt"/>
          <a:ea typeface="+mn-ea"/>
          <a:cs typeface="+mn-cs"/>
        </a:defRPr>
      </a:lvl4pPr>
      <a:lvl5pPr marL="0" indent="0" algn="l" defTabSz="914377" rtl="0" eaLnBrk="1" latinLnBrk="0" hangingPunct="1">
        <a:lnSpc>
          <a:spcPct val="90000"/>
        </a:lnSpc>
        <a:spcBef>
          <a:spcPts val="500"/>
        </a:spcBef>
        <a:buFont typeface="Wingdings" panose="05000000000000000000" pitchFamily="2" charset="2"/>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4.xml"/><Relationship Id="rId1" Type="http://schemas.openxmlformats.org/officeDocument/2006/relationships/slideLayout" Target="../slideLayouts/slideLayout108.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11.xml.rels><?xml version="1.0" encoding="UTF-8" standalone="yes"?>
<Relationships xmlns="http://schemas.openxmlformats.org/package/2006/relationships"><Relationship Id="rId8" Type="http://schemas.openxmlformats.org/officeDocument/2006/relationships/image" Target="../media/image72.png"/><Relationship Id="rId13" Type="http://schemas.openxmlformats.org/officeDocument/2006/relationships/image" Target="../media/image77.png"/><Relationship Id="rId18" Type="http://schemas.openxmlformats.org/officeDocument/2006/relationships/image" Target="../media/image83.png"/><Relationship Id="rId3" Type="http://schemas.openxmlformats.org/officeDocument/2006/relationships/image" Target="../media/image67.jpeg"/><Relationship Id="rId7" Type="http://schemas.openxmlformats.org/officeDocument/2006/relationships/image" Target="../media/image71.png"/><Relationship Id="rId12" Type="http://schemas.openxmlformats.org/officeDocument/2006/relationships/image" Target="../media/image76.png"/><Relationship Id="rId17" Type="http://schemas.openxmlformats.org/officeDocument/2006/relationships/image" Target="../media/image82.png"/><Relationship Id="rId2" Type="http://schemas.openxmlformats.org/officeDocument/2006/relationships/notesSlide" Target="../notesSlides/notesSlide5.xml"/><Relationship Id="rId16" Type="http://schemas.openxmlformats.org/officeDocument/2006/relationships/image" Target="../media/image81.png"/><Relationship Id="rId1" Type="http://schemas.openxmlformats.org/officeDocument/2006/relationships/slideLayout" Target="../slideLayouts/slideLayout108.xml"/><Relationship Id="rId6" Type="http://schemas.openxmlformats.org/officeDocument/2006/relationships/image" Target="../media/image70.png"/><Relationship Id="rId11" Type="http://schemas.openxmlformats.org/officeDocument/2006/relationships/image" Target="../media/image75.png"/><Relationship Id="rId5" Type="http://schemas.openxmlformats.org/officeDocument/2006/relationships/image" Target="../media/image69.png"/><Relationship Id="rId15" Type="http://schemas.openxmlformats.org/officeDocument/2006/relationships/image" Target="../media/image79.jpeg"/><Relationship Id="rId10" Type="http://schemas.openxmlformats.org/officeDocument/2006/relationships/image" Target="../media/image74.png"/><Relationship Id="rId19" Type="http://schemas.openxmlformats.org/officeDocument/2006/relationships/image" Target="../media/image84.png"/><Relationship Id="rId4" Type="http://schemas.openxmlformats.org/officeDocument/2006/relationships/image" Target="../media/image68.png"/><Relationship Id="rId9" Type="http://schemas.openxmlformats.org/officeDocument/2006/relationships/image" Target="../media/image73.png"/><Relationship Id="rId14" Type="http://schemas.openxmlformats.org/officeDocument/2006/relationships/image" Target="../media/image7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0.xml"/></Relationships>
</file>

<file path=ppt/slides/_rels/slide14.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86.png"/><Relationship Id="rId7" Type="http://schemas.openxmlformats.org/officeDocument/2006/relationships/image" Target="../media/image90.png"/><Relationship Id="rId12" Type="http://schemas.openxmlformats.org/officeDocument/2006/relationships/image" Target="../media/image95.png"/><Relationship Id="rId2" Type="http://schemas.openxmlformats.org/officeDocument/2006/relationships/image" Target="../media/image85.png"/><Relationship Id="rId1" Type="http://schemas.openxmlformats.org/officeDocument/2006/relationships/slideLayout" Target="../slideLayouts/slideLayout222.xml"/><Relationship Id="rId6" Type="http://schemas.openxmlformats.org/officeDocument/2006/relationships/image" Target="../media/image89.svg"/><Relationship Id="rId11" Type="http://schemas.openxmlformats.org/officeDocument/2006/relationships/image" Target="../media/image94.jpeg"/><Relationship Id="rId5" Type="http://schemas.openxmlformats.org/officeDocument/2006/relationships/image" Target="../media/image88.png"/><Relationship Id="rId10" Type="http://schemas.openxmlformats.org/officeDocument/2006/relationships/image" Target="../media/image93.jpeg"/><Relationship Id="rId4" Type="http://schemas.openxmlformats.org/officeDocument/2006/relationships/image" Target="../media/image87.jpeg"/><Relationship Id="rId9" Type="http://schemas.openxmlformats.org/officeDocument/2006/relationships/image" Target="../media/image92.sv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16.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129.xml"/><Relationship Id="rId5" Type="http://schemas.openxmlformats.org/officeDocument/2006/relationships/image" Target="../media/image99.png"/><Relationship Id="rId4" Type="http://schemas.openxmlformats.org/officeDocument/2006/relationships/image" Target="../media/image9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0.xml"/></Relationships>
</file>

<file path=ppt/slides/_rels/slide21.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16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8.xml"/></Relationships>
</file>

<file path=ppt/slides/_rels/slide23.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image" Target="../media/image102.png"/><Relationship Id="rId1" Type="http://schemas.openxmlformats.org/officeDocument/2006/relationships/slideLayout" Target="../slideLayouts/slideLayout164.xml"/></Relationships>
</file>

<file path=ppt/slides/_rels/slide24.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129.xml"/></Relationships>
</file>

<file path=ppt/slides/_rels/slide25.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12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9.xml"/></Relationships>
</file>

<file path=ppt/slides/_rels/slide28.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tags" Target="../tags/tag16.xml"/><Relationship Id="rId18" Type="http://schemas.openxmlformats.org/officeDocument/2006/relationships/tags" Target="../tags/tag21.xml"/><Relationship Id="rId26" Type="http://schemas.openxmlformats.org/officeDocument/2006/relationships/tags" Target="../tags/tag29.xml"/><Relationship Id="rId39" Type="http://schemas.openxmlformats.org/officeDocument/2006/relationships/tags" Target="../tags/tag42.xml"/><Relationship Id="rId3" Type="http://schemas.openxmlformats.org/officeDocument/2006/relationships/tags" Target="../tags/tag6.xml"/><Relationship Id="rId21" Type="http://schemas.openxmlformats.org/officeDocument/2006/relationships/tags" Target="../tags/tag24.xml"/><Relationship Id="rId34" Type="http://schemas.openxmlformats.org/officeDocument/2006/relationships/tags" Target="../tags/tag37.xml"/><Relationship Id="rId42" Type="http://schemas.openxmlformats.org/officeDocument/2006/relationships/notesSlide" Target="../notesSlides/notesSlide6.xml"/><Relationship Id="rId47" Type="http://schemas.openxmlformats.org/officeDocument/2006/relationships/image" Target="../media/image107.svg"/><Relationship Id="rId7" Type="http://schemas.openxmlformats.org/officeDocument/2006/relationships/tags" Target="../tags/tag10.xml"/><Relationship Id="rId12" Type="http://schemas.openxmlformats.org/officeDocument/2006/relationships/tags" Target="../tags/tag15.xml"/><Relationship Id="rId17" Type="http://schemas.openxmlformats.org/officeDocument/2006/relationships/tags" Target="../tags/tag20.xml"/><Relationship Id="rId25" Type="http://schemas.openxmlformats.org/officeDocument/2006/relationships/tags" Target="../tags/tag28.xml"/><Relationship Id="rId33" Type="http://schemas.openxmlformats.org/officeDocument/2006/relationships/tags" Target="../tags/tag36.xml"/><Relationship Id="rId38" Type="http://schemas.openxmlformats.org/officeDocument/2006/relationships/tags" Target="../tags/tag41.xml"/><Relationship Id="rId46" Type="http://schemas.openxmlformats.org/officeDocument/2006/relationships/image" Target="../media/image106.png"/><Relationship Id="rId2" Type="http://schemas.openxmlformats.org/officeDocument/2006/relationships/tags" Target="../tags/tag5.xml"/><Relationship Id="rId16" Type="http://schemas.openxmlformats.org/officeDocument/2006/relationships/tags" Target="../tags/tag19.xml"/><Relationship Id="rId20" Type="http://schemas.openxmlformats.org/officeDocument/2006/relationships/tags" Target="../tags/tag23.xml"/><Relationship Id="rId29" Type="http://schemas.openxmlformats.org/officeDocument/2006/relationships/tags" Target="../tags/tag32.xml"/><Relationship Id="rId41" Type="http://schemas.openxmlformats.org/officeDocument/2006/relationships/slideLayout" Target="../slideLayouts/slideLayout131.xml"/><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tags" Target="../tags/tag14.xml"/><Relationship Id="rId24" Type="http://schemas.openxmlformats.org/officeDocument/2006/relationships/tags" Target="../tags/tag27.xml"/><Relationship Id="rId32" Type="http://schemas.openxmlformats.org/officeDocument/2006/relationships/tags" Target="../tags/tag35.xml"/><Relationship Id="rId37" Type="http://schemas.openxmlformats.org/officeDocument/2006/relationships/tags" Target="../tags/tag40.xml"/><Relationship Id="rId40" Type="http://schemas.openxmlformats.org/officeDocument/2006/relationships/tags" Target="../tags/tag43.xml"/><Relationship Id="rId45" Type="http://schemas.openxmlformats.org/officeDocument/2006/relationships/hyperlink" Target="https://www.bmwk.de/Navigation/EN/Home/home.html" TargetMode="External"/><Relationship Id="rId5" Type="http://schemas.openxmlformats.org/officeDocument/2006/relationships/tags" Target="../tags/tag8.xml"/><Relationship Id="rId15" Type="http://schemas.openxmlformats.org/officeDocument/2006/relationships/tags" Target="../tags/tag18.xml"/><Relationship Id="rId23" Type="http://schemas.openxmlformats.org/officeDocument/2006/relationships/tags" Target="../tags/tag26.xml"/><Relationship Id="rId28" Type="http://schemas.openxmlformats.org/officeDocument/2006/relationships/tags" Target="../tags/tag31.xml"/><Relationship Id="rId36" Type="http://schemas.openxmlformats.org/officeDocument/2006/relationships/tags" Target="../tags/tag39.xml"/><Relationship Id="rId10" Type="http://schemas.openxmlformats.org/officeDocument/2006/relationships/tags" Target="../tags/tag13.xml"/><Relationship Id="rId19" Type="http://schemas.openxmlformats.org/officeDocument/2006/relationships/tags" Target="../tags/tag22.xml"/><Relationship Id="rId31" Type="http://schemas.openxmlformats.org/officeDocument/2006/relationships/tags" Target="../tags/tag34.xml"/><Relationship Id="rId44" Type="http://schemas.openxmlformats.org/officeDocument/2006/relationships/image" Target="../media/image53.emf"/><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tags" Target="../tags/tag17.xml"/><Relationship Id="rId22" Type="http://schemas.openxmlformats.org/officeDocument/2006/relationships/tags" Target="../tags/tag25.xml"/><Relationship Id="rId27" Type="http://schemas.openxmlformats.org/officeDocument/2006/relationships/tags" Target="../tags/tag30.xml"/><Relationship Id="rId30" Type="http://schemas.openxmlformats.org/officeDocument/2006/relationships/tags" Target="../tags/tag33.xml"/><Relationship Id="rId35" Type="http://schemas.openxmlformats.org/officeDocument/2006/relationships/tags" Target="../tags/tag38.xml"/><Relationship Id="rId43" Type="http://schemas.openxmlformats.org/officeDocument/2006/relationships/oleObject" Target="../embeddings/oleObject4.bin"/></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08.emf"/><Relationship Id="rId1" Type="http://schemas.openxmlformats.org/officeDocument/2006/relationships/slideLayout" Target="../slideLayouts/slideLayout129.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30.xml.rels><?xml version="1.0" encoding="UTF-8" standalone="yes"?>
<Relationships xmlns="http://schemas.openxmlformats.org/package/2006/relationships"><Relationship Id="rId8" Type="http://schemas.openxmlformats.org/officeDocument/2006/relationships/image" Target="../media/image117.png"/><Relationship Id="rId13" Type="http://schemas.openxmlformats.org/officeDocument/2006/relationships/image" Target="../media/image122.png"/><Relationship Id="rId18" Type="http://schemas.openxmlformats.org/officeDocument/2006/relationships/image" Target="../media/image127.svg"/><Relationship Id="rId26" Type="http://schemas.openxmlformats.org/officeDocument/2006/relationships/image" Target="../media/image135.svg"/><Relationship Id="rId3" Type="http://schemas.openxmlformats.org/officeDocument/2006/relationships/image" Target="../media/image112.svg"/><Relationship Id="rId21" Type="http://schemas.openxmlformats.org/officeDocument/2006/relationships/image" Target="../media/image130.png"/><Relationship Id="rId7" Type="http://schemas.openxmlformats.org/officeDocument/2006/relationships/image" Target="../media/image116.svg"/><Relationship Id="rId12" Type="http://schemas.openxmlformats.org/officeDocument/2006/relationships/image" Target="../media/image121.png"/><Relationship Id="rId17" Type="http://schemas.openxmlformats.org/officeDocument/2006/relationships/image" Target="../media/image126.png"/><Relationship Id="rId25" Type="http://schemas.openxmlformats.org/officeDocument/2006/relationships/image" Target="../media/image134.png"/><Relationship Id="rId2" Type="http://schemas.openxmlformats.org/officeDocument/2006/relationships/image" Target="../media/image111.png"/><Relationship Id="rId16" Type="http://schemas.openxmlformats.org/officeDocument/2006/relationships/image" Target="../media/image125.png"/><Relationship Id="rId20" Type="http://schemas.openxmlformats.org/officeDocument/2006/relationships/image" Target="../media/image129.svg"/><Relationship Id="rId29" Type="http://schemas.openxmlformats.org/officeDocument/2006/relationships/image" Target="../media/image138.png"/><Relationship Id="rId1" Type="http://schemas.openxmlformats.org/officeDocument/2006/relationships/slideLayout" Target="../slideLayouts/slideLayout212.xml"/><Relationship Id="rId6" Type="http://schemas.openxmlformats.org/officeDocument/2006/relationships/image" Target="../media/image115.png"/><Relationship Id="rId11" Type="http://schemas.openxmlformats.org/officeDocument/2006/relationships/image" Target="../media/image120.svg"/><Relationship Id="rId24" Type="http://schemas.openxmlformats.org/officeDocument/2006/relationships/image" Target="../media/image133.svg"/><Relationship Id="rId32" Type="http://schemas.openxmlformats.org/officeDocument/2006/relationships/image" Target="../media/image141.svg"/><Relationship Id="rId5" Type="http://schemas.openxmlformats.org/officeDocument/2006/relationships/image" Target="../media/image114.svg"/><Relationship Id="rId15" Type="http://schemas.openxmlformats.org/officeDocument/2006/relationships/image" Target="../media/image124.gif"/><Relationship Id="rId23" Type="http://schemas.openxmlformats.org/officeDocument/2006/relationships/image" Target="../media/image132.png"/><Relationship Id="rId28" Type="http://schemas.openxmlformats.org/officeDocument/2006/relationships/image" Target="../media/image137.svg"/><Relationship Id="rId10" Type="http://schemas.openxmlformats.org/officeDocument/2006/relationships/image" Target="../media/image119.png"/><Relationship Id="rId19" Type="http://schemas.openxmlformats.org/officeDocument/2006/relationships/image" Target="../media/image128.png"/><Relationship Id="rId31" Type="http://schemas.openxmlformats.org/officeDocument/2006/relationships/image" Target="../media/image140.png"/><Relationship Id="rId4" Type="http://schemas.openxmlformats.org/officeDocument/2006/relationships/image" Target="../media/image113.png"/><Relationship Id="rId9" Type="http://schemas.openxmlformats.org/officeDocument/2006/relationships/image" Target="../media/image118.svg"/><Relationship Id="rId14" Type="http://schemas.openxmlformats.org/officeDocument/2006/relationships/image" Target="../media/image123.svg"/><Relationship Id="rId22" Type="http://schemas.openxmlformats.org/officeDocument/2006/relationships/image" Target="../media/image131.svg"/><Relationship Id="rId27" Type="http://schemas.openxmlformats.org/officeDocument/2006/relationships/image" Target="../media/image136.png"/><Relationship Id="rId30" Type="http://schemas.openxmlformats.org/officeDocument/2006/relationships/image" Target="../media/image139.svg"/></Relationships>
</file>

<file path=ppt/slides/_rels/slide31.xml.rels><?xml version="1.0" encoding="UTF-8" standalone="yes"?>
<Relationships xmlns="http://schemas.openxmlformats.org/package/2006/relationships"><Relationship Id="rId2" Type="http://schemas.openxmlformats.org/officeDocument/2006/relationships/image" Target="../media/image142.jpeg"/><Relationship Id="rId1" Type="http://schemas.openxmlformats.org/officeDocument/2006/relationships/slideLayout" Target="../slideLayouts/slideLayout1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34.xml.rels><?xml version="1.0" encoding="UTF-8" standalone="yes"?>
<Relationships xmlns="http://schemas.openxmlformats.org/package/2006/relationships"><Relationship Id="rId2" Type="http://schemas.openxmlformats.org/officeDocument/2006/relationships/image" Target="../media/image143.jpeg"/><Relationship Id="rId1" Type="http://schemas.openxmlformats.org/officeDocument/2006/relationships/slideLayout" Target="../slideLayouts/slideLayout129.xml"/></Relationships>
</file>

<file path=ppt/slides/_rels/slide35.xml.rels><?xml version="1.0" encoding="UTF-8" standalone="yes"?>
<Relationships xmlns="http://schemas.openxmlformats.org/package/2006/relationships"><Relationship Id="rId8" Type="http://schemas.openxmlformats.org/officeDocument/2006/relationships/image" Target="../media/image149.png"/><Relationship Id="rId13" Type="http://schemas.openxmlformats.org/officeDocument/2006/relationships/image" Target="../media/image154.jpeg"/><Relationship Id="rId18" Type="http://schemas.openxmlformats.org/officeDocument/2006/relationships/image" Target="../media/image159.png"/><Relationship Id="rId26" Type="http://schemas.openxmlformats.org/officeDocument/2006/relationships/image" Target="../media/image167.jpeg"/><Relationship Id="rId3" Type="http://schemas.openxmlformats.org/officeDocument/2006/relationships/image" Target="../media/image144.png"/><Relationship Id="rId21" Type="http://schemas.openxmlformats.org/officeDocument/2006/relationships/image" Target="../media/image162.png"/><Relationship Id="rId7" Type="http://schemas.openxmlformats.org/officeDocument/2006/relationships/image" Target="../media/image148.png"/><Relationship Id="rId12" Type="http://schemas.openxmlformats.org/officeDocument/2006/relationships/image" Target="../media/image153.png"/><Relationship Id="rId17" Type="http://schemas.openxmlformats.org/officeDocument/2006/relationships/image" Target="../media/image158.png"/><Relationship Id="rId25" Type="http://schemas.openxmlformats.org/officeDocument/2006/relationships/image" Target="../media/image166.png"/><Relationship Id="rId2" Type="http://schemas.openxmlformats.org/officeDocument/2006/relationships/notesSlide" Target="../notesSlides/notesSlide7.xml"/><Relationship Id="rId16" Type="http://schemas.openxmlformats.org/officeDocument/2006/relationships/image" Target="../media/image157.png"/><Relationship Id="rId20" Type="http://schemas.openxmlformats.org/officeDocument/2006/relationships/image" Target="../media/image161.png"/><Relationship Id="rId29" Type="http://schemas.openxmlformats.org/officeDocument/2006/relationships/image" Target="../media/image170.png"/><Relationship Id="rId1" Type="http://schemas.openxmlformats.org/officeDocument/2006/relationships/slideLayout" Target="../slideLayouts/slideLayout175.xml"/><Relationship Id="rId6" Type="http://schemas.openxmlformats.org/officeDocument/2006/relationships/image" Target="../media/image147.png"/><Relationship Id="rId11" Type="http://schemas.openxmlformats.org/officeDocument/2006/relationships/image" Target="../media/image152.png"/><Relationship Id="rId24" Type="http://schemas.openxmlformats.org/officeDocument/2006/relationships/image" Target="../media/image165.jpeg"/><Relationship Id="rId5" Type="http://schemas.openxmlformats.org/officeDocument/2006/relationships/image" Target="../media/image146.png"/><Relationship Id="rId15" Type="http://schemas.openxmlformats.org/officeDocument/2006/relationships/image" Target="../media/image156.png"/><Relationship Id="rId23" Type="http://schemas.openxmlformats.org/officeDocument/2006/relationships/image" Target="../media/image164.jpeg"/><Relationship Id="rId28" Type="http://schemas.openxmlformats.org/officeDocument/2006/relationships/image" Target="../media/image169.png"/><Relationship Id="rId10" Type="http://schemas.openxmlformats.org/officeDocument/2006/relationships/image" Target="../media/image151.png"/><Relationship Id="rId19" Type="http://schemas.openxmlformats.org/officeDocument/2006/relationships/image" Target="../media/image160.jpeg"/><Relationship Id="rId31" Type="http://schemas.openxmlformats.org/officeDocument/2006/relationships/image" Target="../media/image172.png"/><Relationship Id="rId4" Type="http://schemas.openxmlformats.org/officeDocument/2006/relationships/image" Target="../media/image145.png"/><Relationship Id="rId9" Type="http://schemas.openxmlformats.org/officeDocument/2006/relationships/image" Target="../media/image150.jpeg"/><Relationship Id="rId14" Type="http://schemas.openxmlformats.org/officeDocument/2006/relationships/image" Target="../media/image155.png"/><Relationship Id="rId22" Type="http://schemas.openxmlformats.org/officeDocument/2006/relationships/image" Target="../media/image163.png"/><Relationship Id="rId27" Type="http://schemas.openxmlformats.org/officeDocument/2006/relationships/image" Target="../media/image168.png"/><Relationship Id="rId30" Type="http://schemas.openxmlformats.org/officeDocument/2006/relationships/image" Target="../media/image17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7.xml"/></Relationships>
</file>

<file path=ppt/slides/_rels/slide38.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129.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12.xml"/><Relationship Id="rId1" Type="http://schemas.openxmlformats.org/officeDocument/2006/relationships/tags" Target="../tags/tag44.xml"/><Relationship Id="rId4" Type="http://schemas.openxmlformats.org/officeDocument/2006/relationships/image" Target="../media/image173.emf"/></Relationships>
</file>

<file path=ppt/slides/_rels/slide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94.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12.xml"/><Relationship Id="rId1" Type="http://schemas.openxmlformats.org/officeDocument/2006/relationships/tags" Target="../tags/tag45.xml"/><Relationship Id="rId4" Type="http://schemas.openxmlformats.org/officeDocument/2006/relationships/image" Target="../media/image173.e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08.xml"/></Relationships>
</file>

<file path=ppt/slides/_rels/slide42.xml.rels><?xml version="1.0" encoding="UTF-8" standalone="yes"?>
<Relationships xmlns="http://schemas.openxmlformats.org/package/2006/relationships"><Relationship Id="rId8" Type="http://schemas.openxmlformats.org/officeDocument/2006/relationships/image" Target="../media/image123.svg"/><Relationship Id="rId13" Type="http://schemas.openxmlformats.org/officeDocument/2006/relationships/image" Target="../media/image176.png"/><Relationship Id="rId3" Type="http://schemas.openxmlformats.org/officeDocument/2006/relationships/image" Target="../media/image129.svg"/><Relationship Id="rId7" Type="http://schemas.openxmlformats.org/officeDocument/2006/relationships/image" Target="../media/image122.png"/><Relationship Id="rId12" Type="http://schemas.openxmlformats.org/officeDocument/2006/relationships/image" Target="../media/image131.svg"/><Relationship Id="rId2" Type="http://schemas.openxmlformats.org/officeDocument/2006/relationships/image" Target="../media/image128.png"/><Relationship Id="rId1" Type="http://schemas.openxmlformats.org/officeDocument/2006/relationships/slideLayout" Target="../slideLayouts/slideLayout208.xml"/><Relationship Id="rId6" Type="http://schemas.openxmlformats.org/officeDocument/2006/relationships/image" Target="../media/image121.png"/><Relationship Id="rId11" Type="http://schemas.openxmlformats.org/officeDocument/2006/relationships/image" Target="../media/image130.png"/><Relationship Id="rId5" Type="http://schemas.openxmlformats.org/officeDocument/2006/relationships/image" Target="../media/image175.svg"/><Relationship Id="rId10" Type="http://schemas.openxmlformats.org/officeDocument/2006/relationships/image" Target="../media/image125.png"/><Relationship Id="rId4" Type="http://schemas.openxmlformats.org/officeDocument/2006/relationships/image" Target="../media/image174.png"/><Relationship Id="rId9" Type="http://schemas.openxmlformats.org/officeDocument/2006/relationships/image" Target="../media/image124.gif"/></Relationships>
</file>

<file path=ppt/slides/_rels/slide43.xml.rels><?xml version="1.0" encoding="UTF-8" standalone="yes"?>
<Relationships xmlns="http://schemas.openxmlformats.org/package/2006/relationships"><Relationship Id="rId3" Type="http://schemas.openxmlformats.org/officeDocument/2006/relationships/image" Target="../media/image178.svg"/><Relationship Id="rId7" Type="http://schemas.openxmlformats.org/officeDocument/2006/relationships/image" Target="../media/image182.png"/><Relationship Id="rId2" Type="http://schemas.openxmlformats.org/officeDocument/2006/relationships/image" Target="../media/image177.png"/><Relationship Id="rId1" Type="http://schemas.openxmlformats.org/officeDocument/2006/relationships/slideLayout" Target="../slideLayouts/slideLayout212.xml"/><Relationship Id="rId6" Type="http://schemas.openxmlformats.org/officeDocument/2006/relationships/image" Target="../media/image181.png"/><Relationship Id="rId5" Type="http://schemas.openxmlformats.org/officeDocument/2006/relationships/image" Target="../media/image180.svg"/><Relationship Id="rId4" Type="http://schemas.openxmlformats.org/officeDocument/2006/relationships/image" Target="../media/image179.png"/></Relationships>
</file>

<file path=ppt/slides/_rels/slide44.xml.rels><?xml version="1.0" encoding="UTF-8" standalone="yes"?>
<Relationships xmlns="http://schemas.openxmlformats.org/package/2006/relationships"><Relationship Id="rId8" Type="http://schemas.openxmlformats.org/officeDocument/2006/relationships/image" Target="../media/image184.png"/><Relationship Id="rId3" Type="http://schemas.openxmlformats.org/officeDocument/2006/relationships/tags" Target="../tags/tag48.xml"/><Relationship Id="rId7" Type="http://schemas.openxmlformats.org/officeDocument/2006/relationships/hyperlink" Target="https://thebatterypass.eu/assets/images/content-guidance/pdf/2023_Battery_Passport_Content_Guidance.pdf" TargetMode="External"/><Relationship Id="rId12" Type="http://schemas.openxmlformats.org/officeDocument/2006/relationships/image" Target="../media/image95.png"/><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image" Target="../media/image183.png"/><Relationship Id="rId11" Type="http://schemas.openxmlformats.org/officeDocument/2006/relationships/image" Target="../media/image187.png"/><Relationship Id="rId5" Type="http://schemas.openxmlformats.org/officeDocument/2006/relationships/slideLayout" Target="../slideLayouts/slideLayout212.xml"/><Relationship Id="rId10" Type="http://schemas.openxmlformats.org/officeDocument/2006/relationships/image" Target="../media/image186.png"/><Relationship Id="rId4" Type="http://schemas.openxmlformats.org/officeDocument/2006/relationships/tags" Target="../tags/tag49.xml"/><Relationship Id="rId9" Type="http://schemas.openxmlformats.org/officeDocument/2006/relationships/image" Target="../media/image185.png"/></Relationships>
</file>

<file path=ppt/slides/_rels/slide45.xml.rels><?xml version="1.0" encoding="UTF-8" standalone="yes"?>
<Relationships xmlns="http://schemas.openxmlformats.org/package/2006/relationships"><Relationship Id="rId8" Type="http://schemas.openxmlformats.org/officeDocument/2006/relationships/image" Target="../media/image194.png"/><Relationship Id="rId13" Type="http://schemas.openxmlformats.org/officeDocument/2006/relationships/image" Target="../media/image199.svg"/><Relationship Id="rId3" Type="http://schemas.openxmlformats.org/officeDocument/2006/relationships/image" Target="../media/image189.svg"/><Relationship Id="rId7" Type="http://schemas.openxmlformats.org/officeDocument/2006/relationships/image" Target="../media/image193.svg"/><Relationship Id="rId12" Type="http://schemas.openxmlformats.org/officeDocument/2006/relationships/image" Target="../media/image198.png"/><Relationship Id="rId2" Type="http://schemas.openxmlformats.org/officeDocument/2006/relationships/image" Target="../media/image188.png"/><Relationship Id="rId1" Type="http://schemas.openxmlformats.org/officeDocument/2006/relationships/slideLayout" Target="../slideLayouts/slideLayout212.xml"/><Relationship Id="rId6" Type="http://schemas.openxmlformats.org/officeDocument/2006/relationships/image" Target="../media/image192.png"/><Relationship Id="rId11" Type="http://schemas.openxmlformats.org/officeDocument/2006/relationships/image" Target="../media/image197.svg"/><Relationship Id="rId5" Type="http://schemas.openxmlformats.org/officeDocument/2006/relationships/image" Target="../media/image191.svg"/><Relationship Id="rId15" Type="http://schemas.openxmlformats.org/officeDocument/2006/relationships/image" Target="../media/image201.svg"/><Relationship Id="rId10" Type="http://schemas.openxmlformats.org/officeDocument/2006/relationships/image" Target="../media/image196.png"/><Relationship Id="rId4" Type="http://schemas.openxmlformats.org/officeDocument/2006/relationships/image" Target="../media/image190.png"/><Relationship Id="rId9" Type="http://schemas.openxmlformats.org/officeDocument/2006/relationships/image" Target="../media/image195.svg"/><Relationship Id="rId14" Type="http://schemas.openxmlformats.org/officeDocument/2006/relationships/image" Target="../media/image200.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47.xml.rels><?xml version="1.0" encoding="UTF-8" standalone="yes"?>
<Relationships xmlns="http://schemas.openxmlformats.org/package/2006/relationships"><Relationship Id="rId8" Type="http://schemas.openxmlformats.org/officeDocument/2006/relationships/image" Target="../media/image72.png"/><Relationship Id="rId13" Type="http://schemas.openxmlformats.org/officeDocument/2006/relationships/image" Target="../media/image77.png"/><Relationship Id="rId3" Type="http://schemas.openxmlformats.org/officeDocument/2006/relationships/image" Target="../media/image67.jpeg"/><Relationship Id="rId7" Type="http://schemas.openxmlformats.org/officeDocument/2006/relationships/image" Target="../media/image71.png"/><Relationship Id="rId12" Type="http://schemas.openxmlformats.org/officeDocument/2006/relationships/image" Target="../media/image76.png"/><Relationship Id="rId2" Type="http://schemas.openxmlformats.org/officeDocument/2006/relationships/notesSlide" Target="../notesSlides/notesSlide8.xml"/><Relationship Id="rId1" Type="http://schemas.openxmlformats.org/officeDocument/2006/relationships/slideLayout" Target="../slideLayouts/slideLayout108.xml"/><Relationship Id="rId6" Type="http://schemas.openxmlformats.org/officeDocument/2006/relationships/image" Target="../media/image70.png"/><Relationship Id="rId11" Type="http://schemas.openxmlformats.org/officeDocument/2006/relationships/image" Target="../media/image75.png"/><Relationship Id="rId5" Type="http://schemas.openxmlformats.org/officeDocument/2006/relationships/image" Target="../media/image69.png"/><Relationship Id="rId15" Type="http://schemas.openxmlformats.org/officeDocument/2006/relationships/image" Target="../media/image79.jpeg"/><Relationship Id="rId10" Type="http://schemas.openxmlformats.org/officeDocument/2006/relationships/image" Target="../media/image74.png"/><Relationship Id="rId4" Type="http://schemas.openxmlformats.org/officeDocument/2006/relationships/image" Target="../media/image68.png"/><Relationship Id="rId9" Type="http://schemas.openxmlformats.org/officeDocument/2006/relationships/image" Target="../media/image73.png"/><Relationship Id="rId14" Type="http://schemas.openxmlformats.org/officeDocument/2006/relationships/image" Target="../media/image78.png"/></Relationships>
</file>

<file path=ppt/slides/_rels/slide48.xml.rels><?xml version="1.0" encoding="UTF-8" standalone="yes"?>
<Relationships xmlns="http://schemas.openxmlformats.org/package/2006/relationships"><Relationship Id="rId8" Type="http://schemas.openxmlformats.org/officeDocument/2006/relationships/image" Target="../media/image67.jpeg"/><Relationship Id="rId13" Type="http://schemas.openxmlformats.org/officeDocument/2006/relationships/image" Target="../media/image72.png"/><Relationship Id="rId18" Type="http://schemas.openxmlformats.org/officeDocument/2006/relationships/image" Target="../media/image77.png"/><Relationship Id="rId3" Type="http://schemas.openxmlformats.org/officeDocument/2006/relationships/image" Target="../media/image202.jpeg"/><Relationship Id="rId7" Type="http://schemas.openxmlformats.org/officeDocument/2006/relationships/image" Target="../media/image206.png"/><Relationship Id="rId12" Type="http://schemas.openxmlformats.org/officeDocument/2006/relationships/image" Target="../media/image71.png"/><Relationship Id="rId17" Type="http://schemas.openxmlformats.org/officeDocument/2006/relationships/image" Target="../media/image76.png"/><Relationship Id="rId2" Type="http://schemas.openxmlformats.org/officeDocument/2006/relationships/notesSlide" Target="../notesSlides/notesSlide9.xml"/><Relationship Id="rId16" Type="http://schemas.openxmlformats.org/officeDocument/2006/relationships/image" Target="../media/image75.png"/><Relationship Id="rId20" Type="http://schemas.openxmlformats.org/officeDocument/2006/relationships/image" Target="../media/image79.jpeg"/><Relationship Id="rId1" Type="http://schemas.openxmlformats.org/officeDocument/2006/relationships/slideLayout" Target="../slideLayouts/slideLayout108.xml"/><Relationship Id="rId6" Type="http://schemas.openxmlformats.org/officeDocument/2006/relationships/image" Target="../media/image205.png"/><Relationship Id="rId11" Type="http://schemas.openxmlformats.org/officeDocument/2006/relationships/image" Target="../media/image70.png"/><Relationship Id="rId5" Type="http://schemas.openxmlformats.org/officeDocument/2006/relationships/image" Target="../media/image204.png"/><Relationship Id="rId15" Type="http://schemas.openxmlformats.org/officeDocument/2006/relationships/image" Target="../media/image74.png"/><Relationship Id="rId10" Type="http://schemas.openxmlformats.org/officeDocument/2006/relationships/image" Target="../media/image69.png"/><Relationship Id="rId19" Type="http://schemas.openxmlformats.org/officeDocument/2006/relationships/image" Target="../media/image78.png"/><Relationship Id="rId4" Type="http://schemas.openxmlformats.org/officeDocument/2006/relationships/image" Target="../media/image203.png"/><Relationship Id="rId9" Type="http://schemas.openxmlformats.org/officeDocument/2006/relationships/image" Target="../media/image68.png"/><Relationship Id="rId14" Type="http://schemas.openxmlformats.org/officeDocument/2006/relationships/image" Target="../media/image73.png"/></Relationships>
</file>

<file path=ppt/slides/_rels/slide49.xml.rels><?xml version="1.0" encoding="UTF-8" standalone="yes"?>
<Relationships xmlns="http://schemas.openxmlformats.org/package/2006/relationships"><Relationship Id="rId8" Type="http://schemas.openxmlformats.org/officeDocument/2006/relationships/image" Target="../media/image67.jpeg"/><Relationship Id="rId13" Type="http://schemas.openxmlformats.org/officeDocument/2006/relationships/image" Target="../media/image72.png"/><Relationship Id="rId18" Type="http://schemas.openxmlformats.org/officeDocument/2006/relationships/image" Target="../media/image77.png"/><Relationship Id="rId3" Type="http://schemas.openxmlformats.org/officeDocument/2006/relationships/image" Target="../media/image202.jpeg"/><Relationship Id="rId7" Type="http://schemas.openxmlformats.org/officeDocument/2006/relationships/image" Target="../media/image206.png"/><Relationship Id="rId12" Type="http://schemas.openxmlformats.org/officeDocument/2006/relationships/image" Target="../media/image71.png"/><Relationship Id="rId17" Type="http://schemas.openxmlformats.org/officeDocument/2006/relationships/image" Target="../media/image76.png"/><Relationship Id="rId2" Type="http://schemas.openxmlformats.org/officeDocument/2006/relationships/image" Target="../media/image207.png"/><Relationship Id="rId16" Type="http://schemas.openxmlformats.org/officeDocument/2006/relationships/image" Target="../media/image75.png"/><Relationship Id="rId20" Type="http://schemas.openxmlformats.org/officeDocument/2006/relationships/image" Target="../media/image79.jpeg"/><Relationship Id="rId1" Type="http://schemas.openxmlformats.org/officeDocument/2006/relationships/slideLayout" Target="../slideLayouts/slideLayout189.xml"/><Relationship Id="rId6" Type="http://schemas.openxmlformats.org/officeDocument/2006/relationships/image" Target="../media/image205.png"/><Relationship Id="rId11" Type="http://schemas.openxmlformats.org/officeDocument/2006/relationships/image" Target="../media/image70.png"/><Relationship Id="rId5" Type="http://schemas.openxmlformats.org/officeDocument/2006/relationships/image" Target="../media/image204.png"/><Relationship Id="rId15" Type="http://schemas.openxmlformats.org/officeDocument/2006/relationships/image" Target="../media/image74.png"/><Relationship Id="rId10" Type="http://schemas.openxmlformats.org/officeDocument/2006/relationships/image" Target="../media/image69.png"/><Relationship Id="rId19" Type="http://schemas.openxmlformats.org/officeDocument/2006/relationships/image" Target="../media/image78.png"/><Relationship Id="rId4" Type="http://schemas.openxmlformats.org/officeDocument/2006/relationships/image" Target="../media/image203.png"/><Relationship Id="rId9" Type="http://schemas.openxmlformats.org/officeDocument/2006/relationships/image" Target="../media/image68.png"/><Relationship Id="rId14" Type="http://schemas.openxmlformats.org/officeDocument/2006/relationships/image" Target="../media/image73.png"/></Relationships>
</file>

<file path=ppt/slides/_rels/slide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04.xml"/></Relationships>
</file>

<file path=ppt/slides/_rels/slide50.xml.rels><?xml version="1.0" encoding="UTF-8" standalone="yes"?>
<Relationships xmlns="http://schemas.openxmlformats.org/package/2006/relationships"><Relationship Id="rId8" Type="http://schemas.openxmlformats.org/officeDocument/2006/relationships/image" Target="../media/image211.svg"/><Relationship Id="rId3" Type="http://schemas.openxmlformats.org/officeDocument/2006/relationships/image" Target="../media/image208.png"/><Relationship Id="rId7" Type="http://schemas.openxmlformats.org/officeDocument/2006/relationships/image" Target="../media/image190.png"/><Relationship Id="rId12" Type="http://schemas.openxmlformats.org/officeDocument/2006/relationships/image" Target="../media/image214.png"/><Relationship Id="rId2" Type="http://schemas.openxmlformats.org/officeDocument/2006/relationships/notesSlide" Target="../notesSlides/notesSlide10.xml"/><Relationship Id="rId1" Type="http://schemas.openxmlformats.org/officeDocument/2006/relationships/slideLayout" Target="../slideLayouts/slideLayout199.xml"/><Relationship Id="rId6" Type="http://schemas.openxmlformats.org/officeDocument/2006/relationships/image" Target="../media/image210.svg"/><Relationship Id="rId11" Type="http://schemas.openxmlformats.org/officeDocument/2006/relationships/image" Target="../media/image213.png"/><Relationship Id="rId5" Type="http://schemas.openxmlformats.org/officeDocument/2006/relationships/image" Target="../media/image188.png"/><Relationship Id="rId10" Type="http://schemas.openxmlformats.org/officeDocument/2006/relationships/image" Target="../media/image212.svg"/><Relationship Id="rId4" Type="http://schemas.openxmlformats.org/officeDocument/2006/relationships/image" Target="../media/image209.png"/><Relationship Id="rId9" Type="http://schemas.openxmlformats.org/officeDocument/2006/relationships/image" Target="../media/image19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52.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76.xml"/></Relationships>
</file>

<file path=ppt/slides/_rels/slide53.xml.rels><?xml version="1.0" encoding="UTF-8" standalone="yes"?>
<Relationships xmlns="http://schemas.openxmlformats.org/package/2006/relationships"><Relationship Id="rId3" Type="http://schemas.openxmlformats.org/officeDocument/2006/relationships/image" Target="../media/image216.png"/><Relationship Id="rId2" Type="http://schemas.openxmlformats.org/officeDocument/2006/relationships/image" Target="../media/image215.png"/><Relationship Id="rId1" Type="http://schemas.openxmlformats.org/officeDocument/2006/relationships/slideLayout" Target="../slideLayouts/slideLayout73.xml"/><Relationship Id="rId5" Type="http://schemas.openxmlformats.org/officeDocument/2006/relationships/hyperlink" Target="https://www.cirqualityowl.de/wp-content/uploads/sites/2/2021/05/BMU_Website_Produktpass_Artikel_so-funktioniert_Desktop.jpg" TargetMode="External"/><Relationship Id="rId4" Type="http://schemas.openxmlformats.org/officeDocument/2006/relationships/image" Target="../media/image217.png"/></Relationships>
</file>

<file path=ppt/slides/_rels/slide54.xml.rels><?xml version="1.0" encoding="UTF-8" standalone="yes"?>
<Relationships xmlns="http://schemas.openxmlformats.org/package/2006/relationships"><Relationship Id="rId8" Type="http://schemas.openxmlformats.org/officeDocument/2006/relationships/image" Target="../media/image219.jpeg"/><Relationship Id="rId3" Type="http://schemas.openxmlformats.org/officeDocument/2006/relationships/image" Target="../media/image214.png"/><Relationship Id="rId7" Type="http://schemas.openxmlformats.org/officeDocument/2006/relationships/hyperlink" Target="https://www.cirqualityowl.de/wp-content/uploads/sites/2/2021/05/BMU_Website_Produktpass_Artikel_so-funktioniert_Desktop.jpg" TargetMode="External"/><Relationship Id="rId2" Type="http://schemas.openxmlformats.org/officeDocument/2006/relationships/image" Target="../media/image213.png"/><Relationship Id="rId1" Type="http://schemas.openxmlformats.org/officeDocument/2006/relationships/slideLayout" Target="../slideLayouts/slideLayout73.xml"/><Relationship Id="rId6" Type="http://schemas.openxmlformats.org/officeDocument/2006/relationships/image" Target="../media/image217.png"/><Relationship Id="rId5" Type="http://schemas.openxmlformats.org/officeDocument/2006/relationships/image" Target="../media/image218.png"/><Relationship Id="rId4" Type="http://schemas.openxmlformats.org/officeDocument/2006/relationships/image" Target="../media/image215.png"/></Relationships>
</file>

<file path=ppt/slides/_rels/slide55.xml.rels><?xml version="1.0" encoding="UTF-8" standalone="yes"?>
<Relationships xmlns="http://schemas.openxmlformats.org/package/2006/relationships"><Relationship Id="rId3" Type="http://schemas.openxmlformats.org/officeDocument/2006/relationships/image" Target="../media/image221.png"/><Relationship Id="rId2" Type="http://schemas.openxmlformats.org/officeDocument/2006/relationships/image" Target="../media/image220.png"/><Relationship Id="rId1" Type="http://schemas.openxmlformats.org/officeDocument/2006/relationships/slideLayout" Target="../slideLayouts/slideLayout73.xml"/></Relationships>
</file>

<file path=ppt/slides/_rels/slide56.xml.rels><?xml version="1.0" encoding="UTF-8" standalone="yes"?>
<Relationships xmlns="http://schemas.openxmlformats.org/package/2006/relationships"><Relationship Id="rId2" Type="http://schemas.openxmlformats.org/officeDocument/2006/relationships/image" Target="../media/image222.png"/><Relationship Id="rId1" Type="http://schemas.openxmlformats.org/officeDocument/2006/relationships/slideLayout" Target="../slideLayouts/slideLayout73.xml"/></Relationships>
</file>

<file path=ppt/slides/_rels/slide57.xml.rels><?xml version="1.0" encoding="UTF-8" standalone="yes"?>
<Relationships xmlns="http://schemas.openxmlformats.org/package/2006/relationships"><Relationship Id="rId3" Type="http://schemas.openxmlformats.org/officeDocument/2006/relationships/image" Target="../media/image224.png"/><Relationship Id="rId2" Type="http://schemas.openxmlformats.org/officeDocument/2006/relationships/image" Target="../media/image223.png"/><Relationship Id="rId1" Type="http://schemas.openxmlformats.org/officeDocument/2006/relationships/slideLayout" Target="../slideLayouts/slideLayout73.xml"/></Relationships>
</file>

<file path=ppt/slides/_rels/slide58.xml.rels><?xml version="1.0" encoding="UTF-8" standalone="yes"?>
<Relationships xmlns="http://schemas.openxmlformats.org/package/2006/relationships"><Relationship Id="rId3" Type="http://schemas.openxmlformats.org/officeDocument/2006/relationships/image" Target="../media/image215.pn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hyperlink" Target="https://www.cirqualityowl.de/wp-content/uploads/sites/2/2021/05/BMU_Website_Produktpass_Artikel_so-funktioniert_Desktop.jpg" TargetMode="External"/><Relationship Id="rId4" Type="http://schemas.openxmlformats.org/officeDocument/2006/relationships/image" Target="../media/image217.png"/></Relationships>
</file>

<file path=ppt/slides/_rels/slide59.xml.rels><?xml version="1.0" encoding="UTF-8" standalone="yes"?>
<Relationships xmlns="http://schemas.openxmlformats.org/package/2006/relationships"><Relationship Id="rId3" Type="http://schemas.openxmlformats.org/officeDocument/2006/relationships/image" Target="../media/image226.png"/><Relationship Id="rId2" Type="http://schemas.openxmlformats.org/officeDocument/2006/relationships/image" Target="../media/image225.png"/><Relationship Id="rId1" Type="http://schemas.openxmlformats.org/officeDocument/2006/relationships/slideLayout" Target="../slideLayouts/slideLayout73.xml"/></Relationships>
</file>

<file path=ppt/slides/_rels/slide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xml"/><Relationship Id="rId1" Type="http://schemas.openxmlformats.org/officeDocument/2006/relationships/slideLayout" Target="../slideLayouts/slideLayout57.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61.xml.rels><?xml version="1.0" encoding="UTF-8" standalone="yes"?>
<Relationships xmlns="http://schemas.openxmlformats.org/package/2006/relationships"><Relationship Id="rId3" Type="http://schemas.openxmlformats.org/officeDocument/2006/relationships/image" Target="../media/image228.JPG"/><Relationship Id="rId2" Type="http://schemas.openxmlformats.org/officeDocument/2006/relationships/image" Target="../media/image227.jpeg"/><Relationship Id="rId1" Type="http://schemas.openxmlformats.org/officeDocument/2006/relationships/slideLayout" Target="../slideLayouts/slideLayout111.xml"/><Relationship Id="rId4" Type="http://schemas.openxmlformats.org/officeDocument/2006/relationships/image" Target="../media/image229.JPG"/></Relationships>
</file>

<file path=ppt/slides/_rels/slide62.xml.rels><?xml version="1.0" encoding="UTF-8" standalone="yes"?>
<Relationships xmlns="http://schemas.openxmlformats.org/package/2006/relationships"><Relationship Id="rId3" Type="http://schemas.openxmlformats.org/officeDocument/2006/relationships/image" Target="../media/image231.jpeg"/><Relationship Id="rId2" Type="http://schemas.openxmlformats.org/officeDocument/2006/relationships/image" Target="../media/image230.JPG"/><Relationship Id="rId1" Type="http://schemas.openxmlformats.org/officeDocument/2006/relationships/slideLayout" Target="../slideLayouts/slideLayout111.xml"/><Relationship Id="rId4" Type="http://schemas.openxmlformats.org/officeDocument/2006/relationships/image" Target="../media/image232.jpeg"/></Relationships>
</file>

<file path=ppt/slides/_rels/slide63.xml.rels><?xml version="1.0" encoding="UTF-8" standalone="yes"?>
<Relationships xmlns="http://schemas.openxmlformats.org/package/2006/relationships"><Relationship Id="rId3" Type="http://schemas.openxmlformats.org/officeDocument/2006/relationships/hyperlink" Target="https://hub.unido.org/sites/default/files/publications/Quality%20Infrastructure%20for%20Sustainable%20Development%20Index_REPORT_online.pdf" TargetMode="External"/><Relationship Id="rId7" Type="http://schemas.openxmlformats.org/officeDocument/2006/relationships/image" Target="../media/image234.emf"/><Relationship Id="rId2" Type="http://schemas.openxmlformats.org/officeDocument/2006/relationships/hyperlink" Target="https://hub.unido.org/sites/default/files/publications/ONLINE_EN_SMART_QI_PUBLICATION_0.pdf" TargetMode="External"/><Relationship Id="rId1" Type="http://schemas.openxmlformats.org/officeDocument/2006/relationships/slideLayout" Target="../slideLayouts/slideLayout111.xml"/><Relationship Id="rId6" Type="http://schemas.openxmlformats.org/officeDocument/2006/relationships/oleObject" Target="../embeddings/oleObject7.bin"/><Relationship Id="rId5" Type="http://schemas.openxmlformats.org/officeDocument/2006/relationships/image" Target="../media/image233.emf"/><Relationship Id="rId4" Type="http://schemas.openxmlformats.org/officeDocument/2006/relationships/oleObject" Target="../embeddings/oleObject6.bin"/></Relationships>
</file>

<file path=ppt/slides/_rels/slide64.xml.rels><?xml version="1.0" encoding="UTF-8" standalone="yes"?>
<Relationships xmlns="http://schemas.openxmlformats.org/package/2006/relationships"><Relationship Id="rId3" Type="http://schemas.openxmlformats.org/officeDocument/2006/relationships/hyperlink" Target="https://hub.unido.org/sites/default/files/publications/Quality%20Infrastructure%20for%20Sustainable%20Development%20Index_REPORT_online.pdf" TargetMode="External"/><Relationship Id="rId7" Type="http://schemas.openxmlformats.org/officeDocument/2006/relationships/image" Target="../media/image234.emf"/><Relationship Id="rId2" Type="http://schemas.openxmlformats.org/officeDocument/2006/relationships/hyperlink" Target="https://hub.unido.org/sites/default/files/publications/ONLINE_EN_SMART_QI_PUBLICATION_0.pdf" TargetMode="External"/><Relationship Id="rId1" Type="http://schemas.openxmlformats.org/officeDocument/2006/relationships/slideLayout" Target="../slideLayouts/slideLayout111.xml"/><Relationship Id="rId6" Type="http://schemas.openxmlformats.org/officeDocument/2006/relationships/oleObject" Target="../embeddings/oleObject9.bin"/><Relationship Id="rId5" Type="http://schemas.openxmlformats.org/officeDocument/2006/relationships/image" Target="../media/image233.emf"/><Relationship Id="rId4" Type="http://schemas.openxmlformats.org/officeDocument/2006/relationships/oleObject" Target="../embeddings/oleObject8.bin"/></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image" Target="../media/image235.png"/><Relationship Id="rId1" Type="http://schemas.openxmlformats.org/officeDocument/2006/relationships/slideLayout" Target="../slideLayouts/slideLayout111.xml"/><Relationship Id="rId6" Type="http://schemas.openxmlformats.org/officeDocument/2006/relationships/image" Target="../media/image233.emf"/><Relationship Id="rId5" Type="http://schemas.openxmlformats.org/officeDocument/2006/relationships/oleObject" Target="../embeddings/oleObject11.bin"/><Relationship Id="rId4" Type="http://schemas.openxmlformats.org/officeDocument/2006/relationships/image" Target="../media/image234.emf"/></Relationships>
</file>

<file path=ppt/slides/_rels/slide67.xml.rels><?xml version="1.0" encoding="UTF-8" standalone="yes"?>
<Relationships xmlns="http://schemas.openxmlformats.org/package/2006/relationships"><Relationship Id="rId3" Type="http://schemas.openxmlformats.org/officeDocument/2006/relationships/image" Target="../media/image218.png"/><Relationship Id="rId2" Type="http://schemas.openxmlformats.org/officeDocument/2006/relationships/image" Target="../media/image236.jpeg"/><Relationship Id="rId1" Type="http://schemas.openxmlformats.org/officeDocument/2006/relationships/slideLayout" Target="../slideLayouts/slideLayout130.xml"/><Relationship Id="rId6" Type="http://schemas.openxmlformats.org/officeDocument/2006/relationships/image" Target="../media/image238.png"/><Relationship Id="rId5" Type="http://schemas.openxmlformats.org/officeDocument/2006/relationships/image" Target="../media/image235.png"/><Relationship Id="rId4" Type="http://schemas.openxmlformats.org/officeDocument/2006/relationships/image" Target="../media/image237.png"/></Relationships>
</file>

<file path=ppt/slides/_rels/slide68.xml.rels><?xml version="1.0" encoding="UTF-8" standalone="yes"?>
<Relationships xmlns="http://schemas.openxmlformats.org/package/2006/relationships"><Relationship Id="rId3" Type="http://schemas.openxmlformats.org/officeDocument/2006/relationships/image" Target="../media/image240.jpeg"/><Relationship Id="rId2" Type="http://schemas.openxmlformats.org/officeDocument/2006/relationships/image" Target="../media/image239.PNG"/><Relationship Id="rId1" Type="http://schemas.openxmlformats.org/officeDocument/2006/relationships/slideLayout" Target="../slideLayouts/slideLayout8.xml"/><Relationship Id="rId5" Type="http://schemas.openxmlformats.org/officeDocument/2006/relationships/image" Target="../media/image242.png"/><Relationship Id="rId4" Type="http://schemas.openxmlformats.org/officeDocument/2006/relationships/image" Target="../media/image241.png"/></Relationships>
</file>

<file path=ppt/slides/_rels/slide69.xml.rels><?xml version="1.0" encoding="UTF-8" standalone="yes"?>
<Relationships xmlns="http://schemas.openxmlformats.org/package/2006/relationships"><Relationship Id="rId3" Type="http://schemas.openxmlformats.org/officeDocument/2006/relationships/hyperlink" Target="http://www.linkedin.com/in/johannes-benjamin-helfritz-6a547b39/" TargetMode="External"/><Relationship Id="rId2" Type="http://schemas.openxmlformats.org/officeDocument/2006/relationships/image" Target="../media/image240.jpeg"/><Relationship Id="rId1" Type="http://schemas.openxmlformats.org/officeDocument/2006/relationships/slideLayout" Target="../slideLayouts/slideLayout18.xml"/><Relationship Id="rId4" Type="http://schemas.openxmlformats.org/officeDocument/2006/relationships/image" Target="../media/image241.png"/></Relationships>
</file>

<file path=ppt/slides/_rels/slide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xml"/><Relationship Id="rId1" Type="http://schemas.openxmlformats.org/officeDocument/2006/relationships/slideLayout" Target="../slideLayouts/slideLayout57.xml"/><Relationship Id="rId6" Type="http://schemas.openxmlformats.org/officeDocument/2006/relationships/image" Target="../media/image66.png"/><Relationship Id="rId5" Type="http://schemas.openxmlformats.org/officeDocument/2006/relationships/image" Target="../media/image65.jpeg"/><Relationship Id="rId4" Type="http://schemas.openxmlformats.org/officeDocument/2006/relationships/image" Target="../media/image64.png"/></Relationships>
</file>

<file path=ppt/slides/_rels/slide70.xml.rels><?xml version="1.0" encoding="UTF-8" standalone="yes"?>
<Relationships xmlns="http://schemas.openxmlformats.org/package/2006/relationships"><Relationship Id="rId3" Type="http://schemas.openxmlformats.org/officeDocument/2006/relationships/hyperlink" Target="mailto:thomas.knothe@ipk.fraunhofer.de" TargetMode="External"/><Relationship Id="rId2" Type="http://schemas.openxmlformats.org/officeDocument/2006/relationships/image" Target="../media/image243.jpeg"/><Relationship Id="rId1" Type="http://schemas.openxmlformats.org/officeDocument/2006/relationships/slideLayout" Target="../slideLayouts/slideLayout215.xml"/><Relationship Id="rId6" Type="http://schemas.openxmlformats.org/officeDocument/2006/relationships/hyperlink" Target="mailto:katharina.sehnert@din.de" TargetMode="External"/><Relationship Id="rId5" Type="http://schemas.openxmlformats.org/officeDocument/2006/relationships/hyperlink" Target="mailto:thomas.roedding@narravero.com" TargetMode="External"/><Relationship Id="rId4" Type="http://schemas.openxmlformats.org/officeDocument/2006/relationships/image" Target="../media/image244.jpeg"/></Relationships>
</file>

<file path=ppt/slides/_rels/slide71.xml.rels><?xml version="1.0" encoding="UTF-8" standalone="yes"?>
<Relationships xmlns="http://schemas.openxmlformats.org/package/2006/relationships"><Relationship Id="rId8" Type="http://schemas.openxmlformats.org/officeDocument/2006/relationships/image" Target="../media/image245.jpeg"/><Relationship Id="rId13" Type="http://schemas.openxmlformats.org/officeDocument/2006/relationships/hyperlink" Target="mailto:helga.hansen@ptb.de" TargetMode="External"/><Relationship Id="rId3" Type="http://schemas.openxmlformats.org/officeDocument/2006/relationships/hyperlink" Target="mailto:claudia.koch@bam.de" TargetMode="External"/><Relationship Id="rId7" Type="http://schemas.openxmlformats.org/officeDocument/2006/relationships/hyperlink" Target="mailto:jens.niederhausen@ptb.de" TargetMode="External"/><Relationship Id="rId12" Type="http://schemas.openxmlformats.org/officeDocument/2006/relationships/image" Target="../media/image249.png"/><Relationship Id="rId2" Type="http://schemas.openxmlformats.org/officeDocument/2006/relationships/notesSlide" Target="../notesSlides/notesSlide12.xml"/><Relationship Id="rId1" Type="http://schemas.openxmlformats.org/officeDocument/2006/relationships/slideLayout" Target="../slideLayouts/slideLayout111.xml"/><Relationship Id="rId6" Type="http://schemas.openxmlformats.org/officeDocument/2006/relationships/hyperlink" Target="mailto:bernd.arts@vde.com" TargetMode="External"/><Relationship Id="rId11" Type="http://schemas.openxmlformats.org/officeDocument/2006/relationships/image" Target="../media/image248.png"/><Relationship Id="rId5" Type="http://schemas.openxmlformats.org/officeDocument/2006/relationships/hyperlink" Target="mailto:benjamin.helfritz@din.de" TargetMode="External"/><Relationship Id="rId10" Type="http://schemas.openxmlformats.org/officeDocument/2006/relationships/image" Target="../media/image247.png"/><Relationship Id="rId4" Type="http://schemas.openxmlformats.org/officeDocument/2006/relationships/hyperlink" Target="mailto:susanne.kuch@dakks.de" TargetMode="External"/><Relationship Id="rId9" Type="http://schemas.openxmlformats.org/officeDocument/2006/relationships/image" Target="../media/image24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9.xml.rels><?xml version="1.0" encoding="UTF-8" standalone="yes"?>
<Relationships xmlns="http://schemas.openxmlformats.org/package/2006/relationships"><Relationship Id="rId8" Type="http://schemas.openxmlformats.org/officeDocument/2006/relationships/image" Target="../media/image72.png"/><Relationship Id="rId13" Type="http://schemas.openxmlformats.org/officeDocument/2006/relationships/image" Target="../media/image77.png"/><Relationship Id="rId3" Type="http://schemas.openxmlformats.org/officeDocument/2006/relationships/image" Target="../media/image67.jpeg"/><Relationship Id="rId7" Type="http://schemas.openxmlformats.org/officeDocument/2006/relationships/image" Target="../media/image71.png"/><Relationship Id="rId12" Type="http://schemas.openxmlformats.org/officeDocument/2006/relationships/image" Target="../media/image76.png"/><Relationship Id="rId2" Type="http://schemas.openxmlformats.org/officeDocument/2006/relationships/notesSlide" Target="../notesSlides/notesSlide3.xml"/><Relationship Id="rId1" Type="http://schemas.openxmlformats.org/officeDocument/2006/relationships/slideLayout" Target="../slideLayouts/slideLayout108.xml"/><Relationship Id="rId6" Type="http://schemas.openxmlformats.org/officeDocument/2006/relationships/image" Target="../media/image70.png"/><Relationship Id="rId11" Type="http://schemas.openxmlformats.org/officeDocument/2006/relationships/image" Target="../media/image75.png"/><Relationship Id="rId5" Type="http://schemas.openxmlformats.org/officeDocument/2006/relationships/image" Target="../media/image69.png"/><Relationship Id="rId15" Type="http://schemas.openxmlformats.org/officeDocument/2006/relationships/image" Target="../media/image79.jpeg"/><Relationship Id="rId10" Type="http://schemas.openxmlformats.org/officeDocument/2006/relationships/image" Target="../media/image74.png"/><Relationship Id="rId4" Type="http://schemas.openxmlformats.org/officeDocument/2006/relationships/image" Target="../media/image68.png"/><Relationship Id="rId9" Type="http://schemas.openxmlformats.org/officeDocument/2006/relationships/image" Target="../media/image73.png"/><Relationship Id="rId14" Type="http://schemas.openxmlformats.org/officeDocument/2006/relationships/image" Target="../media/image7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EBBCDB04-6D7A-DACE-B35E-22D560D6820C}"/>
              </a:ext>
            </a:extLst>
          </p:cNvPr>
          <p:cNvSpPr>
            <a:spLocks noGrp="1"/>
          </p:cNvSpPr>
          <p:nvPr>
            <p:ph type="body" sz="quarter" idx="13"/>
          </p:nvPr>
        </p:nvSpPr>
        <p:spPr/>
        <p:txBody>
          <a:bodyPr/>
          <a:lstStyle/>
          <a:p>
            <a:pPr algn="l"/>
            <a:r>
              <a:rPr lang="de-DE" b="0" i="0" dirty="0">
                <a:solidFill>
                  <a:srgbClr val="000F30"/>
                </a:solidFill>
                <a:effectLst/>
                <a:latin typeface="Avenir Next LT W02 Bold"/>
              </a:rPr>
              <a:t>Erfahrungsaustausch der Gutachter - WIPANO</a:t>
            </a:r>
          </a:p>
        </p:txBody>
      </p:sp>
      <p:sp>
        <p:nvSpPr>
          <p:cNvPr id="7" name="Textplatzhalter 6">
            <a:extLst>
              <a:ext uri="{FF2B5EF4-FFF2-40B4-BE49-F238E27FC236}">
                <a16:creationId xmlns:a16="http://schemas.microsoft.com/office/drawing/2014/main" id="{971DE398-4492-9522-3558-10FA072DCBE1}"/>
              </a:ext>
            </a:extLst>
          </p:cNvPr>
          <p:cNvSpPr>
            <a:spLocks noGrp="1"/>
          </p:cNvSpPr>
          <p:nvPr>
            <p:ph type="body" sz="quarter" idx="14"/>
          </p:nvPr>
        </p:nvSpPr>
        <p:spPr>
          <a:xfrm>
            <a:off x="2795588" y="2308477"/>
            <a:ext cx="8875044" cy="2029273"/>
          </a:xfrm>
        </p:spPr>
        <p:txBody>
          <a:bodyPr/>
          <a:lstStyle/>
          <a:p>
            <a:r>
              <a:rPr lang="en-US" sz="3200" dirty="0" err="1"/>
              <a:t>Digitaler</a:t>
            </a:r>
            <a:r>
              <a:rPr lang="en-US" sz="3200" dirty="0"/>
              <a:t> </a:t>
            </a:r>
            <a:r>
              <a:rPr lang="en-US" sz="3200" dirty="0" err="1"/>
              <a:t>Produktpass</a:t>
            </a:r>
            <a:r>
              <a:rPr lang="en-US" sz="3200" dirty="0"/>
              <a:t> (DPP):</a:t>
            </a:r>
          </a:p>
          <a:p>
            <a:r>
              <a:rPr lang="en-US" sz="3200" dirty="0"/>
              <a:t>the product information and</a:t>
            </a:r>
            <a:br>
              <a:rPr lang="en-US" sz="3200" dirty="0"/>
            </a:br>
            <a:r>
              <a:rPr lang="en-US" sz="3200" dirty="0"/>
              <a:t>communication hub</a:t>
            </a:r>
          </a:p>
          <a:p>
            <a:r>
              <a:rPr lang="en-US" sz="3200" dirty="0" err="1"/>
              <a:t>Bedeutung</a:t>
            </a:r>
            <a:r>
              <a:rPr lang="en-US" sz="3200" dirty="0"/>
              <a:t> für die </a:t>
            </a:r>
            <a:r>
              <a:rPr lang="en-US" sz="3200" dirty="0" err="1"/>
              <a:t>Normung</a:t>
            </a:r>
            <a:endParaRPr lang="de-DE" sz="3200" dirty="0"/>
          </a:p>
        </p:txBody>
      </p:sp>
      <p:sp>
        <p:nvSpPr>
          <p:cNvPr id="8" name="Textplatzhalter 7">
            <a:extLst>
              <a:ext uri="{FF2B5EF4-FFF2-40B4-BE49-F238E27FC236}">
                <a16:creationId xmlns:a16="http://schemas.microsoft.com/office/drawing/2014/main" id="{F447A08A-B32D-AF38-E59E-BDF3A1555C0D}"/>
              </a:ext>
            </a:extLst>
          </p:cNvPr>
          <p:cNvSpPr>
            <a:spLocks noGrp="1"/>
          </p:cNvSpPr>
          <p:nvPr>
            <p:ph type="body" sz="quarter" idx="15"/>
          </p:nvPr>
        </p:nvSpPr>
        <p:spPr>
          <a:xfrm>
            <a:off x="2820988" y="4806491"/>
            <a:ext cx="7694612" cy="249299"/>
          </a:xfrm>
        </p:spPr>
        <p:txBody>
          <a:bodyPr/>
          <a:lstStyle/>
          <a:p>
            <a:r>
              <a:rPr lang="de-DE" dirty="0"/>
              <a:t>Benjamin Helfritz, DIN</a:t>
            </a:r>
          </a:p>
        </p:txBody>
      </p:sp>
      <p:sp>
        <p:nvSpPr>
          <p:cNvPr id="9" name="Textplatzhalter 8">
            <a:extLst>
              <a:ext uri="{FF2B5EF4-FFF2-40B4-BE49-F238E27FC236}">
                <a16:creationId xmlns:a16="http://schemas.microsoft.com/office/drawing/2014/main" id="{5546506F-F209-985F-76FA-0301FB1F3229}"/>
              </a:ext>
            </a:extLst>
          </p:cNvPr>
          <p:cNvSpPr>
            <a:spLocks noGrp="1"/>
          </p:cNvSpPr>
          <p:nvPr>
            <p:ph type="body" sz="quarter" idx="16"/>
          </p:nvPr>
        </p:nvSpPr>
        <p:spPr/>
        <p:txBody>
          <a:bodyPr/>
          <a:lstStyle/>
          <a:p>
            <a:r>
              <a:rPr lang="de-DE" dirty="0"/>
              <a:t>21.11.2024</a:t>
            </a:r>
          </a:p>
        </p:txBody>
      </p:sp>
    </p:spTree>
    <p:extLst>
      <p:ext uri="{BB962C8B-B14F-4D97-AF65-F5344CB8AC3E}">
        <p14:creationId xmlns:p14="http://schemas.microsoft.com/office/powerpoint/2010/main" val="9187355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a:extLst>
              <a:ext uri="{FF2B5EF4-FFF2-40B4-BE49-F238E27FC236}">
                <a16:creationId xmlns:a16="http://schemas.microsoft.com/office/drawing/2014/main" id="{79E0B145-22C2-6163-7351-C9327BA7F6CF}"/>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 y="-1"/>
            <a:ext cx="12192001" cy="6858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a:extLst>
              <a:ext uri="{FF2B5EF4-FFF2-40B4-BE49-F238E27FC236}">
                <a16:creationId xmlns:a16="http://schemas.microsoft.com/office/drawing/2014/main" id="{2B1D4C74-F24D-94D8-480A-660A89512F16}"/>
              </a:ext>
            </a:extLst>
          </p:cNvPr>
          <p:cNvSpPr>
            <a:spLocks noGrp="1"/>
          </p:cNvSpPr>
          <p:nvPr>
            <p:ph type="title"/>
          </p:nvPr>
        </p:nvSpPr>
        <p:spPr>
          <a:xfrm>
            <a:off x="600000" y="565686"/>
            <a:ext cx="9169400" cy="800852"/>
          </a:xfrm>
        </p:spPr>
        <p:txBody>
          <a:bodyPr/>
          <a:lstStyle/>
          <a:p>
            <a:r>
              <a:rPr lang="de-DE" sz="2667" dirty="0">
                <a:latin typeface="Rambla"/>
                <a:ea typeface="Open Sans"/>
                <a:cs typeface="Open Sans"/>
              </a:rPr>
              <a:t>Die Qualitätsinfrastruktur (QI)</a:t>
            </a:r>
            <a:br>
              <a:rPr lang="de-DE" sz="2667" dirty="0">
                <a:latin typeface="Rambla"/>
                <a:ea typeface="Open Sans"/>
                <a:cs typeface="Open Sans"/>
              </a:rPr>
            </a:br>
            <a:r>
              <a:rPr lang="de-DE" sz="2667" dirty="0">
                <a:latin typeface="Rambla"/>
                <a:ea typeface="Open Sans"/>
                <a:cs typeface="Open Sans"/>
              </a:rPr>
              <a:t>Grundlage für „Made in Germany / Made in Europe“ </a:t>
            </a:r>
            <a:endParaRPr lang="de-DE" sz="2667" dirty="0"/>
          </a:p>
        </p:txBody>
      </p:sp>
      <p:sp>
        <p:nvSpPr>
          <p:cNvPr id="13" name="Datumsplatzhalter 2">
            <a:extLst>
              <a:ext uri="{FF2B5EF4-FFF2-40B4-BE49-F238E27FC236}">
                <a16:creationId xmlns:a16="http://schemas.microsoft.com/office/drawing/2014/main" id="{BD3D0941-14EC-471B-A323-89E499421728}"/>
              </a:ext>
            </a:extLst>
          </p:cNvPr>
          <p:cNvSpPr>
            <a:spLocks noGrp="1"/>
          </p:cNvSpPr>
          <p:nvPr>
            <p:ph type="dt" sz="half" idx="10"/>
          </p:nvPr>
        </p:nvSpPr>
        <p:spPr>
          <a:xfrm>
            <a:off x="10425600" y="6288001"/>
            <a:ext cx="1165920" cy="192996"/>
          </a:xfrm>
        </p:spPr>
        <p:txBody>
          <a:bodyPr/>
          <a:lstStyle/>
          <a:p>
            <a:pPr defTabSz="1219170">
              <a:defRPr/>
            </a:pPr>
            <a:r>
              <a:rPr lang="de-DE" dirty="0">
                <a:solidFill>
                  <a:srgbClr val="2C50A0"/>
                </a:solidFill>
              </a:rPr>
              <a:t>2024</a:t>
            </a:r>
          </a:p>
        </p:txBody>
      </p:sp>
      <p:pic>
        <p:nvPicPr>
          <p:cNvPr id="17" name="Picture 2" descr="https://upload.wikimedia.org/wikipedia/commons/thumb/a/af/Verband_der_Technischen_%C3%9Cberwachungs-Vereine_Logo.svg/1920px-Verband_der_Technischen_%C3%9Cberwachungs-Vereine_Logo.svg.png">
            <a:extLst>
              <a:ext uri="{FF2B5EF4-FFF2-40B4-BE49-F238E27FC236}">
                <a16:creationId xmlns:a16="http://schemas.microsoft.com/office/drawing/2014/main" id="{6926653B-6E28-6CB3-2AD6-4FCFCD6FCB61}"/>
              </a:ext>
            </a:extLst>
          </p:cNvPr>
          <p:cNvPicPr>
            <a:picLocks noChangeAspect="1" noChangeArrowheads="1"/>
          </p:cNvPicPr>
          <p:nvPr/>
        </p:nvPicPr>
        <p:blipFill>
          <a:blip r:embed="rId4" cstate="screen">
            <a:duotone>
              <a:srgbClr val="FFFFFF">
                <a:shade val="45000"/>
                <a:satMod val="135000"/>
              </a:srgbClr>
              <a:prstClr val="white"/>
            </a:duotone>
            <a:extLst>
              <a:ext uri="{28A0092B-C50C-407E-A947-70E740481C1C}">
                <a14:useLocalDpi xmlns:a14="http://schemas.microsoft.com/office/drawing/2010/main"/>
              </a:ext>
            </a:extLst>
          </a:blip>
          <a:srcRect/>
          <a:stretch>
            <a:fillRect/>
          </a:stretch>
        </p:blipFill>
        <p:spPr bwMode="auto">
          <a:xfrm>
            <a:off x="7920089" y="5512650"/>
            <a:ext cx="904811" cy="41470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Logo">
            <a:extLst>
              <a:ext uri="{FF2B5EF4-FFF2-40B4-BE49-F238E27FC236}">
                <a16:creationId xmlns:a16="http://schemas.microsoft.com/office/drawing/2014/main" id="{CF022A29-31D4-9CDD-4C3B-E4A3FEF36A4B}"/>
              </a:ext>
            </a:extLst>
          </p:cNvPr>
          <p:cNvPicPr>
            <a:picLocks noChangeAspect="1" noChangeArrowheads="1"/>
          </p:cNvPicPr>
          <p:nvPr/>
        </p:nvPicPr>
        <p:blipFill>
          <a:blip r:embed="rId5" cstate="screen">
            <a:duotone>
              <a:srgbClr val="FFFFFF">
                <a:shade val="45000"/>
                <a:satMod val="135000"/>
              </a:srgbClr>
              <a:prstClr val="white"/>
            </a:duotone>
            <a:extLst>
              <a:ext uri="{28A0092B-C50C-407E-A947-70E740481C1C}">
                <a14:useLocalDpi xmlns:a14="http://schemas.microsoft.com/office/drawing/2010/main"/>
              </a:ext>
            </a:extLst>
          </a:blip>
          <a:srcRect/>
          <a:stretch>
            <a:fillRect/>
          </a:stretch>
        </p:blipFill>
        <p:spPr bwMode="auto">
          <a:xfrm>
            <a:off x="6877904" y="5910649"/>
            <a:ext cx="882585" cy="25236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5" descr="C:\Users\heb\Downloads\germany-1196559.png">
            <a:extLst>
              <a:ext uri="{FF2B5EF4-FFF2-40B4-BE49-F238E27FC236}">
                <a16:creationId xmlns:a16="http://schemas.microsoft.com/office/drawing/2014/main" id="{4F4EABAD-4875-9F68-D22D-F3A4C110F25B}"/>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198333" y="1975124"/>
            <a:ext cx="849660" cy="11703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32894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ußzeilenplatzhalter 3">
            <a:extLst>
              <a:ext uri="{FF2B5EF4-FFF2-40B4-BE49-F238E27FC236}">
                <a16:creationId xmlns:a16="http://schemas.microsoft.com/office/drawing/2014/main" id="{9B3E2C56-C575-4989-A914-317C78F19F22}"/>
              </a:ext>
            </a:extLst>
          </p:cNvPr>
          <p:cNvSpPr>
            <a:spLocks noGrp="1"/>
          </p:cNvSpPr>
          <p:nvPr>
            <p:ph type="ftr" sz="quarter" idx="11"/>
          </p:nvPr>
        </p:nvSpPr>
        <p:spPr>
          <a:xfrm>
            <a:off x="1679509" y="6288001"/>
            <a:ext cx="7488832" cy="366183"/>
          </a:xfrm>
        </p:spPr>
        <p:txBody>
          <a:bodyPr/>
          <a:lstStyle/>
          <a:p>
            <a:pPr defTabSz="1219170">
              <a:defRPr/>
            </a:pPr>
            <a:r>
              <a:rPr lang="de-DE" dirty="0">
                <a:solidFill>
                  <a:srgbClr val="2C50A0"/>
                </a:solidFill>
              </a:rPr>
              <a:t>QI-Digital &amp; DPP</a:t>
            </a:r>
          </a:p>
        </p:txBody>
      </p:sp>
      <p:sp>
        <p:nvSpPr>
          <p:cNvPr id="2" name="Titel 1">
            <a:extLst>
              <a:ext uri="{FF2B5EF4-FFF2-40B4-BE49-F238E27FC236}">
                <a16:creationId xmlns:a16="http://schemas.microsoft.com/office/drawing/2014/main" id="{2B1D4C74-F24D-94D8-480A-660A89512F16}"/>
              </a:ext>
            </a:extLst>
          </p:cNvPr>
          <p:cNvSpPr>
            <a:spLocks noGrp="1"/>
          </p:cNvSpPr>
          <p:nvPr>
            <p:ph type="title"/>
          </p:nvPr>
        </p:nvSpPr>
        <p:spPr>
          <a:xfrm>
            <a:off x="600000" y="565686"/>
            <a:ext cx="9169400" cy="800852"/>
          </a:xfrm>
        </p:spPr>
        <p:txBody>
          <a:bodyPr/>
          <a:lstStyle/>
          <a:p>
            <a:r>
              <a:rPr lang="de-DE" sz="2667" dirty="0">
                <a:latin typeface="Rambla"/>
                <a:ea typeface="Open Sans"/>
                <a:cs typeface="Open Sans"/>
              </a:rPr>
              <a:t>Die Qualitätsinfrastruktur (QI)</a:t>
            </a:r>
            <a:br>
              <a:rPr lang="de-DE" sz="2667" dirty="0">
                <a:latin typeface="Rambla"/>
                <a:ea typeface="Open Sans"/>
                <a:cs typeface="Open Sans"/>
              </a:rPr>
            </a:br>
            <a:r>
              <a:rPr lang="de-DE" sz="2667" dirty="0">
                <a:latin typeface="Rambla"/>
                <a:ea typeface="Open Sans"/>
                <a:cs typeface="Open Sans"/>
              </a:rPr>
              <a:t>Grundlage für „Made in Germany / Made in Europe“ </a:t>
            </a:r>
            <a:endParaRPr lang="de-DE" sz="2667" dirty="0"/>
          </a:p>
        </p:txBody>
      </p:sp>
      <p:sp>
        <p:nvSpPr>
          <p:cNvPr id="5" name="Foliennummernplatzhalter 4">
            <a:extLst>
              <a:ext uri="{FF2B5EF4-FFF2-40B4-BE49-F238E27FC236}">
                <a16:creationId xmlns:a16="http://schemas.microsoft.com/office/drawing/2014/main" id="{2517CEE9-4501-E2C6-2DDC-0743FA6A9EA5}"/>
              </a:ext>
            </a:extLst>
          </p:cNvPr>
          <p:cNvSpPr>
            <a:spLocks noGrp="1"/>
          </p:cNvSpPr>
          <p:nvPr>
            <p:ph type="sldNum" sz="quarter" idx="12"/>
          </p:nvPr>
        </p:nvSpPr>
        <p:spPr/>
        <p:txBody>
          <a:bodyPr/>
          <a:lstStyle/>
          <a:p>
            <a:pPr defTabSz="1219170">
              <a:defRPr/>
            </a:pPr>
            <a:fld id="{0287387A-42D8-40DE-80E5-2AD5D41DE7C3}" type="slidenum">
              <a:rPr lang="de-DE">
                <a:solidFill>
                  <a:srgbClr val="2C50A0"/>
                </a:solidFill>
              </a:rPr>
              <a:pPr defTabSz="1219170">
                <a:defRPr/>
              </a:pPr>
              <a:t>11</a:t>
            </a:fld>
            <a:endParaRPr lang="de-DE" dirty="0">
              <a:solidFill>
                <a:srgbClr val="2C50A0"/>
              </a:solidFill>
            </a:endParaRPr>
          </a:p>
        </p:txBody>
      </p:sp>
      <p:sp>
        <p:nvSpPr>
          <p:cNvPr id="13" name="Datumsplatzhalter 2">
            <a:extLst>
              <a:ext uri="{FF2B5EF4-FFF2-40B4-BE49-F238E27FC236}">
                <a16:creationId xmlns:a16="http://schemas.microsoft.com/office/drawing/2014/main" id="{BD3D0941-14EC-471B-A323-89E499421728}"/>
              </a:ext>
            </a:extLst>
          </p:cNvPr>
          <p:cNvSpPr>
            <a:spLocks noGrp="1"/>
          </p:cNvSpPr>
          <p:nvPr>
            <p:ph type="dt" sz="half" idx="10"/>
          </p:nvPr>
        </p:nvSpPr>
        <p:spPr>
          <a:xfrm>
            <a:off x="10425600" y="6288001"/>
            <a:ext cx="1165920" cy="192996"/>
          </a:xfrm>
        </p:spPr>
        <p:txBody>
          <a:bodyPr/>
          <a:lstStyle/>
          <a:p>
            <a:pPr defTabSz="1219170">
              <a:defRPr/>
            </a:pPr>
            <a:r>
              <a:rPr lang="de-DE" dirty="0">
                <a:solidFill>
                  <a:srgbClr val="2C50A0"/>
                </a:solidFill>
              </a:rPr>
              <a:t>2024</a:t>
            </a:r>
          </a:p>
        </p:txBody>
      </p:sp>
      <p:pic>
        <p:nvPicPr>
          <p:cNvPr id="6" name="Picture 8" descr="C:\Users\heb\Downloads\transformation-3746923_1920.jpg">
            <a:extLst>
              <a:ext uri="{FF2B5EF4-FFF2-40B4-BE49-F238E27FC236}">
                <a16:creationId xmlns:a16="http://schemas.microsoft.com/office/drawing/2014/main" id="{4F15C75E-E2DC-B0DF-1F47-88539E6A4C57}"/>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934121" y="1779752"/>
            <a:ext cx="4369836" cy="291401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D:\transformation-3746923_1920.png">
            <a:extLst>
              <a:ext uri="{FF2B5EF4-FFF2-40B4-BE49-F238E27FC236}">
                <a16:creationId xmlns:a16="http://schemas.microsoft.com/office/drawing/2014/main" id="{5C225A28-FB3F-9760-CB78-94418733914F}"/>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740793" y="4027178"/>
            <a:ext cx="3296929" cy="219854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D:\transformation-3746923_1920.png">
            <a:extLst>
              <a:ext uri="{FF2B5EF4-FFF2-40B4-BE49-F238E27FC236}">
                <a16:creationId xmlns:a16="http://schemas.microsoft.com/office/drawing/2014/main" id="{06F40F3F-25D1-CB2E-E0FD-F7EB9A381E7A}"/>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529068" y="2471648"/>
            <a:ext cx="3320843" cy="221449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D:\transformation-3746923_1920.png">
            <a:extLst>
              <a:ext uri="{FF2B5EF4-FFF2-40B4-BE49-F238E27FC236}">
                <a16:creationId xmlns:a16="http://schemas.microsoft.com/office/drawing/2014/main" id="{BDC6D652-0BFD-80C0-092B-A46772242123}"/>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071389" y="3108753"/>
            <a:ext cx="4495617" cy="299789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D:\transformation-3746923_1920.png">
            <a:extLst>
              <a:ext uri="{FF2B5EF4-FFF2-40B4-BE49-F238E27FC236}">
                <a16:creationId xmlns:a16="http://schemas.microsoft.com/office/drawing/2014/main" id="{6627D6BB-B450-A551-499C-4AEB8CC2548E}"/>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522183" y="2839326"/>
            <a:ext cx="3182072" cy="2121957"/>
          </a:xfrm>
          <a:prstGeom prst="rect">
            <a:avLst/>
          </a:prstGeom>
          <a:noFill/>
          <a:extLst>
            <a:ext uri="{909E8E84-426E-40DD-AFC4-6F175D3DCCD1}">
              <a14:hiddenFill xmlns:a14="http://schemas.microsoft.com/office/drawing/2010/main">
                <a:solidFill>
                  <a:srgbClr val="FFFFFF"/>
                </a:solidFill>
              </a14:hiddenFill>
            </a:ext>
          </a:extLst>
        </p:spPr>
      </p:pic>
      <p:pic>
        <p:nvPicPr>
          <p:cNvPr id="14" name="Grafik 13" descr="HomepageAlt">
            <a:extLst>
              <a:ext uri="{FF2B5EF4-FFF2-40B4-BE49-F238E27FC236}">
                <a16:creationId xmlns:a16="http://schemas.microsoft.com/office/drawing/2014/main" id="{072091E7-6B1A-9FDC-6790-FF110A932AF9}"/>
              </a:ext>
            </a:extLst>
          </p:cNvPr>
          <p:cNvPicPr/>
          <p:nvPr/>
        </p:nvPicPr>
        <p:blipFill>
          <a:blip r:embed="rId8" cstate="screen">
            <a:extLst>
              <a:ext uri="{28A0092B-C50C-407E-A947-70E740481C1C}">
                <a14:useLocalDpi xmlns:a14="http://schemas.microsoft.com/office/drawing/2010/main"/>
              </a:ext>
            </a:extLst>
          </a:blip>
          <a:srcRect/>
          <a:stretch>
            <a:fillRect/>
          </a:stretch>
        </p:blipFill>
        <p:spPr bwMode="auto">
          <a:xfrm>
            <a:off x="2260131" y="2169281"/>
            <a:ext cx="719083" cy="503828"/>
          </a:xfrm>
          <a:prstGeom prst="rect">
            <a:avLst/>
          </a:prstGeom>
          <a:noFill/>
          <a:ln>
            <a:noFill/>
          </a:ln>
        </p:spPr>
      </p:pic>
      <p:pic>
        <p:nvPicPr>
          <p:cNvPr id="15" name="Grafik 14" descr="Logo PTB">
            <a:extLst>
              <a:ext uri="{FF2B5EF4-FFF2-40B4-BE49-F238E27FC236}">
                <a16:creationId xmlns:a16="http://schemas.microsoft.com/office/drawing/2014/main" id="{46C53D45-11A7-B318-1E61-C25E13E15728}"/>
              </a:ext>
            </a:extLst>
          </p:cNvPr>
          <p:cNvPicPr/>
          <p:nvPr/>
        </p:nvPicPr>
        <p:blipFill>
          <a:blip r:embed="rId9" cstate="screen">
            <a:extLst>
              <a:ext uri="{28A0092B-C50C-407E-A947-70E740481C1C}">
                <a14:useLocalDpi xmlns:a14="http://schemas.microsoft.com/office/drawing/2010/main"/>
              </a:ext>
            </a:extLst>
          </a:blip>
          <a:srcRect/>
          <a:stretch>
            <a:fillRect/>
          </a:stretch>
        </p:blipFill>
        <p:spPr bwMode="auto">
          <a:xfrm>
            <a:off x="1948321" y="4265598"/>
            <a:ext cx="731252" cy="326861"/>
          </a:xfrm>
          <a:prstGeom prst="rect">
            <a:avLst/>
          </a:prstGeom>
          <a:noFill/>
          <a:ln>
            <a:noFill/>
          </a:ln>
        </p:spPr>
      </p:pic>
      <p:pic>
        <p:nvPicPr>
          <p:cNvPr id="17" name="Picture 2" descr="https://upload.wikimedia.org/wikipedia/commons/thumb/a/af/Verband_der_Technischen_%C3%9Cberwachungs-Vereine_Logo.svg/1920px-Verband_der_Technischen_%C3%9Cberwachungs-Vereine_Logo.svg.png">
            <a:extLst>
              <a:ext uri="{FF2B5EF4-FFF2-40B4-BE49-F238E27FC236}">
                <a16:creationId xmlns:a16="http://schemas.microsoft.com/office/drawing/2014/main" id="{6926653B-6E28-6CB3-2AD6-4FCFCD6FCB61}"/>
              </a:ext>
            </a:extLst>
          </p:cNvPr>
          <p:cNvPicPr>
            <a:picLocks noChangeAspect="1" noChangeArrowheads="1"/>
          </p:cNvPicPr>
          <p:nvPr/>
        </p:nvPicPr>
        <p:blipFill>
          <a:blip r:embed="rId10" cstate="screen">
            <a:duotone>
              <a:srgbClr val="FFFFFF">
                <a:shade val="45000"/>
                <a:satMod val="135000"/>
              </a:srgbClr>
              <a:prstClr val="white"/>
            </a:duotone>
            <a:extLst>
              <a:ext uri="{28A0092B-C50C-407E-A947-70E740481C1C}">
                <a14:useLocalDpi xmlns:a14="http://schemas.microsoft.com/office/drawing/2010/main"/>
              </a:ext>
            </a:extLst>
          </a:blip>
          <a:srcRect/>
          <a:stretch>
            <a:fillRect/>
          </a:stretch>
        </p:blipFill>
        <p:spPr bwMode="auto">
          <a:xfrm>
            <a:off x="7920089" y="5512650"/>
            <a:ext cx="904811" cy="41470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Logo">
            <a:extLst>
              <a:ext uri="{FF2B5EF4-FFF2-40B4-BE49-F238E27FC236}">
                <a16:creationId xmlns:a16="http://schemas.microsoft.com/office/drawing/2014/main" id="{CF022A29-31D4-9CDD-4C3B-E4A3FEF36A4B}"/>
              </a:ext>
            </a:extLst>
          </p:cNvPr>
          <p:cNvPicPr>
            <a:picLocks noChangeAspect="1" noChangeArrowheads="1"/>
          </p:cNvPicPr>
          <p:nvPr/>
        </p:nvPicPr>
        <p:blipFill>
          <a:blip r:embed="rId11" cstate="screen">
            <a:duotone>
              <a:srgbClr val="FFFFFF">
                <a:shade val="45000"/>
                <a:satMod val="135000"/>
              </a:srgbClr>
              <a:prstClr val="white"/>
            </a:duotone>
            <a:extLst>
              <a:ext uri="{28A0092B-C50C-407E-A947-70E740481C1C}">
                <a14:useLocalDpi xmlns:a14="http://schemas.microsoft.com/office/drawing/2010/main"/>
              </a:ext>
            </a:extLst>
          </a:blip>
          <a:srcRect/>
          <a:stretch>
            <a:fillRect/>
          </a:stretch>
        </p:blipFill>
        <p:spPr bwMode="auto">
          <a:xfrm>
            <a:off x="6877904" y="5910649"/>
            <a:ext cx="882585" cy="25236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5" descr="C:\Users\heb\Downloads\germany-1196559.png">
            <a:extLst>
              <a:ext uri="{FF2B5EF4-FFF2-40B4-BE49-F238E27FC236}">
                <a16:creationId xmlns:a16="http://schemas.microsoft.com/office/drawing/2014/main" id="{4F4EABAD-4875-9F68-D22D-F3A4C110F25B}"/>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9198333" y="1975124"/>
            <a:ext cx="849660" cy="117034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1" descr="D:\1920px-Deutsche_Akkreditierungsstelle_logo-neu.png">
            <a:extLst>
              <a:ext uri="{FF2B5EF4-FFF2-40B4-BE49-F238E27FC236}">
                <a16:creationId xmlns:a16="http://schemas.microsoft.com/office/drawing/2014/main" id="{3F459C0A-16A4-F4D3-8F34-AEDD83EC34F2}"/>
              </a:ext>
            </a:extLst>
          </p:cNvPr>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4461525" y="5832007"/>
            <a:ext cx="726891" cy="564043"/>
          </a:xfrm>
          <a:prstGeom prst="rect">
            <a:avLst/>
          </a:prstGeom>
          <a:noFill/>
          <a:extLst>
            <a:ext uri="{909E8E84-426E-40DD-AFC4-6F175D3DCCD1}">
              <a14:hiddenFill xmlns:a14="http://schemas.microsoft.com/office/drawing/2010/main">
                <a:solidFill>
                  <a:srgbClr val="FFFFFF"/>
                </a:solidFill>
              </a14:hiddenFill>
            </a:ext>
          </a:extLst>
        </p:spPr>
      </p:pic>
      <p:pic>
        <p:nvPicPr>
          <p:cNvPr id="22" name="Grafik 21" descr="I:\STD\Aktenschrank\Außendarstellung\Logos\DIN neu\DIN_RGB_L.png">
            <a:extLst>
              <a:ext uri="{FF2B5EF4-FFF2-40B4-BE49-F238E27FC236}">
                <a16:creationId xmlns:a16="http://schemas.microsoft.com/office/drawing/2014/main" id="{3CF38C6E-FCC2-6589-08F7-5EBA68340491}"/>
              </a:ext>
            </a:extLst>
          </p:cNvPr>
          <p:cNvPicPr/>
          <p:nvPr/>
        </p:nvPicPr>
        <p:blipFill rotWithShape="1">
          <a:blip r:embed="rId14" cstate="screen">
            <a:extLst>
              <a:ext uri="{28A0092B-C50C-407E-A947-70E740481C1C}">
                <a14:useLocalDpi xmlns:a14="http://schemas.microsoft.com/office/drawing/2010/main"/>
              </a:ext>
            </a:extLst>
          </a:blip>
          <a:srcRect l="14235" t="12244" r="14147" b="49115"/>
          <a:stretch/>
        </p:blipFill>
        <p:spPr bwMode="auto">
          <a:xfrm>
            <a:off x="4855729" y="1572307"/>
            <a:ext cx="510065" cy="388867"/>
          </a:xfrm>
          <a:prstGeom prst="rect">
            <a:avLst/>
          </a:prstGeom>
          <a:noFill/>
          <a:ln>
            <a:noFill/>
          </a:ln>
          <a:extLst>
            <a:ext uri="{53640926-AAD7-44D8-BBD7-CCE9431645EC}">
              <a14:shadowObscured xmlns:a14="http://schemas.microsoft.com/office/drawing/2010/main"/>
            </a:ext>
          </a:extLst>
        </p:spPr>
      </p:pic>
      <p:pic>
        <p:nvPicPr>
          <p:cNvPr id="23" name="Grafik 22" descr="I:\STD\Aktenschrank\Außendarstellung\Logos\DKE_Logo\Logo_DKE_RGB.jpg">
            <a:extLst>
              <a:ext uri="{FF2B5EF4-FFF2-40B4-BE49-F238E27FC236}">
                <a16:creationId xmlns:a16="http://schemas.microsoft.com/office/drawing/2014/main" id="{F0FFD6D5-CCB6-0DDF-963A-392E865DC4DC}"/>
              </a:ext>
            </a:extLst>
          </p:cNvPr>
          <p:cNvPicPr/>
          <p:nvPr/>
        </p:nvPicPr>
        <p:blipFill>
          <a:blip r:embed="rId15" cstate="screen">
            <a:extLst>
              <a:ext uri="{28A0092B-C50C-407E-A947-70E740481C1C}">
                <a14:useLocalDpi xmlns:a14="http://schemas.microsoft.com/office/drawing/2010/main"/>
              </a:ext>
            </a:extLst>
          </a:blip>
          <a:srcRect/>
          <a:stretch>
            <a:fillRect/>
          </a:stretch>
        </p:blipFill>
        <p:spPr bwMode="auto">
          <a:xfrm>
            <a:off x="5718784" y="2006318"/>
            <a:ext cx="661131" cy="256617"/>
          </a:xfrm>
          <a:prstGeom prst="rect">
            <a:avLst/>
          </a:prstGeom>
          <a:noFill/>
          <a:ln>
            <a:noFill/>
          </a:ln>
        </p:spPr>
      </p:pic>
      <p:sp>
        <p:nvSpPr>
          <p:cNvPr id="24" name="Form 23">
            <a:extLst>
              <a:ext uri="{FF2B5EF4-FFF2-40B4-BE49-F238E27FC236}">
                <a16:creationId xmlns:a16="http://schemas.microsoft.com/office/drawing/2014/main" id="{D7087E94-ABC5-CBDE-F00E-72725E030472}"/>
              </a:ext>
            </a:extLst>
          </p:cNvPr>
          <p:cNvSpPr/>
          <p:nvPr/>
        </p:nvSpPr>
        <p:spPr>
          <a:xfrm rot="20601012">
            <a:off x="6103115" y="3369919"/>
            <a:ext cx="2445083" cy="2445083"/>
          </a:xfrm>
          <a:prstGeom prst="gear9">
            <a:avLst/>
          </a:prstGeom>
          <a:solidFill>
            <a:srgbClr val="004164">
              <a:lumMod val="90000"/>
              <a:lumOff val="10000"/>
            </a:srgbClr>
          </a:solidFill>
          <a:ln w="12700" cap="flat" cmpd="sng" algn="ctr">
            <a:solidFill>
              <a:sysClr val="window" lastClr="FFFFFF">
                <a:hueOff val="0"/>
                <a:satOff val="0"/>
                <a:lumOff val="0"/>
                <a:alphaOff val="0"/>
              </a:sysClr>
            </a:solidFill>
            <a:prstDash val="solid"/>
            <a:miter lim="800000"/>
          </a:ln>
          <a:effectLst/>
        </p:spPr>
        <p:txBody>
          <a:bodyPr/>
          <a:lstStyle/>
          <a:p>
            <a:pPr defTabSz="1219170"/>
            <a:endParaRPr lang="de-DE" sz="2400">
              <a:solidFill>
                <a:srgbClr val="000000"/>
              </a:solidFill>
              <a:latin typeface="Calibri"/>
            </a:endParaRPr>
          </a:p>
        </p:txBody>
      </p:sp>
      <p:sp>
        <p:nvSpPr>
          <p:cNvPr id="25" name="Form 4">
            <a:extLst>
              <a:ext uri="{FF2B5EF4-FFF2-40B4-BE49-F238E27FC236}">
                <a16:creationId xmlns:a16="http://schemas.microsoft.com/office/drawing/2014/main" id="{EC573D0C-85BC-D15C-C041-489BE0BF6140}"/>
              </a:ext>
            </a:extLst>
          </p:cNvPr>
          <p:cNvSpPr/>
          <p:nvPr/>
        </p:nvSpPr>
        <p:spPr>
          <a:xfrm>
            <a:off x="6594686" y="3942667"/>
            <a:ext cx="1461943" cy="1256824"/>
          </a:xfrm>
          <a:prstGeom prst="rect">
            <a:avLst/>
          </a:prstGeom>
          <a:noFill/>
          <a:ln>
            <a:noFill/>
          </a:ln>
          <a:effectLst/>
        </p:spPr>
        <p:txBody>
          <a:bodyPr spcFirstLastPara="0" vert="horz" wrap="square" lIns="21591" tIns="21591" rIns="21591" bIns="21591" numCol="1" spcCol="1270" anchor="ctr" anchorCtr="0">
            <a:noAutofit/>
          </a:bodyPr>
          <a:lstStyle/>
          <a:p>
            <a:pPr algn="ctr" defTabSz="755632">
              <a:lnSpc>
                <a:spcPct val="90000"/>
              </a:lnSpc>
              <a:spcBef>
                <a:spcPct val="0"/>
              </a:spcBef>
              <a:spcAft>
                <a:spcPct val="35000"/>
              </a:spcAft>
              <a:defRPr/>
            </a:pPr>
            <a:r>
              <a:rPr lang="de-DE" sz="1600" kern="0" dirty="0">
                <a:solidFill>
                  <a:prstClr val="white"/>
                </a:solidFill>
                <a:latin typeface="Arial"/>
              </a:rPr>
              <a:t>Konformitäts-bewertung</a:t>
            </a:r>
          </a:p>
        </p:txBody>
      </p:sp>
      <p:sp>
        <p:nvSpPr>
          <p:cNvPr id="26" name="Form 25">
            <a:extLst>
              <a:ext uri="{FF2B5EF4-FFF2-40B4-BE49-F238E27FC236}">
                <a16:creationId xmlns:a16="http://schemas.microsoft.com/office/drawing/2014/main" id="{DBFAF8CE-479A-BDBE-5EA3-70BADF909661}"/>
              </a:ext>
            </a:extLst>
          </p:cNvPr>
          <p:cNvSpPr/>
          <p:nvPr/>
        </p:nvSpPr>
        <p:spPr>
          <a:xfrm rot="20852879">
            <a:off x="8198008" y="2988650"/>
            <a:ext cx="1800392" cy="1847193"/>
          </a:xfrm>
          <a:prstGeom prst="gear6">
            <a:avLst/>
          </a:prstGeom>
          <a:solidFill>
            <a:srgbClr val="004164">
              <a:lumMod val="90000"/>
              <a:lumOff val="10000"/>
            </a:srgbClr>
          </a:solidFill>
          <a:ln w="12700" cap="flat" cmpd="sng" algn="ctr">
            <a:solidFill>
              <a:sysClr val="window" lastClr="FFFFFF">
                <a:hueOff val="0"/>
                <a:satOff val="0"/>
                <a:lumOff val="0"/>
                <a:alphaOff val="0"/>
              </a:sysClr>
            </a:solidFill>
            <a:prstDash val="solid"/>
            <a:miter lim="800000"/>
          </a:ln>
          <a:effectLst/>
        </p:spPr>
        <p:txBody>
          <a:bodyPr/>
          <a:lstStyle/>
          <a:p>
            <a:pPr defTabSz="1219170"/>
            <a:endParaRPr lang="de-DE" sz="2400">
              <a:solidFill>
                <a:srgbClr val="000000"/>
              </a:solidFill>
              <a:latin typeface="Calibri"/>
            </a:endParaRPr>
          </a:p>
        </p:txBody>
      </p:sp>
      <p:sp>
        <p:nvSpPr>
          <p:cNvPr id="27" name="Form 4">
            <a:extLst>
              <a:ext uri="{FF2B5EF4-FFF2-40B4-BE49-F238E27FC236}">
                <a16:creationId xmlns:a16="http://schemas.microsoft.com/office/drawing/2014/main" id="{A4A7E035-2A8C-9D0C-EF7E-295C4B1BD179}"/>
              </a:ext>
            </a:extLst>
          </p:cNvPr>
          <p:cNvSpPr/>
          <p:nvPr/>
        </p:nvSpPr>
        <p:spPr>
          <a:xfrm>
            <a:off x="8592887" y="3393792"/>
            <a:ext cx="1010635" cy="1036907"/>
          </a:xfrm>
          <a:prstGeom prst="rect">
            <a:avLst/>
          </a:prstGeom>
          <a:noFill/>
          <a:ln>
            <a:noFill/>
          </a:ln>
          <a:effectLst/>
        </p:spPr>
        <p:txBody>
          <a:bodyPr spcFirstLastPara="0" vert="horz" wrap="square" lIns="21591" tIns="21591" rIns="21591" bIns="21591" numCol="1" spcCol="1270" anchor="ctr" anchorCtr="0">
            <a:noAutofit/>
          </a:bodyPr>
          <a:lstStyle/>
          <a:p>
            <a:pPr algn="ctr" defTabSz="755632">
              <a:lnSpc>
                <a:spcPct val="90000"/>
              </a:lnSpc>
              <a:spcBef>
                <a:spcPct val="0"/>
              </a:spcBef>
              <a:spcAft>
                <a:spcPct val="35000"/>
              </a:spcAft>
              <a:defRPr/>
            </a:pPr>
            <a:r>
              <a:rPr lang="de-DE" sz="1400" kern="0" dirty="0">
                <a:solidFill>
                  <a:prstClr val="white"/>
                </a:solidFill>
                <a:latin typeface="Arial"/>
              </a:rPr>
              <a:t>Marktüber-</a:t>
            </a:r>
            <a:r>
              <a:rPr lang="de-DE" sz="1400" kern="0" dirty="0" err="1">
                <a:solidFill>
                  <a:prstClr val="white"/>
                </a:solidFill>
                <a:latin typeface="Arial"/>
              </a:rPr>
              <a:t>wachung</a:t>
            </a:r>
            <a:endParaRPr lang="de-DE" sz="1400" kern="0" dirty="0">
              <a:solidFill>
                <a:prstClr val="white"/>
              </a:solidFill>
              <a:latin typeface="Arial"/>
            </a:endParaRPr>
          </a:p>
        </p:txBody>
      </p:sp>
      <p:sp>
        <p:nvSpPr>
          <p:cNvPr id="28" name="Form 27">
            <a:extLst>
              <a:ext uri="{FF2B5EF4-FFF2-40B4-BE49-F238E27FC236}">
                <a16:creationId xmlns:a16="http://schemas.microsoft.com/office/drawing/2014/main" id="{BFC1D154-FCDB-3265-B97D-ABC80389D04D}"/>
              </a:ext>
            </a:extLst>
          </p:cNvPr>
          <p:cNvSpPr/>
          <p:nvPr/>
        </p:nvSpPr>
        <p:spPr>
          <a:xfrm rot="20057277">
            <a:off x="4597049" y="4279575"/>
            <a:ext cx="1742315" cy="1742315"/>
          </a:xfrm>
          <a:prstGeom prst="gear6">
            <a:avLst/>
          </a:prstGeom>
          <a:solidFill>
            <a:srgbClr val="004164">
              <a:lumMod val="90000"/>
              <a:lumOff val="10000"/>
            </a:srgbClr>
          </a:solidFill>
          <a:ln w="12700" cap="flat" cmpd="sng" algn="ctr">
            <a:solidFill>
              <a:sysClr val="window" lastClr="FFFFFF">
                <a:hueOff val="0"/>
                <a:satOff val="0"/>
                <a:lumOff val="0"/>
                <a:alphaOff val="0"/>
              </a:sysClr>
            </a:solidFill>
            <a:prstDash val="solid"/>
            <a:miter lim="800000"/>
          </a:ln>
          <a:effectLst/>
        </p:spPr>
        <p:txBody>
          <a:bodyPr/>
          <a:lstStyle/>
          <a:p>
            <a:pPr defTabSz="1219170"/>
            <a:endParaRPr lang="de-DE" sz="2400">
              <a:solidFill>
                <a:srgbClr val="000000"/>
              </a:solidFill>
              <a:latin typeface="Calibri"/>
            </a:endParaRPr>
          </a:p>
        </p:txBody>
      </p:sp>
      <p:sp>
        <p:nvSpPr>
          <p:cNvPr id="29" name="Form 4">
            <a:extLst>
              <a:ext uri="{FF2B5EF4-FFF2-40B4-BE49-F238E27FC236}">
                <a16:creationId xmlns:a16="http://schemas.microsoft.com/office/drawing/2014/main" id="{048972EA-41C4-67EE-2A1A-7C5E87C43070}"/>
              </a:ext>
            </a:extLst>
          </p:cNvPr>
          <p:cNvSpPr/>
          <p:nvPr/>
        </p:nvSpPr>
        <p:spPr>
          <a:xfrm>
            <a:off x="4986909" y="4612320"/>
            <a:ext cx="978033" cy="978033"/>
          </a:xfrm>
          <a:prstGeom prst="rect">
            <a:avLst/>
          </a:prstGeom>
          <a:noFill/>
          <a:ln>
            <a:noFill/>
          </a:ln>
          <a:effectLst/>
        </p:spPr>
        <p:txBody>
          <a:bodyPr spcFirstLastPara="0" vert="horz" wrap="square" lIns="21591" tIns="21591" rIns="21591" bIns="21591" numCol="1" spcCol="1270" anchor="ctr" anchorCtr="0">
            <a:noAutofit/>
          </a:bodyPr>
          <a:lstStyle/>
          <a:p>
            <a:pPr algn="ctr" defTabSz="755632">
              <a:lnSpc>
                <a:spcPct val="90000"/>
              </a:lnSpc>
              <a:spcBef>
                <a:spcPct val="0"/>
              </a:spcBef>
              <a:spcAft>
                <a:spcPct val="35000"/>
              </a:spcAft>
              <a:defRPr/>
            </a:pPr>
            <a:r>
              <a:rPr lang="de-DE" sz="1400" kern="0" dirty="0" err="1">
                <a:solidFill>
                  <a:prstClr val="white"/>
                </a:solidFill>
                <a:latin typeface="Arial"/>
              </a:rPr>
              <a:t>Akkre-ditierung</a:t>
            </a:r>
            <a:endParaRPr lang="de-DE" sz="1400" kern="0" dirty="0">
              <a:solidFill>
                <a:prstClr val="white"/>
              </a:solidFill>
              <a:latin typeface="Arial"/>
            </a:endParaRPr>
          </a:p>
        </p:txBody>
      </p:sp>
      <p:sp>
        <p:nvSpPr>
          <p:cNvPr id="30" name="Form 29">
            <a:extLst>
              <a:ext uri="{FF2B5EF4-FFF2-40B4-BE49-F238E27FC236}">
                <a16:creationId xmlns:a16="http://schemas.microsoft.com/office/drawing/2014/main" id="{49D4DB13-B2AD-98DA-F8E2-A5F8E916AF0F}"/>
              </a:ext>
            </a:extLst>
          </p:cNvPr>
          <p:cNvSpPr/>
          <p:nvPr/>
        </p:nvSpPr>
        <p:spPr>
          <a:xfrm>
            <a:off x="2279025" y="2668432"/>
            <a:ext cx="1825780" cy="1802473"/>
          </a:xfrm>
          <a:prstGeom prst="gear9">
            <a:avLst/>
          </a:prstGeom>
          <a:solidFill>
            <a:srgbClr val="004164">
              <a:lumMod val="90000"/>
              <a:lumOff val="10000"/>
            </a:srgbClr>
          </a:solidFill>
          <a:ln w="12700" cap="flat" cmpd="sng" algn="ctr">
            <a:solidFill>
              <a:sysClr val="window" lastClr="FFFFFF">
                <a:hueOff val="0"/>
                <a:satOff val="0"/>
                <a:lumOff val="0"/>
                <a:alphaOff val="0"/>
              </a:sysClr>
            </a:solidFill>
            <a:prstDash val="solid"/>
            <a:miter lim="800000"/>
          </a:ln>
          <a:effectLst/>
        </p:spPr>
        <p:txBody>
          <a:bodyPr/>
          <a:lstStyle/>
          <a:p>
            <a:pPr defTabSz="1219170"/>
            <a:endParaRPr lang="de-DE" sz="2400">
              <a:solidFill>
                <a:srgbClr val="000000"/>
              </a:solidFill>
              <a:latin typeface="Calibri"/>
            </a:endParaRPr>
          </a:p>
        </p:txBody>
      </p:sp>
      <p:sp>
        <p:nvSpPr>
          <p:cNvPr id="31" name="Form 4">
            <a:extLst>
              <a:ext uri="{FF2B5EF4-FFF2-40B4-BE49-F238E27FC236}">
                <a16:creationId xmlns:a16="http://schemas.microsoft.com/office/drawing/2014/main" id="{746CE5AA-D00E-1BEE-BB72-54CA51A81235}"/>
              </a:ext>
            </a:extLst>
          </p:cNvPr>
          <p:cNvSpPr/>
          <p:nvPr/>
        </p:nvSpPr>
        <p:spPr>
          <a:xfrm>
            <a:off x="2639738" y="3083458"/>
            <a:ext cx="1091655" cy="926509"/>
          </a:xfrm>
          <a:prstGeom prst="rect">
            <a:avLst/>
          </a:prstGeom>
          <a:noFill/>
          <a:ln>
            <a:noFill/>
          </a:ln>
          <a:effectLst/>
        </p:spPr>
        <p:txBody>
          <a:bodyPr spcFirstLastPara="0" vert="horz" wrap="square" lIns="21591" tIns="21591" rIns="21591" bIns="21591" numCol="1" spcCol="1270" anchor="ctr" anchorCtr="0">
            <a:noAutofit/>
          </a:bodyPr>
          <a:lstStyle/>
          <a:p>
            <a:pPr algn="ctr" defTabSz="755632">
              <a:lnSpc>
                <a:spcPct val="90000"/>
              </a:lnSpc>
              <a:spcBef>
                <a:spcPct val="0"/>
              </a:spcBef>
              <a:spcAft>
                <a:spcPct val="35000"/>
              </a:spcAft>
              <a:defRPr/>
            </a:pPr>
            <a:r>
              <a:rPr lang="de-DE" sz="900" kern="0" dirty="0">
                <a:solidFill>
                  <a:prstClr val="white"/>
                </a:solidFill>
                <a:latin typeface="Arial"/>
              </a:rPr>
              <a:t>phys., chem., techn.</a:t>
            </a:r>
            <a:r>
              <a:rPr lang="de-DE" sz="1100" kern="0" dirty="0">
                <a:solidFill>
                  <a:prstClr val="white"/>
                </a:solidFill>
                <a:latin typeface="Arial"/>
              </a:rPr>
              <a:t> </a:t>
            </a:r>
            <a:r>
              <a:rPr lang="de-DE" sz="1400" kern="0" dirty="0">
                <a:solidFill>
                  <a:prstClr val="white"/>
                </a:solidFill>
                <a:latin typeface="Arial"/>
              </a:rPr>
              <a:t>Grundlagen</a:t>
            </a:r>
            <a:br>
              <a:rPr lang="de-DE" sz="1400" kern="0" dirty="0">
                <a:solidFill>
                  <a:prstClr val="white"/>
                </a:solidFill>
                <a:latin typeface="Arial"/>
              </a:rPr>
            </a:br>
            <a:r>
              <a:rPr lang="de-DE" sz="1400" kern="0" dirty="0">
                <a:solidFill>
                  <a:prstClr val="white"/>
                </a:solidFill>
                <a:latin typeface="Arial"/>
              </a:rPr>
              <a:t>(Metrologie)</a:t>
            </a:r>
          </a:p>
        </p:txBody>
      </p:sp>
      <p:sp>
        <p:nvSpPr>
          <p:cNvPr id="32" name="Form 31">
            <a:extLst>
              <a:ext uri="{FF2B5EF4-FFF2-40B4-BE49-F238E27FC236}">
                <a16:creationId xmlns:a16="http://schemas.microsoft.com/office/drawing/2014/main" id="{D19336B2-F424-2D0D-DBCE-7267E9082468}"/>
              </a:ext>
            </a:extLst>
          </p:cNvPr>
          <p:cNvSpPr/>
          <p:nvPr/>
        </p:nvSpPr>
        <p:spPr>
          <a:xfrm>
            <a:off x="3868241" y="2023949"/>
            <a:ext cx="2445083" cy="2445083"/>
          </a:xfrm>
          <a:prstGeom prst="gear9">
            <a:avLst/>
          </a:prstGeom>
          <a:solidFill>
            <a:srgbClr val="004164">
              <a:lumMod val="90000"/>
              <a:lumOff val="10000"/>
            </a:srgbClr>
          </a:solidFill>
          <a:ln w="12700" cap="flat" cmpd="sng" algn="ctr">
            <a:solidFill>
              <a:sysClr val="window" lastClr="FFFFFF">
                <a:hueOff val="0"/>
                <a:satOff val="0"/>
                <a:lumOff val="0"/>
                <a:alphaOff val="0"/>
              </a:sysClr>
            </a:solidFill>
            <a:prstDash val="solid"/>
            <a:miter lim="800000"/>
          </a:ln>
          <a:effectLst/>
        </p:spPr>
        <p:txBody>
          <a:bodyPr/>
          <a:lstStyle/>
          <a:p>
            <a:pPr defTabSz="1219170"/>
            <a:endParaRPr lang="de-DE" sz="2400">
              <a:solidFill>
                <a:srgbClr val="000000"/>
              </a:solidFill>
              <a:latin typeface="Calibri"/>
            </a:endParaRPr>
          </a:p>
        </p:txBody>
      </p:sp>
      <p:sp>
        <p:nvSpPr>
          <p:cNvPr id="45" name="Textfeld 44">
            <a:extLst>
              <a:ext uri="{FF2B5EF4-FFF2-40B4-BE49-F238E27FC236}">
                <a16:creationId xmlns:a16="http://schemas.microsoft.com/office/drawing/2014/main" id="{279FD6FC-1D02-E171-66AE-6544B0C1255D}"/>
              </a:ext>
            </a:extLst>
          </p:cNvPr>
          <p:cNvSpPr txBox="1"/>
          <p:nvPr/>
        </p:nvSpPr>
        <p:spPr>
          <a:xfrm>
            <a:off x="-27471" y="1564369"/>
            <a:ext cx="12420600" cy="5293631"/>
          </a:xfrm>
          <a:prstGeom prst="rect">
            <a:avLst/>
          </a:prstGeom>
          <a:solidFill>
            <a:schemeClr val="bg1">
              <a:alpha val="80000"/>
            </a:schemeClr>
          </a:solidFill>
        </p:spPr>
        <p:txBody>
          <a:bodyPr wrap="square" lIns="336000" tIns="288000" rIns="144000">
            <a:noAutofit/>
          </a:bodyPr>
          <a:lstStyle/>
          <a:p>
            <a:pPr defTabSz="1219170"/>
            <a:endParaRPr lang="de-DE" sz="3200" dirty="0">
              <a:solidFill>
                <a:srgbClr val="000000"/>
              </a:solidFill>
              <a:latin typeface="Calibri"/>
            </a:endParaRPr>
          </a:p>
        </p:txBody>
      </p:sp>
      <p:sp>
        <p:nvSpPr>
          <p:cNvPr id="33" name="Form 4">
            <a:extLst>
              <a:ext uri="{FF2B5EF4-FFF2-40B4-BE49-F238E27FC236}">
                <a16:creationId xmlns:a16="http://schemas.microsoft.com/office/drawing/2014/main" id="{29E16347-B257-7CE2-D95D-F068134703BD}"/>
              </a:ext>
            </a:extLst>
          </p:cNvPr>
          <p:cNvSpPr/>
          <p:nvPr/>
        </p:nvSpPr>
        <p:spPr>
          <a:xfrm>
            <a:off x="4353462" y="2589504"/>
            <a:ext cx="1461943" cy="1256824"/>
          </a:xfrm>
          <a:prstGeom prst="rect">
            <a:avLst/>
          </a:prstGeom>
          <a:noFill/>
          <a:ln>
            <a:noFill/>
          </a:ln>
          <a:effectLst/>
        </p:spPr>
        <p:txBody>
          <a:bodyPr spcFirstLastPara="0" vert="horz" wrap="square" lIns="21591" tIns="21591" rIns="21591" bIns="21591" numCol="1" spcCol="1270" anchor="ctr" anchorCtr="0">
            <a:noAutofit/>
          </a:bodyPr>
          <a:lstStyle/>
          <a:p>
            <a:pPr algn="ctr" defTabSz="755632">
              <a:lnSpc>
                <a:spcPct val="90000"/>
              </a:lnSpc>
              <a:spcBef>
                <a:spcPct val="0"/>
              </a:spcBef>
              <a:spcAft>
                <a:spcPct val="35000"/>
              </a:spcAft>
              <a:defRPr/>
            </a:pPr>
            <a:r>
              <a:rPr lang="de-DE" sz="1600" kern="0" dirty="0">
                <a:solidFill>
                  <a:prstClr val="white"/>
                </a:solidFill>
                <a:latin typeface="Arial"/>
              </a:rPr>
              <a:t>Normen &amp;</a:t>
            </a:r>
            <a:br>
              <a:rPr lang="de-DE" sz="1600" kern="0" dirty="0">
                <a:solidFill>
                  <a:prstClr val="white"/>
                </a:solidFill>
                <a:latin typeface="Arial"/>
              </a:rPr>
            </a:br>
            <a:r>
              <a:rPr lang="de-DE" sz="1600" kern="0" dirty="0">
                <a:solidFill>
                  <a:prstClr val="white"/>
                </a:solidFill>
                <a:latin typeface="Arial"/>
              </a:rPr>
              <a:t>Standards</a:t>
            </a:r>
          </a:p>
        </p:txBody>
      </p:sp>
      <p:sp>
        <p:nvSpPr>
          <p:cNvPr id="34" name="Textfeld 33">
            <a:extLst>
              <a:ext uri="{FF2B5EF4-FFF2-40B4-BE49-F238E27FC236}">
                <a16:creationId xmlns:a16="http://schemas.microsoft.com/office/drawing/2014/main" id="{D5B8E9CC-A31F-4B75-5646-5B3521794A7F}"/>
              </a:ext>
            </a:extLst>
          </p:cNvPr>
          <p:cNvSpPr txBox="1"/>
          <p:nvPr/>
        </p:nvSpPr>
        <p:spPr>
          <a:xfrm>
            <a:off x="919240" y="1608192"/>
            <a:ext cx="11729961" cy="4679808"/>
          </a:xfrm>
          <a:prstGeom prst="rect">
            <a:avLst/>
          </a:prstGeom>
          <a:noFill/>
        </p:spPr>
        <p:txBody>
          <a:bodyPr wrap="square" lIns="336000" tIns="288000" rIns="144000">
            <a:noAutofit/>
          </a:bodyPr>
          <a:lstStyle/>
          <a:p>
            <a:pPr marL="457189" indent="-457189" defTabSz="1219170">
              <a:buFont typeface="Wingdings" panose="05000000000000000000" pitchFamily="2" charset="2"/>
              <a:buChar char="à"/>
            </a:pPr>
            <a:r>
              <a:rPr lang="de-DE" sz="3200" dirty="0">
                <a:solidFill>
                  <a:srgbClr val="000000"/>
                </a:solidFill>
                <a:latin typeface="Rambla"/>
                <a:ea typeface="Open Sans"/>
                <a:cs typeface="Open Sans"/>
              </a:rPr>
              <a:t>ein weltweites System,</a:t>
            </a:r>
          </a:p>
          <a:p>
            <a:pPr defTabSz="1219170"/>
            <a:r>
              <a:rPr lang="de-DE" sz="3200" dirty="0">
                <a:solidFill>
                  <a:srgbClr val="000000"/>
                </a:solidFill>
                <a:latin typeface="Rambla"/>
                <a:ea typeface="Open Sans"/>
                <a:cs typeface="Open Sans"/>
              </a:rPr>
              <a:t>verankert in den Rechts-</a:t>
            </a:r>
          </a:p>
          <a:p>
            <a:pPr defTabSz="1219170"/>
            <a:r>
              <a:rPr lang="de-DE" sz="3200" dirty="0" err="1">
                <a:solidFill>
                  <a:srgbClr val="000000"/>
                </a:solidFill>
                <a:latin typeface="Rambla"/>
                <a:ea typeface="Open Sans"/>
                <a:cs typeface="Open Sans"/>
              </a:rPr>
              <a:t>strukturen</a:t>
            </a:r>
            <a:r>
              <a:rPr lang="de-DE" sz="3200" dirty="0">
                <a:solidFill>
                  <a:srgbClr val="000000"/>
                </a:solidFill>
                <a:latin typeface="Rambla"/>
                <a:ea typeface="Open Sans"/>
                <a:cs typeface="Open Sans"/>
              </a:rPr>
              <a:t> und Handelsverträgen</a:t>
            </a:r>
          </a:p>
          <a:p>
            <a:pPr defTabSz="1219170"/>
            <a:r>
              <a:rPr lang="de-DE" sz="3200" dirty="0">
                <a:solidFill>
                  <a:srgbClr val="000000"/>
                </a:solidFill>
                <a:latin typeface="Rambla"/>
                <a:ea typeface="Open Sans"/>
                <a:cs typeface="Open Sans"/>
              </a:rPr>
              <a:t>der Länder der Welt</a:t>
            </a:r>
            <a:endParaRPr lang="de-DE" sz="3200" dirty="0">
              <a:solidFill>
                <a:srgbClr val="000000"/>
              </a:solidFill>
              <a:latin typeface="Calibri"/>
            </a:endParaRPr>
          </a:p>
        </p:txBody>
      </p:sp>
      <p:pic>
        <p:nvPicPr>
          <p:cNvPr id="35" name="Grafik 34">
            <a:extLst>
              <a:ext uri="{FF2B5EF4-FFF2-40B4-BE49-F238E27FC236}">
                <a16:creationId xmlns:a16="http://schemas.microsoft.com/office/drawing/2014/main" id="{0B3107CF-2147-432A-81D1-76AC8FBDA97B}"/>
              </a:ext>
            </a:extLst>
          </p:cNvPr>
          <p:cNvPicPr>
            <a:picLocks noChangeAspect="1"/>
          </p:cNvPicPr>
          <p:nvPr/>
        </p:nvPicPr>
        <p:blipFill>
          <a:blip r:embed="rId16"/>
          <a:stretch>
            <a:fillRect/>
          </a:stretch>
        </p:blipFill>
        <p:spPr>
          <a:xfrm>
            <a:off x="7894671" y="1613608"/>
            <a:ext cx="4011144" cy="1972873"/>
          </a:xfrm>
          <a:prstGeom prst="rect">
            <a:avLst/>
          </a:prstGeom>
        </p:spPr>
      </p:pic>
      <p:pic>
        <p:nvPicPr>
          <p:cNvPr id="36" name="Picture 12" descr="The World Bank | Genève internationale">
            <a:extLst>
              <a:ext uri="{FF2B5EF4-FFF2-40B4-BE49-F238E27FC236}">
                <a16:creationId xmlns:a16="http://schemas.microsoft.com/office/drawing/2014/main" id="{BDE87B61-24E5-47BC-CD30-BC94D5E88DA3}"/>
              </a:ext>
            </a:extLst>
          </p:cNvPr>
          <p:cNvPicPr>
            <a:picLocks noChangeAspect="1" noChangeArrowheads="1"/>
          </p:cNvPicPr>
          <p:nvPr/>
        </p:nvPicPr>
        <p:blipFill>
          <a:blip r:embed="rId17" cstate="screen">
            <a:extLst>
              <a:ext uri="{28A0092B-C50C-407E-A947-70E740481C1C}">
                <a14:useLocalDpi xmlns:a14="http://schemas.microsoft.com/office/drawing/2010/main" val="0"/>
              </a:ext>
            </a:extLst>
          </a:blip>
          <a:srcRect/>
          <a:stretch>
            <a:fillRect/>
          </a:stretch>
        </p:blipFill>
        <p:spPr bwMode="auto">
          <a:xfrm>
            <a:off x="6960484" y="1692720"/>
            <a:ext cx="730872" cy="730872"/>
          </a:xfrm>
          <a:prstGeom prst="rect">
            <a:avLst/>
          </a:prstGeom>
          <a:noFill/>
          <a:extLst>
            <a:ext uri="{909E8E84-426E-40DD-AFC4-6F175D3DCCD1}">
              <a14:hiddenFill xmlns:a14="http://schemas.microsoft.com/office/drawing/2010/main">
                <a:solidFill>
                  <a:srgbClr val="FFFFFF"/>
                </a:solidFill>
              </a14:hiddenFill>
            </a:ext>
          </a:extLst>
        </p:spPr>
      </p:pic>
      <p:sp>
        <p:nvSpPr>
          <p:cNvPr id="40" name="Textfeld 39">
            <a:extLst>
              <a:ext uri="{FF2B5EF4-FFF2-40B4-BE49-F238E27FC236}">
                <a16:creationId xmlns:a16="http://schemas.microsoft.com/office/drawing/2014/main" id="{89FE4297-362B-9B77-CF55-560D4B3E43CE}"/>
              </a:ext>
            </a:extLst>
          </p:cNvPr>
          <p:cNvSpPr txBox="1"/>
          <p:nvPr/>
        </p:nvSpPr>
        <p:spPr>
          <a:xfrm>
            <a:off x="919239" y="4112179"/>
            <a:ext cx="5102595" cy="1181452"/>
          </a:xfrm>
          <a:prstGeom prst="rect">
            <a:avLst/>
          </a:prstGeom>
          <a:noFill/>
        </p:spPr>
        <p:txBody>
          <a:bodyPr wrap="square" lIns="336000" tIns="288000" rIns="144000">
            <a:noAutofit/>
          </a:bodyPr>
          <a:lstStyle/>
          <a:p>
            <a:pPr defTabSz="1219170"/>
            <a:r>
              <a:rPr lang="de-DE" sz="2133" dirty="0">
                <a:solidFill>
                  <a:srgbClr val="000000"/>
                </a:solidFill>
                <a:latin typeface="Rambla"/>
                <a:ea typeface="Open Sans"/>
                <a:cs typeface="Open Sans"/>
                <a:sym typeface="Wingdings" panose="05000000000000000000" pitchFamily="2" charset="2"/>
              </a:rPr>
              <a:t>[4 der 5 Elemente werden maßgeblich durch Normen definiert]</a:t>
            </a:r>
            <a:endParaRPr lang="de-DE" sz="2133" dirty="0">
              <a:solidFill>
                <a:srgbClr val="000000"/>
              </a:solidFill>
              <a:latin typeface="Calibri"/>
            </a:endParaRPr>
          </a:p>
        </p:txBody>
      </p:sp>
      <p:pic>
        <p:nvPicPr>
          <p:cNvPr id="41" name="Picture 3">
            <a:extLst>
              <a:ext uri="{FF2B5EF4-FFF2-40B4-BE49-F238E27FC236}">
                <a16:creationId xmlns:a16="http://schemas.microsoft.com/office/drawing/2014/main" id="{5E852D0B-2C57-172C-B6F4-F11B3E487286}"/>
              </a:ext>
            </a:extLst>
          </p:cNvPr>
          <p:cNvPicPr>
            <a:picLocks noChangeAspect="1"/>
          </p:cNvPicPr>
          <p:nvPr/>
        </p:nvPicPr>
        <p:blipFill rotWithShape="1">
          <a:blip r:embed="rId18"/>
          <a:srcRect l="52775"/>
          <a:stretch/>
        </p:blipFill>
        <p:spPr>
          <a:xfrm>
            <a:off x="8922458" y="3973574"/>
            <a:ext cx="3335567" cy="4390377"/>
          </a:xfrm>
          <a:prstGeom prst="rect">
            <a:avLst/>
          </a:prstGeom>
        </p:spPr>
      </p:pic>
      <p:pic>
        <p:nvPicPr>
          <p:cNvPr id="42" name="Picture 3">
            <a:extLst>
              <a:ext uri="{FF2B5EF4-FFF2-40B4-BE49-F238E27FC236}">
                <a16:creationId xmlns:a16="http://schemas.microsoft.com/office/drawing/2014/main" id="{E9D33086-62C6-FEA4-6958-FAC7C25D2100}"/>
              </a:ext>
            </a:extLst>
          </p:cNvPr>
          <p:cNvPicPr>
            <a:picLocks noChangeAspect="1"/>
          </p:cNvPicPr>
          <p:nvPr/>
        </p:nvPicPr>
        <p:blipFill rotWithShape="1">
          <a:blip r:embed="rId18"/>
          <a:srcRect l="833" r="78735"/>
          <a:stretch/>
        </p:blipFill>
        <p:spPr>
          <a:xfrm>
            <a:off x="7650019" y="3997116"/>
            <a:ext cx="1443183" cy="4390377"/>
          </a:xfrm>
          <a:prstGeom prst="rect">
            <a:avLst/>
          </a:prstGeom>
        </p:spPr>
      </p:pic>
      <p:pic>
        <p:nvPicPr>
          <p:cNvPr id="43" name="Picture 14">
            <a:extLst>
              <a:ext uri="{FF2B5EF4-FFF2-40B4-BE49-F238E27FC236}">
                <a16:creationId xmlns:a16="http://schemas.microsoft.com/office/drawing/2014/main" id="{2F44F9E8-BCC0-E7AC-4B91-A3D11656DD1E}"/>
              </a:ext>
            </a:extLst>
          </p:cNvPr>
          <p:cNvPicPr>
            <a:picLocks noChangeAspect="1" noChangeArrowheads="1"/>
          </p:cNvPicPr>
          <p:nvPr/>
        </p:nvPicPr>
        <p:blipFill rotWithShape="1">
          <a:blip r:embed="rId19" cstate="screen">
            <a:extLst>
              <a:ext uri="{28A0092B-C50C-407E-A947-70E740481C1C}">
                <a14:useLocalDpi xmlns:a14="http://schemas.microsoft.com/office/drawing/2010/main" val="0"/>
              </a:ext>
            </a:extLst>
          </a:blip>
          <a:srcRect l="-1" r="62210"/>
          <a:stretch/>
        </p:blipFill>
        <p:spPr bwMode="auto">
          <a:xfrm>
            <a:off x="7061823" y="3996125"/>
            <a:ext cx="588196" cy="482495"/>
          </a:xfrm>
          <a:prstGeom prst="rect">
            <a:avLst/>
          </a:prstGeom>
          <a:noFill/>
          <a:extLst>
            <a:ext uri="{909E8E84-426E-40DD-AFC4-6F175D3DCCD1}">
              <a14:hiddenFill xmlns:a14="http://schemas.microsoft.com/office/drawing/2010/main">
                <a:solidFill>
                  <a:srgbClr val="FFFFFF"/>
                </a:solidFill>
              </a14:hiddenFill>
            </a:ext>
          </a:extLst>
        </p:spPr>
      </p:pic>
      <p:sp>
        <p:nvSpPr>
          <p:cNvPr id="44" name="Rechteck 43">
            <a:extLst>
              <a:ext uri="{FF2B5EF4-FFF2-40B4-BE49-F238E27FC236}">
                <a16:creationId xmlns:a16="http://schemas.microsoft.com/office/drawing/2014/main" id="{A7C4FC3F-682A-5B66-FC43-B89973B0DDFC}"/>
              </a:ext>
            </a:extLst>
          </p:cNvPr>
          <p:cNvSpPr/>
          <p:nvPr/>
        </p:nvSpPr>
        <p:spPr>
          <a:xfrm>
            <a:off x="7258084" y="5422497"/>
            <a:ext cx="4832317" cy="1433472"/>
          </a:xfrm>
          <a:prstGeom prst="rect">
            <a:avLst/>
          </a:prstGeom>
          <a:gradFill flip="none" rotWithShape="1">
            <a:gsLst>
              <a:gs pos="0">
                <a:schemeClr val="bg1"/>
              </a:gs>
              <a:gs pos="100000">
                <a:srgbClr val="FFFFFF">
                  <a:shade val="100000"/>
                  <a:satMod val="115000"/>
                  <a:alpha val="26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a:endParaRPr lang="de-DE" sz="3733" dirty="0">
              <a:solidFill>
                <a:srgbClr val="00B050"/>
              </a:solidFill>
              <a:latin typeface="Calibri"/>
            </a:endParaRPr>
          </a:p>
        </p:txBody>
      </p:sp>
      <p:grpSp>
        <p:nvGrpSpPr>
          <p:cNvPr id="46" name="Gruppieren 45">
            <a:extLst>
              <a:ext uri="{FF2B5EF4-FFF2-40B4-BE49-F238E27FC236}">
                <a16:creationId xmlns:a16="http://schemas.microsoft.com/office/drawing/2014/main" id="{9BF6F0C5-C278-01A6-47B1-D886200D49F2}"/>
              </a:ext>
            </a:extLst>
          </p:cNvPr>
          <p:cNvGrpSpPr/>
          <p:nvPr/>
        </p:nvGrpSpPr>
        <p:grpSpPr>
          <a:xfrm>
            <a:off x="-61960" y="-922"/>
            <a:ext cx="12711160" cy="8388415"/>
            <a:chOff x="-46470" y="-692"/>
            <a:chExt cx="9533370" cy="6291311"/>
          </a:xfrm>
        </p:grpSpPr>
        <p:sp>
          <p:nvSpPr>
            <p:cNvPr id="47" name="Textfeld 46">
              <a:extLst>
                <a:ext uri="{FF2B5EF4-FFF2-40B4-BE49-F238E27FC236}">
                  <a16:creationId xmlns:a16="http://schemas.microsoft.com/office/drawing/2014/main" id="{26E638FB-E040-02E7-9E68-879AE8FC7F14}"/>
                </a:ext>
              </a:extLst>
            </p:cNvPr>
            <p:cNvSpPr txBox="1"/>
            <p:nvPr/>
          </p:nvSpPr>
          <p:spPr>
            <a:xfrm>
              <a:off x="-20603" y="-692"/>
              <a:ext cx="9315450" cy="2847276"/>
            </a:xfrm>
            <a:prstGeom prst="rect">
              <a:avLst/>
            </a:prstGeom>
            <a:solidFill>
              <a:schemeClr val="bg1">
                <a:alpha val="80000"/>
              </a:schemeClr>
            </a:solidFill>
          </p:spPr>
          <p:txBody>
            <a:bodyPr wrap="square" lIns="336000" tIns="288000" rIns="144000">
              <a:noAutofit/>
            </a:bodyPr>
            <a:lstStyle/>
            <a:p>
              <a:pPr defTabSz="1219170"/>
              <a:endParaRPr lang="de-DE" sz="3200" dirty="0">
                <a:solidFill>
                  <a:srgbClr val="000000"/>
                </a:solidFill>
                <a:latin typeface="Calibri"/>
              </a:endParaRPr>
            </a:p>
          </p:txBody>
        </p:sp>
        <p:sp>
          <p:nvSpPr>
            <p:cNvPr id="48" name="Textfeld 47">
              <a:extLst>
                <a:ext uri="{FF2B5EF4-FFF2-40B4-BE49-F238E27FC236}">
                  <a16:creationId xmlns:a16="http://schemas.microsoft.com/office/drawing/2014/main" id="{5C11B5A2-6775-049A-CCC5-E71BB3955AA9}"/>
                </a:ext>
              </a:extLst>
            </p:cNvPr>
            <p:cNvSpPr txBox="1"/>
            <p:nvPr/>
          </p:nvSpPr>
          <p:spPr>
            <a:xfrm>
              <a:off x="-33782" y="2842866"/>
              <a:ext cx="9520682" cy="2705227"/>
            </a:xfrm>
            <a:prstGeom prst="rect">
              <a:avLst/>
            </a:prstGeom>
            <a:solidFill>
              <a:schemeClr val="bg1">
                <a:alpha val="80000"/>
              </a:schemeClr>
            </a:solidFill>
          </p:spPr>
          <p:txBody>
            <a:bodyPr wrap="square" lIns="336000" tIns="288000" rIns="144000">
              <a:noAutofit/>
            </a:bodyPr>
            <a:lstStyle/>
            <a:p>
              <a:pPr defTabSz="1219170"/>
              <a:endParaRPr lang="de-DE" sz="3200" dirty="0">
                <a:solidFill>
                  <a:srgbClr val="000000"/>
                </a:solidFill>
                <a:latin typeface="Calibri"/>
              </a:endParaRPr>
            </a:p>
          </p:txBody>
        </p:sp>
        <p:sp>
          <p:nvSpPr>
            <p:cNvPr id="49" name="Titel 1">
              <a:extLst>
                <a:ext uri="{FF2B5EF4-FFF2-40B4-BE49-F238E27FC236}">
                  <a16:creationId xmlns:a16="http://schemas.microsoft.com/office/drawing/2014/main" id="{9D36BCC8-0D54-3C43-8A3C-BF4D328E08B4}"/>
                </a:ext>
              </a:extLst>
            </p:cNvPr>
            <p:cNvSpPr txBox="1">
              <a:spLocks/>
            </p:cNvSpPr>
            <p:nvPr/>
          </p:nvSpPr>
          <p:spPr>
            <a:xfrm>
              <a:off x="-46470" y="2353451"/>
              <a:ext cx="9053310" cy="488611"/>
            </a:xfrm>
            <a:prstGeom prst="rect">
              <a:avLst/>
            </a:prstGeom>
          </p:spPr>
          <p:txBody>
            <a:bodyPr vert="horz" lIns="0" tIns="0" rIns="0" bIns="0" rtlCol="0" anchor="ctr" anchorCtr="0">
              <a:noAutofit/>
            </a:bodyPr>
            <a:lstStyle>
              <a:lvl1pPr algn="l" defTabSz="914400" rtl="0" eaLnBrk="1" latinLnBrk="0" hangingPunct="1">
                <a:lnSpc>
                  <a:spcPts val="2500"/>
                </a:lnSpc>
                <a:spcBef>
                  <a:spcPct val="0"/>
                </a:spcBef>
                <a:buNone/>
                <a:defRPr sz="2200" b="1" i="1" kern="1200" baseline="0">
                  <a:solidFill>
                    <a:schemeClr val="tx2"/>
                  </a:solidFill>
                  <a:latin typeface="Rambla" panose="02000503000000020004" pitchFamily="2" charset="77"/>
                  <a:ea typeface="Open Sans" panose="020B0606030504020204" pitchFamily="34" charset="0"/>
                  <a:cs typeface="Open Sans" panose="020B0606030504020204" pitchFamily="34" charset="0"/>
                </a:defRPr>
              </a:lvl1pPr>
            </a:lstStyle>
            <a:p>
              <a:pPr algn="ctr" defTabSz="1219170">
                <a:lnSpc>
                  <a:spcPct val="100000"/>
                </a:lnSpc>
              </a:pPr>
              <a:r>
                <a:rPr lang="de-DE" sz="4267" kern="0" dirty="0">
                  <a:solidFill>
                    <a:srgbClr val="00B050"/>
                  </a:solidFill>
                  <a:latin typeface="Rambla"/>
                  <a:ea typeface="Open Sans"/>
                  <a:cs typeface="Open Sans"/>
                  <a:sym typeface="Wingdings" panose="05000000000000000000" pitchFamily="2" charset="2"/>
                </a:rPr>
                <a:t>   die deutsche QI = ein Hidden Champion</a:t>
              </a:r>
              <a:endParaRPr lang="de-DE" sz="4267" kern="0" dirty="0">
                <a:solidFill>
                  <a:srgbClr val="00B050"/>
                </a:solidFill>
              </a:endParaRPr>
            </a:p>
          </p:txBody>
        </p:sp>
        <p:pic>
          <p:nvPicPr>
            <p:cNvPr id="50" name="Picture 3">
              <a:extLst>
                <a:ext uri="{FF2B5EF4-FFF2-40B4-BE49-F238E27FC236}">
                  <a16:creationId xmlns:a16="http://schemas.microsoft.com/office/drawing/2014/main" id="{A5CA5251-8EB0-BA54-40EF-728D712E7D71}"/>
                </a:ext>
              </a:extLst>
            </p:cNvPr>
            <p:cNvPicPr>
              <a:picLocks noChangeAspect="1"/>
            </p:cNvPicPr>
            <p:nvPr/>
          </p:nvPicPr>
          <p:blipFill rotWithShape="1">
            <a:blip r:embed="rId18"/>
            <a:srcRect l="52775"/>
            <a:stretch/>
          </p:blipFill>
          <p:spPr>
            <a:xfrm>
              <a:off x="6691843" y="2980180"/>
              <a:ext cx="2501675" cy="3292783"/>
            </a:xfrm>
            <a:prstGeom prst="rect">
              <a:avLst/>
            </a:prstGeom>
          </p:spPr>
        </p:pic>
        <p:pic>
          <p:nvPicPr>
            <p:cNvPr id="51" name="Picture 3">
              <a:extLst>
                <a:ext uri="{FF2B5EF4-FFF2-40B4-BE49-F238E27FC236}">
                  <a16:creationId xmlns:a16="http://schemas.microsoft.com/office/drawing/2014/main" id="{AEC16512-BD80-4423-D118-ACB2EBBBEBAA}"/>
                </a:ext>
              </a:extLst>
            </p:cNvPr>
            <p:cNvPicPr>
              <a:picLocks noChangeAspect="1"/>
            </p:cNvPicPr>
            <p:nvPr/>
          </p:nvPicPr>
          <p:blipFill rotWithShape="1">
            <a:blip r:embed="rId18"/>
            <a:srcRect l="833" r="78735"/>
            <a:stretch/>
          </p:blipFill>
          <p:spPr>
            <a:xfrm>
              <a:off x="5737514" y="2997836"/>
              <a:ext cx="1082387" cy="3292783"/>
            </a:xfrm>
            <a:prstGeom prst="rect">
              <a:avLst/>
            </a:prstGeom>
          </p:spPr>
        </p:pic>
        <p:pic>
          <p:nvPicPr>
            <p:cNvPr id="52" name="Picture 14">
              <a:extLst>
                <a:ext uri="{FF2B5EF4-FFF2-40B4-BE49-F238E27FC236}">
                  <a16:creationId xmlns:a16="http://schemas.microsoft.com/office/drawing/2014/main" id="{67EDFA27-1C76-A8A0-20BA-4FA93CAB4D7F}"/>
                </a:ext>
              </a:extLst>
            </p:cNvPr>
            <p:cNvPicPr>
              <a:picLocks noChangeAspect="1" noChangeArrowheads="1"/>
            </p:cNvPicPr>
            <p:nvPr/>
          </p:nvPicPr>
          <p:blipFill rotWithShape="1">
            <a:blip r:embed="rId19" cstate="screen">
              <a:extLst>
                <a:ext uri="{28A0092B-C50C-407E-A947-70E740481C1C}">
                  <a14:useLocalDpi xmlns:a14="http://schemas.microsoft.com/office/drawing/2010/main" val="0"/>
                </a:ext>
              </a:extLst>
            </a:blip>
            <a:srcRect l="-1" r="62210"/>
            <a:stretch/>
          </p:blipFill>
          <p:spPr bwMode="auto">
            <a:xfrm>
              <a:off x="5296367" y="2997093"/>
              <a:ext cx="441147" cy="361871"/>
            </a:xfrm>
            <a:prstGeom prst="rect">
              <a:avLst/>
            </a:prstGeom>
            <a:noFill/>
            <a:extLst>
              <a:ext uri="{909E8E84-426E-40DD-AFC4-6F175D3DCCD1}">
                <a14:hiddenFill xmlns:a14="http://schemas.microsoft.com/office/drawing/2010/main">
                  <a:solidFill>
                    <a:srgbClr val="FFFFFF"/>
                  </a:solidFill>
                </a14:hiddenFill>
              </a:ext>
            </a:extLst>
          </p:spPr>
        </p:pic>
        <p:sp>
          <p:nvSpPr>
            <p:cNvPr id="53" name="Rechteck 52">
              <a:extLst>
                <a:ext uri="{FF2B5EF4-FFF2-40B4-BE49-F238E27FC236}">
                  <a16:creationId xmlns:a16="http://schemas.microsoft.com/office/drawing/2014/main" id="{E823C391-D373-99BC-CFF3-0BA882679020}"/>
                </a:ext>
              </a:extLst>
            </p:cNvPr>
            <p:cNvSpPr/>
            <p:nvPr/>
          </p:nvSpPr>
          <p:spPr>
            <a:xfrm>
              <a:off x="5669280" y="3717021"/>
              <a:ext cx="3337560" cy="228347"/>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de-DE" sz="2400">
                <a:solidFill>
                  <a:srgbClr val="FFFFFF"/>
                </a:solidFill>
                <a:latin typeface="Calibri"/>
              </a:endParaRPr>
            </a:p>
          </p:txBody>
        </p:sp>
        <p:sp>
          <p:nvSpPr>
            <p:cNvPr id="54" name="Rechteck 53">
              <a:extLst>
                <a:ext uri="{FF2B5EF4-FFF2-40B4-BE49-F238E27FC236}">
                  <a16:creationId xmlns:a16="http://schemas.microsoft.com/office/drawing/2014/main" id="{9092E8A2-B2EE-6417-B2C0-53597EF65CC0}"/>
                </a:ext>
              </a:extLst>
            </p:cNvPr>
            <p:cNvSpPr/>
            <p:nvPr/>
          </p:nvSpPr>
          <p:spPr>
            <a:xfrm>
              <a:off x="5443563" y="4066873"/>
              <a:ext cx="3624238" cy="1075104"/>
            </a:xfrm>
            <a:prstGeom prst="rect">
              <a:avLst/>
            </a:prstGeom>
            <a:gradFill flip="none" rotWithShape="1">
              <a:gsLst>
                <a:gs pos="0">
                  <a:schemeClr val="bg1"/>
                </a:gs>
                <a:gs pos="100000">
                  <a:srgbClr val="FFFFFF">
                    <a:shade val="100000"/>
                    <a:satMod val="115000"/>
                    <a:alpha val="26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a:endParaRPr lang="de-DE" sz="3733" dirty="0">
                <a:solidFill>
                  <a:srgbClr val="00B050"/>
                </a:solidFill>
                <a:latin typeface="Calibri"/>
              </a:endParaRPr>
            </a:p>
          </p:txBody>
        </p:sp>
      </p:grpSp>
    </p:spTree>
    <p:extLst>
      <p:ext uri="{BB962C8B-B14F-4D97-AF65-F5344CB8AC3E}">
        <p14:creationId xmlns:p14="http://schemas.microsoft.com/office/powerpoint/2010/main" val="2006318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34" grpId="0" animBg="1"/>
      <p:bldP spid="40" grpId="0"/>
      <p:bldP spid="4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658813" y="1884363"/>
            <a:ext cx="11101816" cy="3907271"/>
          </a:xfrm>
        </p:spPr>
        <p:txBody>
          <a:bodyPr numCol="1">
            <a:noAutofit/>
          </a:bodyPr>
          <a:lstStyle/>
          <a:p>
            <a:pPr marL="285744" indent="-285744">
              <a:spcBef>
                <a:spcPts val="1333"/>
              </a:spcBef>
              <a:defRPr/>
            </a:pPr>
            <a:r>
              <a:rPr lang="de-DE" altLang="de-DE" sz="1900" dirty="0">
                <a:latin typeface="Arial" pitchFamily="34" charset="0"/>
              </a:rPr>
              <a:t>(Grundlagen) DIN / DKE Normung</a:t>
            </a:r>
          </a:p>
          <a:p>
            <a:pPr marL="285744" indent="-285744">
              <a:spcBef>
                <a:spcPts val="1333"/>
              </a:spcBef>
              <a:defRPr/>
            </a:pPr>
            <a:r>
              <a:rPr lang="de-DE" altLang="de-DE" sz="1900" dirty="0">
                <a:latin typeface="Arial" pitchFamily="34" charset="0"/>
              </a:rPr>
              <a:t>(Grundlagen) Normung ein Element der Qualitätsinfrastruktur	(QI = Hidden Champion)</a:t>
            </a:r>
          </a:p>
          <a:p>
            <a:pPr marL="285744" indent="-285744">
              <a:spcBef>
                <a:spcPts val="1333"/>
              </a:spcBef>
              <a:defRPr/>
            </a:pPr>
            <a:r>
              <a:rPr lang="de-DE" altLang="de-DE" sz="2800" b="1" dirty="0">
                <a:latin typeface="Arial" pitchFamily="34" charset="0"/>
              </a:rPr>
              <a:t>EU-Politik fordert DPP als Tool für CE</a:t>
            </a:r>
          </a:p>
          <a:p>
            <a:pPr marL="285744" indent="-285744">
              <a:spcBef>
                <a:spcPts val="1333"/>
              </a:spcBef>
              <a:defRPr/>
            </a:pPr>
            <a:r>
              <a:rPr lang="de-DE" altLang="de-DE" sz="1900" dirty="0">
                <a:latin typeface="Arial" pitchFamily="34" charset="0"/>
              </a:rPr>
              <a:t>DPP - Was ist das? – Normung für das Big(</a:t>
            </a:r>
            <a:r>
              <a:rPr lang="de-DE" altLang="de-DE" sz="1900" dirty="0" err="1">
                <a:latin typeface="Arial" pitchFamily="34" charset="0"/>
              </a:rPr>
              <a:t>ger</a:t>
            </a:r>
            <a:r>
              <a:rPr lang="de-DE" altLang="de-DE" sz="1900" dirty="0">
                <a:latin typeface="Arial" pitchFamily="34" charset="0"/>
              </a:rPr>
              <a:t>) Picture</a:t>
            </a:r>
          </a:p>
          <a:p>
            <a:pPr marL="285744" indent="-285744">
              <a:spcBef>
                <a:spcPts val="1333"/>
              </a:spcBef>
              <a:defRPr/>
            </a:pPr>
            <a:r>
              <a:rPr lang="de-DE" altLang="de-DE" sz="1900" dirty="0">
                <a:latin typeface="Arial" pitchFamily="34" charset="0"/>
              </a:rPr>
              <a:t>DPP aktuell in der EU (Normung &amp; Politik)</a:t>
            </a:r>
          </a:p>
          <a:p>
            <a:pPr marL="285744" indent="-285744">
              <a:spcBef>
                <a:spcPts val="1333"/>
              </a:spcBef>
              <a:defRPr/>
            </a:pPr>
            <a:r>
              <a:rPr lang="de-DE" altLang="de-DE" sz="1900" dirty="0">
                <a:latin typeface="Arial" pitchFamily="34" charset="0"/>
              </a:rPr>
              <a:t>DPP ein Werkzeug der QI-Digital				(QI-Digital = </a:t>
            </a:r>
            <a:r>
              <a:rPr lang="de-DE" altLang="de-DE" sz="1900" dirty="0" err="1">
                <a:latin typeface="Arial" pitchFamily="34" charset="0"/>
              </a:rPr>
              <a:t>Enabler</a:t>
            </a:r>
            <a:r>
              <a:rPr lang="de-DE" altLang="de-DE" sz="1900" dirty="0">
                <a:latin typeface="Arial" pitchFamily="34" charset="0"/>
              </a:rPr>
              <a:t>)</a:t>
            </a:r>
          </a:p>
          <a:p>
            <a:pPr marL="285744" indent="-285744">
              <a:spcBef>
                <a:spcPts val="1333"/>
              </a:spcBef>
              <a:defRPr/>
            </a:pPr>
            <a:r>
              <a:rPr lang="de-DE" altLang="de-DE" sz="1900" dirty="0">
                <a:latin typeface="Arial" pitchFamily="34" charset="0"/>
              </a:rPr>
              <a:t>DPP – was daraus folgt – Normung für Digital / Data </a:t>
            </a:r>
            <a:r>
              <a:rPr lang="de-DE" altLang="de-DE" sz="1900" dirty="0" err="1">
                <a:latin typeface="Arial" pitchFamily="34" charset="0"/>
              </a:rPr>
              <a:t>Ecosystems</a:t>
            </a:r>
            <a:endParaRPr lang="de-DE" altLang="de-DE" sz="1900" dirty="0">
              <a:latin typeface="Arial" pitchFamily="34" charset="0"/>
            </a:endParaRPr>
          </a:p>
          <a:p>
            <a:pPr marL="285744" indent="-285744">
              <a:spcBef>
                <a:spcPts val="1333"/>
              </a:spcBef>
              <a:defRPr/>
            </a:pPr>
            <a:r>
              <a:rPr lang="de-DE" altLang="de-DE" sz="1900" dirty="0">
                <a:latin typeface="Arial" pitchFamily="34" charset="0"/>
              </a:rPr>
              <a:t>Internationale Transformation der QI 				(QI-Digital International = Lever) </a:t>
            </a:r>
          </a:p>
          <a:p>
            <a:pPr marL="285744" indent="-285744">
              <a:spcBef>
                <a:spcPts val="1333"/>
              </a:spcBef>
              <a:defRPr/>
            </a:pPr>
            <a:r>
              <a:rPr lang="de-DE" altLang="de-DE" sz="1900" dirty="0">
                <a:latin typeface="Arial" pitchFamily="34" charset="0"/>
              </a:rPr>
              <a:t>gemeinsam </a:t>
            </a:r>
            <a:r>
              <a:rPr lang="de-DE" altLang="de-DE" sz="1900" dirty="0" err="1">
                <a:latin typeface="Arial" pitchFamily="34" charset="0"/>
              </a:rPr>
              <a:t>window</a:t>
            </a:r>
            <a:r>
              <a:rPr lang="de-DE" altLang="de-DE" sz="1900" dirty="0">
                <a:latin typeface="Arial" pitchFamily="34" charset="0"/>
              </a:rPr>
              <a:t> </a:t>
            </a:r>
            <a:r>
              <a:rPr lang="de-DE" altLang="de-DE" sz="1900" dirty="0" err="1">
                <a:latin typeface="Arial" pitchFamily="34" charset="0"/>
              </a:rPr>
              <a:t>of</a:t>
            </a:r>
            <a:r>
              <a:rPr lang="de-DE" altLang="de-DE" sz="1900" dirty="0">
                <a:latin typeface="Arial" pitchFamily="34" charset="0"/>
              </a:rPr>
              <a:t> </a:t>
            </a:r>
            <a:r>
              <a:rPr lang="de-DE" altLang="de-DE" sz="1900" dirty="0" err="1">
                <a:latin typeface="Arial" pitchFamily="34" charset="0"/>
              </a:rPr>
              <a:t>opportunity</a:t>
            </a:r>
            <a:r>
              <a:rPr lang="de-DE" altLang="de-DE" sz="1900" dirty="0">
                <a:latin typeface="Arial" pitchFamily="34" charset="0"/>
              </a:rPr>
              <a:t> nutzen</a:t>
            </a: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p:txBody>
      </p:sp>
      <p:sp>
        <p:nvSpPr>
          <p:cNvPr id="4" name="Foliennummernplatzhalter 3"/>
          <p:cNvSpPr>
            <a:spLocks noGrp="1"/>
          </p:cNvSpPr>
          <p:nvPr>
            <p:ph type="sldNum" sz="quarter" idx="10"/>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fld id="{8B252499-9B54-4877-82BC-0DBF69578AC1}" type="slidenum">
              <a:rPr kumimoji="0" lang="en-US" sz="800" b="1" i="0" u="none" strike="noStrike" kern="1200" cap="none" spc="0" normalizeH="0" baseline="0" noProof="0">
                <a:ln>
                  <a:noFill/>
                </a:ln>
                <a:solidFill>
                  <a:srgbClr val="004164"/>
                </a:solidFill>
                <a:effectLst/>
                <a:uLnTx/>
                <a:uFillTx/>
                <a:latin typeface="Arial"/>
                <a:ea typeface="+mn-ea"/>
                <a:cs typeface="+mn-cs"/>
              </a:rPr>
              <a:pPr marL="0" marR="0" lvl="0" indent="0" algn="l" defTabSz="914377" rtl="0" eaLnBrk="1" fontAlgn="auto" latinLnBrk="0" hangingPunct="1">
                <a:lnSpc>
                  <a:spcPct val="100000"/>
                </a:lnSpc>
                <a:spcBef>
                  <a:spcPts val="0"/>
                </a:spcBef>
                <a:spcAft>
                  <a:spcPts val="0"/>
                </a:spcAft>
                <a:buClrTx/>
                <a:buSzTx/>
                <a:buFontTx/>
                <a:buNone/>
                <a:tabLst/>
                <a:defRPr/>
              </a:pPr>
              <a:t>12</a:t>
            </a:fld>
            <a:endParaRPr kumimoji="0" lang="en-US" sz="800" b="1" i="0" u="none" strike="noStrike" kern="1200" cap="none" spc="0" normalizeH="0" baseline="0" noProof="0" dirty="0">
              <a:ln>
                <a:noFill/>
              </a:ln>
              <a:solidFill>
                <a:srgbClr val="004164"/>
              </a:solidFill>
              <a:effectLst/>
              <a:uLnTx/>
              <a:uFillTx/>
              <a:latin typeface="Arial"/>
              <a:ea typeface="+mn-ea"/>
              <a:cs typeface="+mn-cs"/>
            </a:endParaRPr>
          </a:p>
        </p:txBody>
      </p:sp>
      <p:sp>
        <p:nvSpPr>
          <p:cNvPr id="5" name="Fußzeilenplatzhalter 4"/>
          <p:cNvSpPr>
            <a:spLocks noGrp="1"/>
          </p:cNvSpPr>
          <p:nvPr>
            <p:ph type="ftr" sz="quarter" idx="11"/>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4164"/>
                </a:solidFill>
                <a:effectLst/>
                <a:uLnTx/>
                <a:uFillTx/>
                <a:latin typeface="Arial"/>
                <a:ea typeface="+mn-ea"/>
                <a:cs typeface="+mn-cs"/>
              </a:rPr>
              <a:t>© 2023, DIN e. V.</a:t>
            </a:r>
          </a:p>
        </p:txBody>
      </p:sp>
      <p:sp>
        <p:nvSpPr>
          <p:cNvPr id="10" name="Titel 6">
            <a:extLst>
              <a:ext uri="{FF2B5EF4-FFF2-40B4-BE49-F238E27FC236}">
                <a16:creationId xmlns:a16="http://schemas.microsoft.com/office/drawing/2014/main" id="{77547210-F79C-265D-CAAC-6C420EB1E4B4}"/>
              </a:ext>
            </a:extLst>
          </p:cNvPr>
          <p:cNvSpPr>
            <a:spLocks noGrp="1"/>
          </p:cNvSpPr>
          <p:nvPr>
            <p:ph type="title"/>
          </p:nvPr>
        </p:nvSpPr>
        <p:spPr>
          <a:xfrm>
            <a:off x="658813" y="1042990"/>
            <a:ext cx="9856787" cy="471487"/>
          </a:xfrm>
        </p:spPr>
        <p:txBody>
          <a:bodyPr/>
          <a:lstStyle/>
          <a:p>
            <a:r>
              <a:rPr lang="de-DE" dirty="0"/>
              <a:t>Vortrag Stationen</a:t>
            </a:r>
            <a:endParaRPr lang="en-US" dirty="0"/>
          </a:p>
        </p:txBody>
      </p:sp>
      <p:sp>
        <p:nvSpPr>
          <p:cNvPr id="13" name="Textplatzhalter 7">
            <a:extLst>
              <a:ext uri="{FF2B5EF4-FFF2-40B4-BE49-F238E27FC236}">
                <a16:creationId xmlns:a16="http://schemas.microsoft.com/office/drawing/2014/main" id="{016B5BB6-844B-B3DF-F882-538E9B277946}"/>
              </a:ext>
            </a:extLst>
          </p:cNvPr>
          <p:cNvSpPr txBox="1">
            <a:spLocks/>
          </p:cNvSpPr>
          <p:nvPr/>
        </p:nvSpPr>
        <p:spPr>
          <a:xfrm>
            <a:off x="537949" y="737586"/>
            <a:ext cx="9974543" cy="291148"/>
          </a:xfrm>
          <a:prstGeom prst="rect">
            <a:avLst/>
          </a:prstGeom>
        </p:spPr>
        <p:txBody>
          <a:bodyPr anchor="b"/>
          <a:lstStyle>
            <a:lvl1pPr marL="0" indent="0" algn="l" defTabSz="685800" rtl="0" eaLnBrk="1" latinLnBrk="0" hangingPunct="1">
              <a:lnSpc>
                <a:spcPct val="90000"/>
              </a:lnSpc>
              <a:spcBef>
                <a:spcPts val="750"/>
              </a:spcBef>
              <a:buFont typeface="Wingdings" panose="05000000000000000000" pitchFamily="2" charset="2"/>
              <a:buNone/>
              <a:defRPr sz="1350" kern="1200">
                <a:solidFill>
                  <a:schemeClr val="tx1"/>
                </a:solidFill>
                <a:latin typeface="+mn-lt"/>
                <a:ea typeface="+mn-ea"/>
                <a:cs typeface="+mn-cs"/>
              </a:defRPr>
            </a:lvl1pPr>
            <a:lvl2pPr marL="201216" indent="-183356" algn="l" defTabSz="685800" rtl="0" eaLnBrk="1" latinLnBrk="0" hangingPunct="1">
              <a:lnSpc>
                <a:spcPct val="90000"/>
              </a:lnSpc>
              <a:spcBef>
                <a:spcPts val="375"/>
              </a:spcBef>
              <a:buFont typeface="Wingdings" panose="05000000000000000000" pitchFamily="2" charset="2"/>
              <a:buChar char="§"/>
              <a:defRPr sz="1350" kern="1200">
                <a:solidFill>
                  <a:schemeClr val="tx1"/>
                </a:solidFill>
                <a:latin typeface="+mn-lt"/>
                <a:ea typeface="+mn-ea"/>
                <a:cs typeface="+mn-cs"/>
              </a:defRPr>
            </a:lvl2pPr>
            <a:lvl3pPr marL="357188" indent="-150019" algn="l" defTabSz="685800" rtl="0" eaLnBrk="1" latinLnBrk="0" hangingPunct="1">
              <a:lnSpc>
                <a:spcPct val="90000"/>
              </a:lnSpc>
              <a:spcBef>
                <a:spcPts val="375"/>
              </a:spcBef>
              <a:buClr>
                <a:schemeClr val="tx1"/>
              </a:buClr>
              <a:buFont typeface="Arial" panose="020B0604020202020204" pitchFamily="34" charset="0"/>
              <a:buChar char="‒"/>
              <a:defRPr sz="1350" kern="1200">
                <a:solidFill>
                  <a:schemeClr val="tx1"/>
                </a:solidFill>
                <a:latin typeface="+mn-lt"/>
                <a:ea typeface="+mn-ea"/>
                <a:cs typeface="+mn-cs"/>
              </a:defRPr>
            </a:lvl3pPr>
            <a:lvl4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4pPr>
            <a:lvl5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Wingdings" panose="05000000000000000000" pitchFamily="2" charset="2"/>
              <a:buNone/>
              <a:tabLst/>
              <a:defRPr/>
            </a:pPr>
            <a:r>
              <a:rPr kumimoji="0" lang="de-DE" sz="1800" b="0" i="0" u="none" strike="noStrike" kern="1200" cap="none" spc="0" normalizeH="0" baseline="0" noProof="0" dirty="0">
                <a:ln>
                  <a:noFill/>
                </a:ln>
                <a:solidFill>
                  <a:srgbClr val="002060"/>
                </a:solidFill>
                <a:effectLst/>
                <a:uLnTx/>
                <a:uFillTx/>
                <a:latin typeface="Arial"/>
                <a:ea typeface="+mn-ea"/>
                <a:cs typeface="+mn-cs"/>
              </a:rPr>
              <a:t>DPP &amp; QI-Digital-</a:t>
            </a:r>
            <a:r>
              <a:rPr kumimoji="0" lang="de-DE" sz="1800" b="0" i="0" u="none" strike="noStrike" kern="1200" cap="none" spc="0" normalizeH="0" baseline="0" noProof="0" dirty="0" err="1">
                <a:ln>
                  <a:noFill/>
                </a:ln>
                <a:solidFill>
                  <a:srgbClr val="002060"/>
                </a:solidFill>
                <a:effectLst/>
                <a:uLnTx/>
                <a:uFillTx/>
                <a:latin typeface="Arial"/>
                <a:ea typeface="+mn-ea"/>
                <a:cs typeface="+mn-cs"/>
              </a:rPr>
              <a:t>Internatonial</a:t>
            </a:r>
            <a:r>
              <a:rPr kumimoji="0" lang="de-DE" sz="1800" b="0" i="0" u="none" strike="noStrike" kern="1200" cap="none" spc="0" normalizeH="0" baseline="0" noProof="0" dirty="0">
                <a:ln>
                  <a:noFill/>
                </a:ln>
                <a:solidFill>
                  <a:srgbClr val="002060"/>
                </a:solidFill>
                <a:effectLst/>
                <a:uLnTx/>
                <a:uFillTx/>
                <a:latin typeface="Arial"/>
                <a:ea typeface="+mn-ea"/>
                <a:cs typeface="+mn-cs"/>
              </a:rPr>
              <a:t> als </a:t>
            </a:r>
            <a:r>
              <a:rPr kumimoji="0" lang="de-DE" sz="1800" b="0" i="0" u="none" strike="noStrike" kern="1200" cap="none" spc="0" normalizeH="0" baseline="0" noProof="0" dirty="0" err="1">
                <a:ln>
                  <a:noFill/>
                </a:ln>
                <a:solidFill>
                  <a:srgbClr val="002060"/>
                </a:solidFill>
                <a:effectLst/>
                <a:uLnTx/>
                <a:uFillTx/>
                <a:latin typeface="Arial"/>
                <a:ea typeface="+mn-ea"/>
                <a:cs typeface="+mn-cs"/>
              </a:rPr>
              <a:t>window</a:t>
            </a:r>
            <a:r>
              <a:rPr kumimoji="0" lang="de-DE" sz="1800" b="0" i="0" u="none" strike="noStrike" kern="1200" cap="none" spc="0" normalizeH="0" baseline="0" noProof="0" dirty="0">
                <a:ln>
                  <a:noFill/>
                </a:ln>
                <a:solidFill>
                  <a:srgbClr val="002060"/>
                </a:solidFill>
                <a:effectLst/>
                <a:uLnTx/>
                <a:uFillTx/>
                <a:latin typeface="Arial"/>
                <a:ea typeface="+mn-ea"/>
                <a:cs typeface="+mn-cs"/>
              </a:rPr>
              <a:t> </a:t>
            </a:r>
            <a:r>
              <a:rPr kumimoji="0" lang="de-DE" sz="1800" b="0" i="0" u="none" strike="noStrike" kern="1200" cap="none" spc="0" normalizeH="0" baseline="0" noProof="0" dirty="0" err="1">
                <a:ln>
                  <a:noFill/>
                </a:ln>
                <a:solidFill>
                  <a:srgbClr val="002060"/>
                </a:solidFill>
                <a:effectLst/>
                <a:uLnTx/>
                <a:uFillTx/>
                <a:latin typeface="Arial"/>
                <a:ea typeface="+mn-ea"/>
                <a:cs typeface="+mn-cs"/>
              </a:rPr>
              <a:t>of</a:t>
            </a:r>
            <a:r>
              <a:rPr kumimoji="0" lang="de-DE" sz="1800" b="0" i="0" u="none" strike="noStrike" kern="1200" cap="none" spc="0" normalizeH="0" baseline="0" noProof="0" dirty="0">
                <a:ln>
                  <a:noFill/>
                </a:ln>
                <a:solidFill>
                  <a:srgbClr val="002060"/>
                </a:solidFill>
                <a:effectLst/>
                <a:uLnTx/>
                <a:uFillTx/>
                <a:latin typeface="Arial"/>
                <a:ea typeface="+mn-ea"/>
                <a:cs typeface="+mn-cs"/>
              </a:rPr>
              <a:t> </a:t>
            </a:r>
            <a:r>
              <a:rPr kumimoji="0" lang="de-DE" sz="1800" b="0" i="0" u="none" strike="noStrike" kern="1200" cap="none" spc="0" normalizeH="0" baseline="0" noProof="0" dirty="0" err="1">
                <a:ln>
                  <a:noFill/>
                </a:ln>
                <a:solidFill>
                  <a:srgbClr val="002060"/>
                </a:solidFill>
                <a:effectLst/>
                <a:uLnTx/>
                <a:uFillTx/>
                <a:latin typeface="Arial"/>
                <a:ea typeface="+mn-ea"/>
                <a:cs typeface="+mn-cs"/>
              </a:rPr>
              <a:t>opportunity</a:t>
            </a:r>
            <a:endParaRPr kumimoji="0" lang="en-US" sz="1800" b="0" i="0" u="none" strike="noStrike" kern="1200" cap="none" spc="0" normalizeH="0" baseline="0" noProof="0" dirty="0">
              <a:ln>
                <a:noFill/>
              </a:ln>
              <a:solidFill>
                <a:srgbClr val="002060"/>
              </a:solidFill>
              <a:effectLst/>
              <a:uLnTx/>
              <a:uFillTx/>
              <a:latin typeface="Arial"/>
              <a:ea typeface="+mn-ea"/>
              <a:cs typeface="+mn-cs"/>
            </a:endParaRPr>
          </a:p>
        </p:txBody>
      </p:sp>
    </p:spTree>
    <p:extLst>
      <p:ext uri="{BB962C8B-B14F-4D97-AF65-F5344CB8AC3E}">
        <p14:creationId xmlns:p14="http://schemas.microsoft.com/office/powerpoint/2010/main" val="1469840351"/>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Inhaltsplatzhalter 7"/>
          <p:cNvSpPr txBox="1">
            <a:spLocks/>
          </p:cNvSpPr>
          <p:nvPr/>
        </p:nvSpPr>
        <p:spPr>
          <a:xfrm>
            <a:off x="385032" y="932724"/>
            <a:ext cx="11404800" cy="5075561"/>
          </a:xfrm>
          <a:prstGeom prst="rect">
            <a:avLst/>
          </a:prstGeom>
        </p:spPr>
        <p:txBody>
          <a:bodyPr/>
          <a:lstStyle>
            <a:lvl1pPr marL="180000" indent="-180000" algn="l" defTabSz="914400" rtl="0" eaLnBrk="1" latinLnBrk="0" hangingPunct="1">
              <a:spcBef>
                <a:spcPts val="600"/>
              </a:spcBef>
              <a:buClr>
                <a:schemeClr val="tx1"/>
              </a:buClr>
              <a:buFont typeface="Wingdings" panose="05000000000000000000" pitchFamily="2" charset="2"/>
              <a:buChar char="§"/>
              <a:defRPr sz="1400" kern="1200">
                <a:solidFill>
                  <a:schemeClr val="tx1"/>
                </a:solidFill>
                <a:latin typeface="+mn-lt"/>
                <a:ea typeface="+mn-ea"/>
                <a:cs typeface="+mn-cs"/>
              </a:defRPr>
            </a:lvl1pPr>
            <a:lvl2pPr marL="36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2pPr>
            <a:lvl3pPr marL="54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3pPr>
            <a:lvl4pPr marL="72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4pPr>
            <a:lvl5pPr marL="90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39994" indent="-239994" defTabSz="1219170">
              <a:spcBef>
                <a:spcPts val="400"/>
              </a:spcBef>
              <a:buClr>
                <a:srgbClr val="5F5F5F"/>
              </a:buClr>
              <a:buFont typeface="Wingdings" panose="05000000000000000000" pitchFamily="2" charset="2"/>
              <a:buChar char="Ø"/>
              <a:defRPr/>
            </a:pPr>
            <a:r>
              <a:rPr lang="de-DE" sz="2133" b="1" dirty="0">
                <a:solidFill>
                  <a:srgbClr val="5F5F5F"/>
                </a:solidFill>
                <a:latin typeface="Calibri" panose="020F0502020204030204"/>
              </a:rPr>
              <a:t>EU fordert im Rahmen des EU </a:t>
            </a:r>
            <a:r>
              <a:rPr lang="de-DE" sz="2133" b="1" i="1" dirty="0">
                <a:solidFill>
                  <a:srgbClr val="5F5F5F"/>
                </a:solidFill>
                <a:latin typeface="Calibri" panose="020F0502020204030204"/>
              </a:rPr>
              <a:t>Green Deals </a:t>
            </a:r>
            <a:r>
              <a:rPr lang="de-DE" sz="2133" b="1" dirty="0">
                <a:solidFill>
                  <a:srgbClr val="5F5F5F"/>
                </a:solidFill>
                <a:latin typeface="Calibri" panose="020F0502020204030204"/>
              </a:rPr>
              <a:t>(12/2019) DPP - Grundgedanken DPP für </a:t>
            </a:r>
            <a:r>
              <a:rPr lang="de-DE" sz="2133" b="1" dirty="0" err="1">
                <a:solidFill>
                  <a:srgbClr val="5F5F5F"/>
                </a:solidFill>
                <a:latin typeface="Calibri" panose="020F0502020204030204"/>
              </a:rPr>
              <a:t>Circularity</a:t>
            </a:r>
            <a:r>
              <a:rPr lang="de-DE" sz="2133" b="1" dirty="0">
                <a:solidFill>
                  <a:srgbClr val="5F5F5F"/>
                </a:solidFill>
                <a:latin typeface="Calibri" panose="020F0502020204030204"/>
              </a:rPr>
              <a:t> und andere Fragen des Green Deal </a:t>
            </a:r>
            <a:r>
              <a:rPr lang="de-DE" sz="2133" dirty="0">
                <a:solidFill>
                  <a:srgbClr val="5F5F5F"/>
                </a:solidFill>
                <a:latin typeface="Calibri" panose="020F0502020204030204"/>
              </a:rPr>
              <a:t>(in diesem Sinne folgen bspw. </a:t>
            </a:r>
            <a:r>
              <a:rPr lang="de-DE" sz="2133" dirty="0" err="1">
                <a:solidFill>
                  <a:srgbClr val="5F5F5F"/>
                </a:solidFill>
                <a:latin typeface="Calibri" panose="020F0502020204030204"/>
              </a:rPr>
              <a:t>Circular</a:t>
            </a:r>
            <a:r>
              <a:rPr lang="de-DE" sz="2133" dirty="0">
                <a:solidFill>
                  <a:srgbClr val="5F5F5F"/>
                </a:solidFill>
                <a:latin typeface="Calibri" panose="020F0502020204030204"/>
              </a:rPr>
              <a:t> Economy Action Plan, Batterieverordnung, Deutscher Koalitionsvertrag, EU-Strategie für </a:t>
            </a:r>
            <a:r>
              <a:rPr lang="de-DE" sz="2133" dirty="0" err="1">
                <a:solidFill>
                  <a:srgbClr val="5F5F5F"/>
                </a:solidFill>
                <a:latin typeface="Calibri" panose="020F0502020204030204"/>
              </a:rPr>
              <a:t>nachh</a:t>
            </a:r>
            <a:r>
              <a:rPr lang="de-DE" sz="2133" dirty="0">
                <a:solidFill>
                  <a:srgbClr val="5F5F5F"/>
                </a:solidFill>
                <a:latin typeface="Calibri" panose="020F0502020204030204"/>
              </a:rPr>
              <a:t>. u. kreislauffähige Textilien, ESPR (2022), …)</a:t>
            </a:r>
          </a:p>
          <a:p>
            <a:pPr marL="239994" indent="-239994" defTabSz="1219170">
              <a:spcBef>
                <a:spcPts val="400"/>
              </a:spcBef>
              <a:buClr>
                <a:srgbClr val="5F5F5F"/>
              </a:buClr>
              <a:buFont typeface="Wingdings" panose="05000000000000000000" pitchFamily="2" charset="2"/>
              <a:buChar char="Ø"/>
              <a:defRPr/>
            </a:pPr>
            <a:endParaRPr lang="de-DE" sz="2133" dirty="0">
              <a:solidFill>
                <a:srgbClr val="5F5F5F"/>
              </a:solidFill>
              <a:latin typeface="Calibri" panose="020F0502020204030204"/>
            </a:endParaRPr>
          </a:p>
          <a:p>
            <a:pPr marL="239994" indent="-239994" defTabSz="1219170">
              <a:spcBef>
                <a:spcPts val="400"/>
              </a:spcBef>
              <a:buClr>
                <a:srgbClr val="5F5F5F"/>
              </a:buClr>
              <a:buFont typeface="Wingdings" panose="05000000000000000000" pitchFamily="2" charset="2"/>
              <a:buChar char="Ø"/>
              <a:defRPr/>
            </a:pPr>
            <a:r>
              <a:rPr lang="de-DE" sz="2133" b="1" dirty="0">
                <a:solidFill>
                  <a:srgbClr val="5F5F5F"/>
                </a:solidFill>
                <a:latin typeface="Calibri" panose="020F0502020204030204"/>
              </a:rPr>
              <a:t>eine breite Diskussion in Wirtschaft, Politik, Wissenschaft und Gesellschaft diskutiert den DPP, SWOT der Idee und in diesem Sinne Wege der Umsetzung und Anwendungsmöglichkeiten </a:t>
            </a:r>
            <a:br>
              <a:rPr lang="de-DE" sz="2133" b="1" dirty="0">
                <a:solidFill>
                  <a:srgbClr val="5F5F5F"/>
                </a:solidFill>
                <a:latin typeface="Calibri" panose="020F0502020204030204"/>
              </a:rPr>
            </a:br>
            <a:r>
              <a:rPr lang="de-DE" sz="2133" dirty="0">
                <a:solidFill>
                  <a:srgbClr val="5F5F5F"/>
                </a:solidFill>
                <a:latin typeface="Calibri" panose="020F0502020204030204"/>
              </a:rPr>
              <a:t>(in Deutschland u.a. DIN DKE Cyberfrühstück), es zeigt sich: </a:t>
            </a:r>
          </a:p>
          <a:p>
            <a:pPr marL="479988" lvl="1" indent="-239994" defTabSz="1219170">
              <a:spcBef>
                <a:spcPts val="400"/>
              </a:spcBef>
              <a:buClr>
                <a:srgbClr val="5F5F5F"/>
              </a:buClr>
              <a:buFont typeface="Wingdings" panose="05000000000000000000" pitchFamily="2" charset="2"/>
              <a:buChar char="Ø"/>
              <a:defRPr/>
            </a:pPr>
            <a:r>
              <a:rPr lang="de-DE" sz="2133" dirty="0">
                <a:solidFill>
                  <a:srgbClr val="5F5F5F"/>
                </a:solidFill>
                <a:latin typeface="Calibri" panose="020F0502020204030204"/>
              </a:rPr>
              <a:t>es gibt viele Ursprünge und mögliche Anwendungen für einen DPP und viele Stakeholder</a:t>
            </a:r>
          </a:p>
          <a:p>
            <a:pPr marL="479988" lvl="1" indent="-239994" defTabSz="1219170">
              <a:spcBef>
                <a:spcPts val="400"/>
              </a:spcBef>
              <a:buClr>
                <a:srgbClr val="5F5F5F"/>
              </a:buClr>
              <a:buFont typeface="Wingdings" panose="05000000000000000000" pitchFamily="2" charset="2"/>
              <a:buChar char="Ø"/>
              <a:defRPr/>
            </a:pPr>
            <a:r>
              <a:rPr lang="de-DE" sz="2133" dirty="0">
                <a:solidFill>
                  <a:srgbClr val="5F5F5F"/>
                </a:solidFill>
                <a:latin typeface="Calibri" panose="020F0502020204030204"/>
              </a:rPr>
              <a:t>es gibt zudem bereits viele Systeme, Standards und ähnliche Konstrukte den DPP umzusetzen</a:t>
            </a:r>
          </a:p>
          <a:p>
            <a:pPr marL="239994" lvl="1" indent="0" defTabSz="1219170">
              <a:spcBef>
                <a:spcPts val="400"/>
              </a:spcBef>
              <a:buClr>
                <a:srgbClr val="5F5F5F"/>
              </a:buClr>
              <a:buNone/>
              <a:defRPr/>
            </a:pPr>
            <a:r>
              <a:rPr lang="de-DE" sz="2133" b="1" dirty="0">
                <a:solidFill>
                  <a:srgbClr val="5F5F5F"/>
                </a:solidFill>
                <a:latin typeface="Calibri" panose="020F0502020204030204"/>
              </a:rPr>
              <a:t>Wirtschaft und (nicht auf den Green Deal ausgerichtete) Politik haben großes Interesse, den DPP zu nutzen  </a:t>
            </a:r>
          </a:p>
          <a:p>
            <a:pPr marL="239994" lvl="1" indent="0" defTabSz="1219170">
              <a:spcBef>
                <a:spcPts val="400"/>
              </a:spcBef>
              <a:buClr>
                <a:srgbClr val="5F5F5F"/>
              </a:buClr>
              <a:buNone/>
              <a:defRPr/>
            </a:pPr>
            <a:r>
              <a:rPr lang="de-DE" sz="2133" dirty="0">
                <a:solidFill>
                  <a:srgbClr val="5F5F5F"/>
                </a:solidFill>
                <a:latin typeface="Calibri" panose="020F0502020204030204"/>
              </a:rPr>
              <a:t> </a:t>
            </a:r>
          </a:p>
          <a:p>
            <a:pPr marL="239994" indent="-239994" defTabSz="1219170">
              <a:spcBef>
                <a:spcPts val="400"/>
              </a:spcBef>
              <a:buClr>
                <a:srgbClr val="5F5F5F"/>
              </a:buClr>
              <a:buFont typeface="Wingdings" panose="05000000000000000000" pitchFamily="2" charset="2"/>
              <a:buChar char="Ø"/>
              <a:defRPr/>
            </a:pPr>
            <a:r>
              <a:rPr lang="de-DE" sz="2133" b="1" dirty="0">
                <a:solidFill>
                  <a:srgbClr val="5F5F5F"/>
                </a:solidFill>
                <a:latin typeface="Calibri" panose="020F0502020204030204"/>
              </a:rPr>
              <a:t>2021/22 wird klar, DPP wird im Rahmen des NLF umgesetzt und für das DPP-System eine Norm als technische Spezifizierung beauftragt</a:t>
            </a:r>
          </a:p>
          <a:p>
            <a:pPr marL="239994" indent="-239994" defTabSz="1219170">
              <a:spcBef>
                <a:spcPts val="400"/>
              </a:spcBef>
              <a:buClr>
                <a:srgbClr val="5F5F5F"/>
              </a:buClr>
              <a:buFont typeface="Wingdings" panose="05000000000000000000" pitchFamily="2" charset="2"/>
              <a:buChar char="Ø"/>
              <a:defRPr/>
            </a:pPr>
            <a:endParaRPr lang="de-DE" sz="1867" b="1" dirty="0">
              <a:solidFill>
                <a:srgbClr val="5F5F5F"/>
              </a:solidFill>
              <a:latin typeface="Calibri" panose="020F0502020204030204"/>
            </a:endParaRPr>
          </a:p>
          <a:p>
            <a:pPr marL="239994" indent="-239994" defTabSz="1219170">
              <a:spcBef>
                <a:spcPts val="400"/>
              </a:spcBef>
              <a:buClr>
                <a:srgbClr val="5F5F5F"/>
              </a:buClr>
              <a:buFont typeface="Wingdings" panose="05000000000000000000" pitchFamily="2" charset="2"/>
              <a:buChar char="Ø"/>
              <a:defRPr/>
            </a:pPr>
            <a:endParaRPr lang="de-DE" sz="1867" i="1" dirty="0">
              <a:solidFill>
                <a:srgbClr val="5F5F5F"/>
              </a:solidFill>
              <a:latin typeface="Calibri" panose="020F0502020204030204"/>
            </a:endParaRPr>
          </a:p>
          <a:p>
            <a:pPr marL="239994" indent="-239994" defTabSz="1219170">
              <a:spcBef>
                <a:spcPts val="400"/>
              </a:spcBef>
              <a:buClr>
                <a:srgbClr val="5F5F5F"/>
              </a:buClr>
              <a:buFont typeface="Wingdings" panose="05000000000000000000" pitchFamily="2" charset="2"/>
              <a:buChar char="Ø"/>
              <a:defRPr/>
            </a:pPr>
            <a:endParaRPr lang="de-DE" sz="1867" i="1" dirty="0">
              <a:solidFill>
                <a:srgbClr val="5F5F5F"/>
              </a:solidFill>
              <a:latin typeface="Calibri" panose="020F0502020204030204"/>
            </a:endParaRPr>
          </a:p>
          <a:p>
            <a:pPr marL="239994" indent="-239994" defTabSz="1219170">
              <a:spcBef>
                <a:spcPts val="400"/>
              </a:spcBef>
              <a:buClr>
                <a:srgbClr val="5F5F5F"/>
              </a:buClr>
              <a:defRPr/>
            </a:pPr>
            <a:endParaRPr lang="de-DE" sz="2133" b="1" dirty="0">
              <a:solidFill>
                <a:srgbClr val="5F5F5F"/>
              </a:solidFill>
              <a:latin typeface="Calibri" panose="020F0502020204030204"/>
            </a:endParaRPr>
          </a:p>
        </p:txBody>
      </p:sp>
      <p:sp>
        <p:nvSpPr>
          <p:cNvPr id="24" name="Titel 2"/>
          <p:cNvSpPr>
            <a:spLocks noGrp="1"/>
          </p:cNvSpPr>
          <p:nvPr>
            <p:ph type="title"/>
          </p:nvPr>
        </p:nvSpPr>
        <p:spPr>
          <a:xfrm>
            <a:off x="402168" y="209866"/>
            <a:ext cx="11403496" cy="1102783"/>
          </a:xfrm>
        </p:spPr>
        <p:txBody>
          <a:bodyPr/>
          <a:lstStyle/>
          <a:p>
            <a:r>
              <a:rPr lang="de-DE" dirty="0"/>
              <a:t>DPP – von der Politik gefordert als Tool zur CE …</a:t>
            </a:r>
          </a:p>
        </p:txBody>
      </p:sp>
      <p:sp>
        <p:nvSpPr>
          <p:cNvPr id="6" name="Foliennummernplatzhalter 4">
            <a:extLst>
              <a:ext uri="{FF2B5EF4-FFF2-40B4-BE49-F238E27FC236}">
                <a16:creationId xmlns:a16="http://schemas.microsoft.com/office/drawing/2014/main" id="{19A2F7C2-7734-474F-B58D-F20C9DFAE46A}"/>
              </a:ext>
            </a:extLst>
          </p:cNvPr>
          <p:cNvSpPr txBox="1">
            <a:spLocks/>
          </p:cNvSpPr>
          <p:nvPr/>
        </p:nvSpPr>
        <p:spPr>
          <a:xfrm>
            <a:off x="8610600" y="6405331"/>
            <a:ext cx="2743200" cy="365125"/>
          </a:xfrm>
          <a:prstGeom prst="rect">
            <a:avLst/>
          </a:prstGeom>
        </p:spPr>
        <p:txBody>
          <a:bodyPr/>
          <a:lstStyle>
            <a:defPPr>
              <a:defRPr lang="de-DE"/>
            </a:defPPr>
            <a:lvl1pPr marL="0" algn="l" defTabSz="914296" rtl="0" eaLnBrk="1" latinLnBrk="0" hangingPunct="1">
              <a:defRPr sz="1800" kern="1200">
                <a:solidFill>
                  <a:schemeClr val="tx1"/>
                </a:solidFill>
                <a:latin typeface="+mn-lt"/>
                <a:ea typeface="+mn-ea"/>
                <a:cs typeface="+mn-cs"/>
              </a:defRPr>
            </a:lvl1pPr>
            <a:lvl2pPr marL="457148" algn="l" defTabSz="914296" rtl="0" eaLnBrk="1" latinLnBrk="0" hangingPunct="1">
              <a:defRPr sz="1800" kern="1200">
                <a:solidFill>
                  <a:schemeClr val="tx1"/>
                </a:solidFill>
                <a:latin typeface="+mn-lt"/>
                <a:ea typeface="+mn-ea"/>
                <a:cs typeface="+mn-cs"/>
              </a:defRPr>
            </a:lvl2pPr>
            <a:lvl3pPr marL="914296" algn="l" defTabSz="914296" rtl="0" eaLnBrk="1" latinLnBrk="0" hangingPunct="1">
              <a:defRPr sz="1800" kern="1200">
                <a:solidFill>
                  <a:schemeClr val="tx1"/>
                </a:solidFill>
                <a:latin typeface="+mn-lt"/>
                <a:ea typeface="+mn-ea"/>
                <a:cs typeface="+mn-cs"/>
              </a:defRPr>
            </a:lvl3pPr>
            <a:lvl4pPr marL="1371444" algn="l" defTabSz="914296" rtl="0" eaLnBrk="1" latinLnBrk="0" hangingPunct="1">
              <a:defRPr sz="1800" kern="1200">
                <a:solidFill>
                  <a:schemeClr val="tx1"/>
                </a:solidFill>
                <a:latin typeface="+mn-lt"/>
                <a:ea typeface="+mn-ea"/>
                <a:cs typeface="+mn-cs"/>
              </a:defRPr>
            </a:lvl4pPr>
            <a:lvl5pPr marL="1828592" algn="l" defTabSz="914296" rtl="0" eaLnBrk="1" latinLnBrk="0" hangingPunct="1">
              <a:defRPr sz="1800" kern="1200">
                <a:solidFill>
                  <a:schemeClr val="tx1"/>
                </a:solidFill>
                <a:latin typeface="+mn-lt"/>
                <a:ea typeface="+mn-ea"/>
                <a:cs typeface="+mn-cs"/>
              </a:defRPr>
            </a:lvl5pPr>
            <a:lvl6pPr marL="2285740" algn="l" defTabSz="914296" rtl="0" eaLnBrk="1" latinLnBrk="0" hangingPunct="1">
              <a:defRPr sz="1800" kern="1200">
                <a:solidFill>
                  <a:schemeClr val="tx1"/>
                </a:solidFill>
                <a:latin typeface="+mn-lt"/>
                <a:ea typeface="+mn-ea"/>
                <a:cs typeface="+mn-cs"/>
              </a:defRPr>
            </a:lvl6pPr>
            <a:lvl7pPr marL="2742888" algn="l" defTabSz="914296" rtl="0" eaLnBrk="1" latinLnBrk="0" hangingPunct="1">
              <a:defRPr sz="1800" kern="1200">
                <a:solidFill>
                  <a:schemeClr val="tx1"/>
                </a:solidFill>
                <a:latin typeface="+mn-lt"/>
                <a:ea typeface="+mn-ea"/>
                <a:cs typeface="+mn-cs"/>
              </a:defRPr>
            </a:lvl7pPr>
            <a:lvl8pPr marL="3200036" algn="l" defTabSz="914296" rtl="0" eaLnBrk="1" latinLnBrk="0" hangingPunct="1">
              <a:defRPr sz="1800" kern="1200">
                <a:solidFill>
                  <a:schemeClr val="tx1"/>
                </a:solidFill>
                <a:latin typeface="+mn-lt"/>
                <a:ea typeface="+mn-ea"/>
                <a:cs typeface="+mn-cs"/>
              </a:defRPr>
            </a:lvl8pPr>
            <a:lvl9pPr marL="3657184" algn="l" defTabSz="914296" rtl="0" eaLnBrk="1" latinLnBrk="0" hangingPunct="1">
              <a:defRPr sz="1800" kern="1200">
                <a:solidFill>
                  <a:schemeClr val="tx1"/>
                </a:solidFill>
                <a:latin typeface="+mn-lt"/>
                <a:ea typeface="+mn-ea"/>
                <a:cs typeface="+mn-cs"/>
              </a:defRPr>
            </a:lvl9pPr>
          </a:lstStyle>
          <a:p>
            <a:pPr algn="r" defTabSz="1219170">
              <a:defRPr/>
            </a:pPr>
            <a:fld id="{8B252499-9B54-4877-82BC-0DBF69578AC1}" type="slidenum">
              <a:rPr lang="en-US" sz="933">
                <a:solidFill>
                  <a:srgbClr val="5F5F5F"/>
                </a:solidFill>
                <a:latin typeface="Calibri" panose="020F0502020204030204"/>
              </a:rPr>
              <a:pPr algn="r" defTabSz="1219170">
                <a:defRPr/>
              </a:pPr>
              <a:t>13</a:t>
            </a:fld>
            <a:endParaRPr lang="en-US" sz="933" dirty="0">
              <a:solidFill>
                <a:srgbClr val="5F5F5F"/>
              </a:solidFill>
              <a:latin typeface="Calibri" panose="020F0502020204030204"/>
            </a:endParaRPr>
          </a:p>
        </p:txBody>
      </p:sp>
    </p:spTree>
    <p:extLst>
      <p:ext uri="{BB962C8B-B14F-4D97-AF65-F5344CB8AC3E}">
        <p14:creationId xmlns:p14="http://schemas.microsoft.com/office/powerpoint/2010/main" val="989796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C72425-1962-48C4-A282-BE77052C8FF4}"/>
              </a:ext>
            </a:extLst>
          </p:cNvPr>
          <p:cNvSpPr>
            <a:spLocks noGrp="1"/>
          </p:cNvSpPr>
          <p:nvPr>
            <p:ph type="title"/>
          </p:nvPr>
        </p:nvSpPr>
        <p:spPr/>
        <p:txBody>
          <a:bodyPr>
            <a:normAutofit fontScale="90000"/>
          </a:bodyPr>
          <a:lstStyle/>
          <a:p>
            <a:r>
              <a:rPr lang="en-GB" dirty="0"/>
              <a:t>Why Circularity requires Digital Product Passport (DPP)?</a:t>
            </a:r>
            <a:endParaRPr lang="de-DE" dirty="0"/>
          </a:p>
        </p:txBody>
      </p:sp>
      <p:sp>
        <p:nvSpPr>
          <p:cNvPr id="3" name="Datumsplatzhalter 2">
            <a:extLst>
              <a:ext uri="{FF2B5EF4-FFF2-40B4-BE49-F238E27FC236}">
                <a16:creationId xmlns:a16="http://schemas.microsoft.com/office/drawing/2014/main" id="{8C4ABBFA-7B86-4C4F-B87C-7FEAB7C57C4A}"/>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434D8D-0DA2-4DCE-B3BF-2A79FAC4B986}" type="datetime3">
              <a:rPr kumimoji="0" lang="en-US" sz="800" b="0" i="0" u="none" strike="noStrike" kern="1200" cap="none" spc="0" normalizeH="0" baseline="0" noProof="0" smtClean="0">
                <a:ln>
                  <a:noFill/>
                </a:ln>
                <a:solidFill>
                  <a:prstClr val="black">
                    <a:tint val="75000"/>
                  </a:prst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21 November 2024</a:t>
            </a:fld>
            <a:endParaRPr kumimoji="0" lang="en-GB" sz="800" b="0" i="0" u="none" strike="noStrike" kern="1200" cap="none" spc="0" normalizeH="0" baseline="0" noProof="0" dirty="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sp>
        <p:nvSpPr>
          <p:cNvPr id="4" name="Fußzeilenplatzhalter 3">
            <a:extLst>
              <a:ext uri="{FF2B5EF4-FFF2-40B4-BE49-F238E27FC236}">
                <a16:creationId xmlns:a16="http://schemas.microsoft.com/office/drawing/2014/main" id="{419C73E8-C4BC-4F62-83C7-AD72C2C4E1AD}"/>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rPr>
              <a:t>Name of presenter / event</a:t>
            </a:r>
            <a:endParaRPr kumimoji="0" lang="en-GB" sz="800" b="0" i="0" u="none" strike="noStrike" kern="1200" cap="none" spc="0" normalizeH="0" baseline="0" noProof="0" dirty="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sp>
        <p:nvSpPr>
          <p:cNvPr id="5" name="Foliennummernplatzhalter 4">
            <a:extLst>
              <a:ext uri="{FF2B5EF4-FFF2-40B4-BE49-F238E27FC236}">
                <a16:creationId xmlns:a16="http://schemas.microsoft.com/office/drawing/2014/main" id="{F7794662-3B4B-4489-841A-659FD6ABEF9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E0195ED-8849-425B-853E-36B7CC572174}" type="slidenum">
              <a:rPr kumimoji="0" lang="en-GB" sz="800" b="0" i="0" u="none" strike="noStrike" kern="1200" cap="none" spc="0" normalizeH="0" baseline="0" noProof="0" smtClean="0">
                <a:ln>
                  <a:noFill/>
                </a:ln>
                <a:solidFill>
                  <a:prstClr val="black">
                    <a:tint val="75000"/>
                  </a:prst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800"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pic>
        <p:nvPicPr>
          <p:cNvPr id="6" name="Grafik 5">
            <a:extLst>
              <a:ext uri="{FF2B5EF4-FFF2-40B4-BE49-F238E27FC236}">
                <a16:creationId xmlns:a16="http://schemas.microsoft.com/office/drawing/2014/main" id="{42983299-5197-41AE-BCB4-2AC5D77D2542}"/>
              </a:ext>
            </a:extLst>
          </p:cNvPr>
          <p:cNvPicPr>
            <a:picLocks noChangeAspect="1"/>
          </p:cNvPicPr>
          <p:nvPr/>
        </p:nvPicPr>
        <p:blipFill>
          <a:blip r:embed="rId2"/>
          <a:stretch>
            <a:fillRect/>
          </a:stretch>
        </p:blipFill>
        <p:spPr>
          <a:xfrm>
            <a:off x="907441" y="1896095"/>
            <a:ext cx="4912117" cy="4564747"/>
          </a:xfrm>
          <a:prstGeom prst="rect">
            <a:avLst/>
          </a:prstGeom>
        </p:spPr>
      </p:pic>
      <p:pic>
        <p:nvPicPr>
          <p:cNvPr id="7" name="Grafik 6">
            <a:extLst>
              <a:ext uri="{FF2B5EF4-FFF2-40B4-BE49-F238E27FC236}">
                <a16:creationId xmlns:a16="http://schemas.microsoft.com/office/drawing/2014/main" id="{1E6989DD-8520-4900-B152-E2EB1C9590CD}"/>
              </a:ext>
            </a:extLst>
          </p:cNvPr>
          <p:cNvPicPr>
            <a:picLocks noChangeAspect="1"/>
          </p:cNvPicPr>
          <p:nvPr/>
        </p:nvPicPr>
        <p:blipFill>
          <a:blip r:embed="rId3"/>
          <a:stretch>
            <a:fillRect/>
          </a:stretch>
        </p:blipFill>
        <p:spPr>
          <a:xfrm>
            <a:off x="824396" y="5095227"/>
            <a:ext cx="1259741" cy="1259741"/>
          </a:xfrm>
          <a:prstGeom prst="rect">
            <a:avLst/>
          </a:prstGeom>
        </p:spPr>
      </p:pic>
      <p:grpSp>
        <p:nvGrpSpPr>
          <p:cNvPr id="8" name="Gruppieren 7">
            <a:extLst>
              <a:ext uri="{FF2B5EF4-FFF2-40B4-BE49-F238E27FC236}">
                <a16:creationId xmlns:a16="http://schemas.microsoft.com/office/drawing/2014/main" id="{F47705A7-5C87-4924-9F76-6FE89031E188}"/>
              </a:ext>
            </a:extLst>
          </p:cNvPr>
          <p:cNvGrpSpPr/>
          <p:nvPr/>
        </p:nvGrpSpPr>
        <p:grpSpPr>
          <a:xfrm flipH="1">
            <a:off x="9150559" y="1619136"/>
            <a:ext cx="1478203" cy="2345779"/>
            <a:chOff x="6167519" y="1369694"/>
            <a:chExt cx="2700000" cy="4284664"/>
          </a:xfrm>
        </p:grpSpPr>
        <p:sp>
          <p:nvSpPr>
            <p:cNvPr id="9" name="Rectangle 2">
              <a:extLst>
                <a:ext uri="{FF2B5EF4-FFF2-40B4-BE49-F238E27FC236}">
                  <a16:creationId xmlns:a16="http://schemas.microsoft.com/office/drawing/2014/main" id="{78DD2401-3FB8-4076-B31B-9409B7BE6895}"/>
                </a:ext>
              </a:extLst>
            </p:cNvPr>
            <p:cNvSpPr/>
            <p:nvPr/>
          </p:nvSpPr>
          <p:spPr>
            <a:xfrm>
              <a:off x="6167519" y="1369694"/>
              <a:ext cx="2700000" cy="42846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36000" tIns="360000" rIns="36000" bIns="360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Arial" panose="020B0604020202020204"/>
                  <a:ea typeface="+mn-ea"/>
                  <a:cs typeface="Arial"/>
                </a:rPr>
                <a:t>Strong Growth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Arial" panose="020B0604020202020204"/>
                  <a:ea typeface="+mn-ea"/>
                  <a:cs typeface="Arial"/>
                </a:rPr>
                <a:t>requiring massive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Arial" panose="020B0604020202020204"/>
                  <a:ea typeface="+mn-ea"/>
                  <a:cs typeface="Arial"/>
                </a:rPr>
                <a:t>Investments</a:t>
              </a:r>
            </a:p>
          </p:txBody>
        </p:sp>
        <p:pic>
          <p:nvPicPr>
            <p:cNvPr id="10" name="Grafik 5" descr="Ein Bild, das draußen, Gebäude, Gras, Fabrik enthält.&#10;&#10;Automatisch generierte Beschreibung">
              <a:extLst>
                <a:ext uri="{FF2B5EF4-FFF2-40B4-BE49-F238E27FC236}">
                  <a16:creationId xmlns:a16="http://schemas.microsoft.com/office/drawing/2014/main" id="{7F98AC20-BDD3-4BBF-A469-F428ECA39B0A}"/>
                </a:ext>
              </a:extLst>
            </p:cNvPr>
            <p:cNvPicPr>
              <a:picLocks/>
            </p:cNvPicPr>
            <p:nvPr/>
          </p:nvPicPr>
          <p:blipFill rotWithShape="1">
            <a:blip r:embed="rId4" cstate="screen">
              <a:extLst>
                <a:ext uri="{28A0092B-C50C-407E-A947-70E740481C1C}">
                  <a14:useLocalDpi xmlns:a14="http://schemas.microsoft.com/office/drawing/2010/main" val="0"/>
                </a:ext>
              </a:extLst>
            </a:blip>
            <a:srcRect l="8281" r="20829" b="755"/>
            <a:stretch/>
          </p:blipFill>
          <p:spPr>
            <a:xfrm>
              <a:off x="6167519" y="1369694"/>
              <a:ext cx="2700000" cy="2520000"/>
            </a:xfrm>
            <a:prstGeom prst="rect">
              <a:avLst/>
            </a:prstGeom>
          </p:spPr>
        </p:pic>
        <p:grpSp>
          <p:nvGrpSpPr>
            <p:cNvPr id="11" name="Gruppieren 10">
              <a:extLst>
                <a:ext uri="{FF2B5EF4-FFF2-40B4-BE49-F238E27FC236}">
                  <a16:creationId xmlns:a16="http://schemas.microsoft.com/office/drawing/2014/main" id="{9D9E08D9-BD5A-483C-94C2-8376D07FDCAB}"/>
                </a:ext>
              </a:extLst>
            </p:cNvPr>
            <p:cNvGrpSpPr/>
            <p:nvPr/>
          </p:nvGrpSpPr>
          <p:grpSpPr>
            <a:xfrm>
              <a:off x="7067519" y="3439694"/>
              <a:ext cx="900000" cy="900000"/>
              <a:chOff x="1365452" y="3477509"/>
              <a:chExt cx="869095" cy="869095"/>
            </a:xfrm>
          </p:grpSpPr>
          <p:sp>
            <p:nvSpPr>
              <p:cNvPr id="12" name="Oval 56">
                <a:extLst>
                  <a:ext uri="{FF2B5EF4-FFF2-40B4-BE49-F238E27FC236}">
                    <a16:creationId xmlns:a16="http://schemas.microsoft.com/office/drawing/2014/main" id="{2FB49700-5CB6-49D9-AA32-51240A3A0292}"/>
                  </a:ext>
                </a:extLst>
              </p:cNvPr>
              <p:cNvSpPr/>
              <p:nvPr/>
            </p:nvSpPr>
            <p:spPr>
              <a:xfrm>
                <a:off x="1365452" y="3477509"/>
                <a:ext cx="869095" cy="869095"/>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Arial" panose="020B0604020202020204"/>
                  <a:ea typeface="+mn-ea"/>
                  <a:cs typeface="Arial"/>
                </a:endParaRPr>
              </a:p>
            </p:txBody>
          </p:sp>
          <p:pic>
            <p:nvPicPr>
              <p:cNvPr id="13" name="Graphic 4" descr="Earth globe Africa and Europe">
                <a:extLst>
                  <a:ext uri="{FF2B5EF4-FFF2-40B4-BE49-F238E27FC236}">
                    <a16:creationId xmlns:a16="http://schemas.microsoft.com/office/drawing/2014/main" id="{70642AE2-1E0C-4EFA-826F-90932B6AF623}"/>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464181" y="3576238"/>
                <a:ext cx="671636" cy="671636"/>
              </a:xfrm>
              <a:prstGeom prst="rect">
                <a:avLst/>
              </a:prstGeom>
            </p:spPr>
          </p:pic>
        </p:grpSp>
      </p:grpSp>
      <p:grpSp>
        <p:nvGrpSpPr>
          <p:cNvPr id="14" name="Gruppieren 13">
            <a:extLst>
              <a:ext uri="{FF2B5EF4-FFF2-40B4-BE49-F238E27FC236}">
                <a16:creationId xmlns:a16="http://schemas.microsoft.com/office/drawing/2014/main" id="{E7221727-8946-4D77-BD0A-65E3B08A2101}"/>
              </a:ext>
            </a:extLst>
          </p:cNvPr>
          <p:cNvGrpSpPr/>
          <p:nvPr/>
        </p:nvGrpSpPr>
        <p:grpSpPr>
          <a:xfrm flipH="1">
            <a:off x="7674803" y="3944498"/>
            <a:ext cx="1479785" cy="2345415"/>
            <a:chOff x="12198411" y="1369694"/>
            <a:chExt cx="2702890" cy="4284000"/>
          </a:xfrm>
        </p:grpSpPr>
        <p:sp>
          <p:nvSpPr>
            <p:cNvPr id="15" name="Rectangle 20">
              <a:extLst>
                <a:ext uri="{FF2B5EF4-FFF2-40B4-BE49-F238E27FC236}">
                  <a16:creationId xmlns:a16="http://schemas.microsoft.com/office/drawing/2014/main" id="{58B8A9B4-D728-4199-93EF-55238729AA19}"/>
                </a:ext>
              </a:extLst>
            </p:cNvPr>
            <p:cNvSpPr/>
            <p:nvPr/>
          </p:nvSpPr>
          <p:spPr>
            <a:xfrm>
              <a:off x="12198411" y="1369694"/>
              <a:ext cx="2700000" cy="4284000"/>
            </a:xfrm>
            <a:prstGeom prst="rect">
              <a:avLst/>
            </a:prstGeom>
            <a:solidFill>
              <a:srgbClr val="95C664"/>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360000" rIns="180000" bIns="360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Arial"/>
                </a:rPr>
                <a:t>Carbon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Arial"/>
                </a:rPr>
                <a:t>Footprint</a:t>
              </a:r>
              <a:endParaRPr kumimoji="0" lang="en-GB" sz="1200" b="1" i="0" u="none" strike="noStrike" kern="1200" cap="none" spc="0" normalizeH="0" baseline="0" noProof="0" dirty="0">
                <a:ln>
                  <a:noFill/>
                </a:ln>
                <a:solidFill>
                  <a:srgbClr val="FFFFFF"/>
                </a:solidFill>
                <a:effectLst/>
                <a:uLnTx/>
                <a:uFillTx/>
                <a:latin typeface="Arial" panose="020B0604020202020204"/>
                <a:ea typeface="+mn-ea"/>
                <a:cs typeface="Arial"/>
              </a:endParaRPr>
            </a:p>
          </p:txBody>
        </p:sp>
        <p:pic>
          <p:nvPicPr>
            <p:cNvPr id="16" name="Grafik 10">
              <a:extLst>
                <a:ext uri="{FF2B5EF4-FFF2-40B4-BE49-F238E27FC236}">
                  <a16:creationId xmlns:a16="http://schemas.microsoft.com/office/drawing/2014/main" id="{7B6A2259-E43A-4F44-8A5B-21252A4B4EAF}"/>
                </a:ext>
              </a:extLst>
            </p:cNvPr>
            <p:cNvPicPr>
              <a:picLocks/>
            </p:cNvPicPr>
            <p:nvPr/>
          </p:nvPicPr>
          <p:blipFill rotWithShape="1">
            <a:blip r:embed="rId7"/>
            <a:srcRect l="12976" t="735" r="11060" b="2650"/>
            <a:stretch/>
          </p:blipFill>
          <p:spPr>
            <a:xfrm>
              <a:off x="12201301" y="1369694"/>
              <a:ext cx="2700000" cy="2520000"/>
            </a:xfrm>
            <a:prstGeom prst="rect">
              <a:avLst/>
            </a:prstGeom>
          </p:spPr>
        </p:pic>
        <p:grpSp>
          <p:nvGrpSpPr>
            <p:cNvPr id="17" name="Gruppieren 16">
              <a:extLst>
                <a:ext uri="{FF2B5EF4-FFF2-40B4-BE49-F238E27FC236}">
                  <a16:creationId xmlns:a16="http://schemas.microsoft.com/office/drawing/2014/main" id="{A78D31BB-8688-48A5-9535-4759AAD0C989}"/>
                </a:ext>
              </a:extLst>
            </p:cNvPr>
            <p:cNvGrpSpPr/>
            <p:nvPr/>
          </p:nvGrpSpPr>
          <p:grpSpPr>
            <a:xfrm>
              <a:off x="13098411" y="3439694"/>
              <a:ext cx="900000" cy="900000"/>
              <a:chOff x="7079152" y="3541009"/>
              <a:chExt cx="869095" cy="869095"/>
            </a:xfrm>
          </p:grpSpPr>
          <p:sp>
            <p:nvSpPr>
              <p:cNvPr id="18" name="Oval 58">
                <a:extLst>
                  <a:ext uri="{FF2B5EF4-FFF2-40B4-BE49-F238E27FC236}">
                    <a16:creationId xmlns:a16="http://schemas.microsoft.com/office/drawing/2014/main" id="{34E52825-D952-42E7-ABFC-725EB6BE34B0}"/>
                  </a:ext>
                </a:extLst>
              </p:cNvPr>
              <p:cNvSpPr/>
              <p:nvPr/>
            </p:nvSpPr>
            <p:spPr>
              <a:xfrm>
                <a:off x="7079152" y="3541009"/>
                <a:ext cx="869095" cy="869095"/>
              </a:xfrm>
              <a:prstGeom prst="ellipse">
                <a:avLst/>
              </a:prstGeom>
              <a:solidFill>
                <a:srgbClr val="95C66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Arial" panose="020B0604020202020204"/>
                  <a:ea typeface="+mn-ea"/>
                  <a:cs typeface="Arial"/>
                </a:endParaRPr>
              </a:p>
            </p:txBody>
          </p:sp>
          <p:pic>
            <p:nvPicPr>
              <p:cNvPr id="19" name="Graphic 11" descr="Open hand with plant">
                <a:extLst>
                  <a:ext uri="{FF2B5EF4-FFF2-40B4-BE49-F238E27FC236}">
                    <a16:creationId xmlns:a16="http://schemas.microsoft.com/office/drawing/2014/main" id="{2CF0D67A-2092-4151-A02E-2A20EC731DC3}"/>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225629" y="3687486"/>
                <a:ext cx="576141" cy="576141"/>
              </a:xfrm>
              <a:prstGeom prst="rect">
                <a:avLst/>
              </a:prstGeom>
            </p:spPr>
          </p:pic>
        </p:grpSp>
      </p:grpSp>
      <p:grpSp>
        <p:nvGrpSpPr>
          <p:cNvPr id="20" name="Gruppieren 19">
            <a:extLst>
              <a:ext uri="{FF2B5EF4-FFF2-40B4-BE49-F238E27FC236}">
                <a16:creationId xmlns:a16="http://schemas.microsoft.com/office/drawing/2014/main" id="{96ADE631-AB0D-4E98-BE39-2B65BF93CAF6}"/>
              </a:ext>
            </a:extLst>
          </p:cNvPr>
          <p:cNvGrpSpPr/>
          <p:nvPr/>
        </p:nvGrpSpPr>
        <p:grpSpPr>
          <a:xfrm flipH="1">
            <a:off x="7684798" y="1619135"/>
            <a:ext cx="1478203" cy="2345779"/>
            <a:chOff x="9182965" y="1369694"/>
            <a:chExt cx="2700000" cy="4284664"/>
          </a:xfrm>
        </p:grpSpPr>
        <p:sp>
          <p:nvSpPr>
            <p:cNvPr id="21" name="Rectangle 19">
              <a:extLst>
                <a:ext uri="{FF2B5EF4-FFF2-40B4-BE49-F238E27FC236}">
                  <a16:creationId xmlns:a16="http://schemas.microsoft.com/office/drawing/2014/main" id="{44F494CD-9427-4BDA-B3A0-EDED788C6139}"/>
                </a:ext>
              </a:extLst>
            </p:cNvPr>
            <p:cNvSpPr/>
            <p:nvPr/>
          </p:nvSpPr>
          <p:spPr>
            <a:xfrm>
              <a:off x="9182965" y="1369694"/>
              <a:ext cx="2700000" cy="42846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360000" rIns="180000" bIns="360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FFFFFF"/>
                  </a:solidFill>
                  <a:effectLst/>
                  <a:uLnTx/>
                  <a:uFillTx/>
                  <a:latin typeface="Arial" panose="020B0604020202020204"/>
                  <a:ea typeface="+mn-ea"/>
                  <a:cs typeface="Arial"/>
                </a:rPr>
                <a:t>Responsible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FFFFFF"/>
                  </a:solidFill>
                  <a:effectLst/>
                  <a:uLnTx/>
                  <a:uFillTx/>
                  <a:latin typeface="Arial" panose="020B0604020202020204"/>
                  <a:ea typeface="+mn-ea"/>
                  <a:cs typeface="Arial"/>
                </a:rPr>
                <a:t>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Arial"/>
                </a:rPr>
                <a:t>Metal Supply</a:t>
              </a:r>
              <a:endParaRPr kumimoji="0" lang="en-GB" sz="1200" b="1" i="0" u="none" strike="noStrike" kern="1200" cap="none" spc="0" normalizeH="0" baseline="0" noProof="0" dirty="0">
                <a:ln>
                  <a:noFill/>
                </a:ln>
                <a:solidFill>
                  <a:srgbClr val="FFFFFF"/>
                </a:solidFill>
                <a:effectLst/>
                <a:uLnTx/>
                <a:uFillTx/>
                <a:latin typeface="Arial" panose="020B0604020202020204"/>
                <a:ea typeface="+mn-ea"/>
                <a:cs typeface="Arial"/>
              </a:endParaRPr>
            </a:p>
          </p:txBody>
        </p:sp>
        <p:pic>
          <p:nvPicPr>
            <p:cNvPr id="22" name="Grafik 21" descr="Ein Bild, das Person, Kind, Junge, klein enthält.&#10;&#10;Automatisch generierte Beschreibung">
              <a:extLst>
                <a:ext uri="{FF2B5EF4-FFF2-40B4-BE49-F238E27FC236}">
                  <a16:creationId xmlns:a16="http://schemas.microsoft.com/office/drawing/2014/main" id="{10DBD92B-20F3-4C45-8743-D947363DBB64}"/>
                </a:ext>
              </a:extLst>
            </p:cNvPr>
            <p:cNvPicPr>
              <a:picLocks/>
            </p:cNvPicPr>
            <p:nvPr/>
          </p:nvPicPr>
          <p:blipFill rotWithShape="1">
            <a:blip r:embed="rId10" cstate="screen">
              <a:extLst>
                <a:ext uri="{28A0092B-C50C-407E-A947-70E740481C1C}">
                  <a14:useLocalDpi xmlns:a14="http://schemas.microsoft.com/office/drawing/2010/main" val="0"/>
                </a:ext>
              </a:extLst>
            </a:blip>
            <a:srcRect l="5423" t="1709" r="25071" b="6536"/>
            <a:stretch/>
          </p:blipFill>
          <p:spPr>
            <a:xfrm>
              <a:off x="9182965" y="1369694"/>
              <a:ext cx="2700000" cy="2520000"/>
            </a:xfrm>
            <a:prstGeom prst="rect">
              <a:avLst/>
            </a:prstGeom>
          </p:spPr>
        </p:pic>
        <p:grpSp>
          <p:nvGrpSpPr>
            <p:cNvPr id="23" name="Gruppieren 22">
              <a:extLst>
                <a:ext uri="{FF2B5EF4-FFF2-40B4-BE49-F238E27FC236}">
                  <a16:creationId xmlns:a16="http://schemas.microsoft.com/office/drawing/2014/main" id="{A3BB618F-CC29-4C1B-A90A-0ABB695BFB74}"/>
                </a:ext>
              </a:extLst>
            </p:cNvPr>
            <p:cNvGrpSpPr/>
            <p:nvPr/>
          </p:nvGrpSpPr>
          <p:grpSpPr>
            <a:xfrm>
              <a:off x="10082965" y="3439694"/>
              <a:ext cx="900000" cy="900000"/>
              <a:chOff x="4065452" y="3681473"/>
              <a:chExt cx="869095" cy="869095"/>
            </a:xfrm>
          </p:grpSpPr>
          <p:sp>
            <p:nvSpPr>
              <p:cNvPr id="24" name="Oval 57">
                <a:extLst>
                  <a:ext uri="{FF2B5EF4-FFF2-40B4-BE49-F238E27FC236}">
                    <a16:creationId xmlns:a16="http://schemas.microsoft.com/office/drawing/2014/main" id="{4629CAC7-B7E7-4E1C-997D-0E2E03224C92}"/>
                  </a:ext>
                </a:extLst>
              </p:cNvPr>
              <p:cNvSpPr/>
              <p:nvPr/>
            </p:nvSpPr>
            <p:spPr>
              <a:xfrm>
                <a:off x="4065452" y="3681473"/>
                <a:ext cx="869095" cy="869095"/>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Arial" panose="020B0604020202020204"/>
                  <a:ea typeface="+mn-ea"/>
                  <a:cs typeface="Arial"/>
                </a:endParaRPr>
              </a:p>
            </p:txBody>
          </p:sp>
          <p:grpSp>
            <p:nvGrpSpPr>
              <p:cNvPr id="25" name="Group 170">
                <a:extLst>
                  <a:ext uri="{FF2B5EF4-FFF2-40B4-BE49-F238E27FC236}">
                    <a16:creationId xmlns:a16="http://schemas.microsoft.com/office/drawing/2014/main" id="{3ACDB947-24BB-43C5-9EB2-1BC4468F92A8}"/>
                  </a:ext>
                </a:extLst>
              </p:cNvPr>
              <p:cNvGrpSpPr>
                <a:grpSpLocks noChangeAspect="1"/>
              </p:cNvGrpSpPr>
              <p:nvPr/>
            </p:nvGrpSpPr>
            <p:grpSpPr bwMode="auto">
              <a:xfrm>
                <a:off x="4263736" y="3916438"/>
                <a:ext cx="472526" cy="399165"/>
                <a:chOff x="3093" y="2779"/>
                <a:chExt cx="657" cy="555"/>
              </a:xfrm>
              <a:solidFill>
                <a:schemeClr val="bg1"/>
              </a:solidFill>
            </p:grpSpPr>
            <p:sp>
              <p:nvSpPr>
                <p:cNvPr id="26" name="Freeform 171">
                  <a:extLst>
                    <a:ext uri="{FF2B5EF4-FFF2-40B4-BE49-F238E27FC236}">
                      <a16:creationId xmlns:a16="http://schemas.microsoft.com/office/drawing/2014/main" id="{774F2959-E7B1-4763-B1AF-96D7CFFB7B91}"/>
                    </a:ext>
                  </a:extLst>
                </p:cNvPr>
                <p:cNvSpPr>
                  <a:spLocks noEditPoints="1"/>
                </p:cNvSpPr>
                <p:nvPr/>
              </p:nvSpPr>
              <p:spPr bwMode="auto">
                <a:xfrm>
                  <a:off x="3108" y="3272"/>
                  <a:ext cx="64" cy="62"/>
                </a:xfrm>
                <a:custGeom>
                  <a:avLst/>
                  <a:gdLst>
                    <a:gd name="T0" fmla="*/ 0 w 27"/>
                    <a:gd name="T1" fmla="*/ 12 h 26"/>
                    <a:gd name="T2" fmla="*/ 13 w 27"/>
                    <a:gd name="T3" fmla="*/ 0 h 26"/>
                    <a:gd name="T4" fmla="*/ 27 w 27"/>
                    <a:gd name="T5" fmla="*/ 12 h 26"/>
                    <a:gd name="T6" fmla="*/ 13 w 27"/>
                    <a:gd name="T7" fmla="*/ 26 h 26"/>
                    <a:gd name="T8" fmla="*/ 0 w 27"/>
                    <a:gd name="T9" fmla="*/ 12 h 26"/>
                    <a:gd name="T10" fmla="*/ 6 w 27"/>
                    <a:gd name="T11" fmla="*/ 12 h 26"/>
                    <a:gd name="T12" fmla="*/ 13 w 27"/>
                    <a:gd name="T13" fmla="*/ 19 h 26"/>
                    <a:gd name="T14" fmla="*/ 20 w 27"/>
                    <a:gd name="T15" fmla="*/ 12 h 26"/>
                    <a:gd name="T16" fmla="*/ 13 w 27"/>
                    <a:gd name="T17" fmla="*/ 5 h 26"/>
                    <a:gd name="T18" fmla="*/ 6 w 27"/>
                    <a:gd name="T19" fmla="*/ 1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6">
                      <a:moveTo>
                        <a:pt x="0" y="12"/>
                      </a:moveTo>
                      <a:cubicBezTo>
                        <a:pt x="0" y="5"/>
                        <a:pt x="6" y="0"/>
                        <a:pt x="13" y="0"/>
                      </a:cubicBezTo>
                      <a:cubicBezTo>
                        <a:pt x="21" y="0"/>
                        <a:pt x="27" y="5"/>
                        <a:pt x="27" y="12"/>
                      </a:cubicBezTo>
                      <a:cubicBezTo>
                        <a:pt x="27" y="20"/>
                        <a:pt x="21" y="26"/>
                        <a:pt x="13" y="26"/>
                      </a:cubicBezTo>
                      <a:cubicBezTo>
                        <a:pt x="6" y="26"/>
                        <a:pt x="0" y="20"/>
                        <a:pt x="0" y="12"/>
                      </a:cubicBezTo>
                      <a:close/>
                      <a:moveTo>
                        <a:pt x="6" y="12"/>
                      </a:moveTo>
                      <a:cubicBezTo>
                        <a:pt x="6" y="16"/>
                        <a:pt x="9" y="19"/>
                        <a:pt x="13" y="19"/>
                      </a:cubicBezTo>
                      <a:cubicBezTo>
                        <a:pt x="17" y="19"/>
                        <a:pt x="20" y="16"/>
                        <a:pt x="20" y="12"/>
                      </a:cubicBezTo>
                      <a:cubicBezTo>
                        <a:pt x="20" y="8"/>
                        <a:pt x="17" y="5"/>
                        <a:pt x="13" y="5"/>
                      </a:cubicBezTo>
                      <a:cubicBezTo>
                        <a:pt x="9" y="5"/>
                        <a:pt x="6" y="8"/>
                        <a:pt x="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panose="020B0604020202020204"/>
                    <a:ea typeface="+mn-ea"/>
                    <a:cs typeface="Arial"/>
                  </a:endParaRPr>
                </a:p>
              </p:txBody>
            </p:sp>
            <p:sp>
              <p:nvSpPr>
                <p:cNvPr id="27" name="Freeform 172">
                  <a:extLst>
                    <a:ext uri="{FF2B5EF4-FFF2-40B4-BE49-F238E27FC236}">
                      <a16:creationId xmlns:a16="http://schemas.microsoft.com/office/drawing/2014/main" id="{100D6C94-99DE-47C9-B35F-D209E451DB5E}"/>
                    </a:ext>
                  </a:extLst>
                </p:cNvPr>
                <p:cNvSpPr>
                  <a:spLocks noEditPoints="1"/>
                </p:cNvSpPr>
                <p:nvPr/>
              </p:nvSpPr>
              <p:spPr bwMode="auto">
                <a:xfrm>
                  <a:off x="3177" y="3272"/>
                  <a:ext cx="64" cy="62"/>
                </a:xfrm>
                <a:custGeom>
                  <a:avLst/>
                  <a:gdLst>
                    <a:gd name="T0" fmla="*/ 0 w 27"/>
                    <a:gd name="T1" fmla="*/ 12 h 26"/>
                    <a:gd name="T2" fmla="*/ 14 w 27"/>
                    <a:gd name="T3" fmla="*/ 0 h 26"/>
                    <a:gd name="T4" fmla="*/ 27 w 27"/>
                    <a:gd name="T5" fmla="*/ 12 h 26"/>
                    <a:gd name="T6" fmla="*/ 14 w 27"/>
                    <a:gd name="T7" fmla="*/ 26 h 26"/>
                    <a:gd name="T8" fmla="*/ 0 w 27"/>
                    <a:gd name="T9" fmla="*/ 12 h 26"/>
                    <a:gd name="T10" fmla="*/ 7 w 27"/>
                    <a:gd name="T11" fmla="*/ 12 h 26"/>
                    <a:gd name="T12" fmla="*/ 14 w 27"/>
                    <a:gd name="T13" fmla="*/ 19 h 26"/>
                    <a:gd name="T14" fmla="*/ 21 w 27"/>
                    <a:gd name="T15" fmla="*/ 12 h 26"/>
                    <a:gd name="T16" fmla="*/ 14 w 27"/>
                    <a:gd name="T17" fmla="*/ 5 h 26"/>
                    <a:gd name="T18" fmla="*/ 7 w 27"/>
                    <a:gd name="T19" fmla="*/ 1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6">
                      <a:moveTo>
                        <a:pt x="0" y="12"/>
                      </a:moveTo>
                      <a:cubicBezTo>
                        <a:pt x="0" y="5"/>
                        <a:pt x="6" y="0"/>
                        <a:pt x="14" y="0"/>
                      </a:cubicBezTo>
                      <a:cubicBezTo>
                        <a:pt x="21" y="0"/>
                        <a:pt x="27" y="5"/>
                        <a:pt x="27" y="12"/>
                      </a:cubicBezTo>
                      <a:cubicBezTo>
                        <a:pt x="27" y="20"/>
                        <a:pt x="21" y="26"/>
                        <a:pt x="14" y="26"/>
                      </a:cubicBezTo>
                      <a:cubicBezTo>
                        <a:pt x="6" y="26"/>
                        <a:pt x="0" y="20"/>
                        <a:pt x="0" y="12"/>
                      </a:cubicBezTo>
                      <a:close/>
                      <a:moveTo>
                        <a:pt x="7" y="12"/>
                      </a:moveTo>
                      <a:cubicBezTo>
                        <a:pt x="7" y="16"/>
                        <a:pt x="10" y="19"/>
                        <a:pt x="14" y="19"/>
                      </a:cubicBezTo>
                      <a:cubicBezTo>
                        <a:pt x="18" y="19"/>
                        <a:pt x="21" y="16"/>
                        <a:pt x="21" y="12"/>
                      </a:cubicBezTo>
                      <a:cubicBezTo>
                        <a:pt x="21" y="8"/>
                        <a:pt x="18" y="5"/>
                        <a:pt x="14" y="5"/>
                      </a:cubicBezTo>
                      <a:cubicBezTo>
                        <a:pt x="10" y="5"/>
                        <a:pt x="7" y="8"/>
                        <a:pt x="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panose="020B0604020202020204"/>
                    <a:ea typeface="+mn-ea"/>
                    <a:cs typeface="Arial"/>
                  </a:endParaRPr>
                </a:p>
              </p:txBody>
            </p:sp>
            <p:sp>
              <p:nvSpPr>
                <p:cNvPr id="28" name="Freeform 173">
                  <a:extLst>
                    <a:ext uri="{FF2B5EF4-FFF2-40B4-BE49-F238E27FC236}">
                      <a16:creationId xmlns:a16="http://schemas.microsoft.com/office/drawing/2014/main" id="{63617106-916F-4F1B-98D6-41389F5595A7}"/>
                    </a:ext>
                  </a:extLst>
                </p:cNvPr>
                <p:cNvSpPr>
                  <a:spLocks noEditPoints="1"/>
                </p:cNvSpPr>
                <p:nvPr/>
              </p:nvSpPr>
              <p:spPr bwMode="auto">
                <a:xfrm>
                  <a:off x="3602" y="3272"/>
                  <a:ext cx="64" cy="62"/>
                </a:xfrm>
                <a:custGeom>
                  <a:avLst/>
                  <a:gdLst>
                    <a:gd name="T0" fmla="*/ 0 w 27"/>
                    <a:gd name="T1" fmla="*/ 12 h 26"/>
                    <a:gd name="T2" fmla="*/ 14 w 27"/>
                    <a:gd name="T3" fmla="*/ 0 h 26"/>
                    <a:gd name="T4" fmla="*/ 27 w 27"/>
                    <a:gd name="T5" fmla="*/ 12 h 26"/>
                    <a:gd name="T6" fmla="*/ 14 w 27"/>
                    <a:gd name="T7" fmla="*/ 26 h 26"/>
                    <a:gd name="T8" fmla="*/ 0 w 27"/>
                    <a:gd name="T9" fmla="*/ 12 h 26"/>
                    <a:gd name="T10" fmla="*/ 7 w 27"/>
                    <a:gd name="T11" fmla="*/ 12 h 26"/>
                    <a:gd name="T12" fmla="*/ 14 w 27"/>
                    <a:gd name="T13" fmla="*/ 19 h 26"/>
                    <a:gd name="T14" fmla="*/ 20 w 27"/>
                    <a:gd name="T15" fmla="*/ 12 h 26"/>
                    <a:gd name="T16" fmla="*/ 14 w 27"/>
                    <a:gd name="T17" fmla="*/ 5 h 26"/>
                    <a:gd name="T18" fmla="*/ 7 w 27"/>
                    <a:gd name="T19" fmla="*/ 1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6">
                      <a:moveTo>
                        <a:pt x="0" y="12"/>
                      </a:moveTo>
                      <a:cubicBezTo>
                        <a:pt x="0" y="5"/>
                        <a:pt x="6" y="0"/>
                        <a:pt x="14" y="0"/>
                      </a:cubicBezTo>
                      <a:cubicBezTo>
                        <a:pt x="21" y="0"/>
                        <a:pt x="27" y="5"/>
                        <a:pt x="27" y="12"/>
                      </a:cubicBezTo>
                      <a:cubicBezTo>
                        <a:pt x="27" y="20"/>
                        <a:pt x="21" y="26"/>
                        <a:pt x="14" y="26"/>
                      </a:cubicBezTo>
                      <a:cubicBezTo>
                        <a:pt x="6" y="26"/>
                        <a:pt x="0" y="20"/>
                        <a:pt x="0" y="12"/>
                      </a:cubicBezTo>
                      <a:close/>
                      <a:moveTo>
                        <a:pt x="7" y="12"/>
                      </a:moveTo>
                      <a:cubicBezTo>
                        <a:pt x="7" y="16"/>
                        <a:pt x="10" y="19"/>
                        <a:pt x="14" y="19"/>
                      </a:cubicBezTo>
                      <a:cubicBezTo>
                        <a:pt x="17" y="19"/>
                        <a:pt x="20" y="16"/>
                        <a:pt x="20" y="12"/>
                      </a:cubicBezTo>
                      <a:cubicBezTo>
                        <a:pt x="20" y="8"/>
                        <a:pt x="17" y="5"/>
                        <a:pt x="14" y="5"/>
                      </a:cubicBezTo>
                      <a:cubicBezTo>
                        <a:pt x="10" y="5"/>
                        <a:pt x="7" y="8"/>
                        <a:pt x="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panose="020B0604020202020204"/>
                    <a:ea typeface="+mn-ea"/>
                    <a:cs typeface="Arial"/>
                  </a:endParaRPr>
                </a:p>
              </p:txBody>
            </p:sp>
            <p:sp>
              <p:nvSpPr>
                <p:cNvPr id="29" name="Freeform 174">
                  <a:extLst>
                    <a:ext uri="{FF2B5EF4-FFF2-40B4-BE49-F238E27FC236}">
                      <a16:creationId xmlns:a16="http://schemas.microsoft.com/office/drawing/2014/main" id="{6E30465C-3028-407E-ABF9-B9CC1B765BB8}"/>
                    </a:ext>
                  </a:extLst>
                </p:cNvPr>
                <p:cNvSpPr>
                  <a:spLocks noEditPoints="1"/>
                </p:cNvSpPr>
                <p:nvPr/>
              </p:nvSpPr>
              <p:spPr bwMode="auto">
                <a:xfrm>
                  <a:off x="3671" y="3272"/>
                  <a:ext cx="69" cy="62"/>
                </a:xfrm>
                <a:custGeom>
                  <a:avLst/>
                  <a:gdLst>
                    <a:gd name="T0" fmla="*/ 0 w 29"/>
                    <a:gd name="T1" fmla="*/ 12 h 26"/>
                    <a:gd name="T2" fmla="*/ 15 w 29"/>
                    <a:gd name="T3" fmla="*/ 0 h 26"/>
                    <a:gd name="T4" fmla="*/ 29 w 29"/>
                    <a:gd name="T5" fmla="*/ 12 h 26"/>
                    <a:gd name="T6" fmla="*/ 15 w 29"/>
                    <a:gd name="T7" fmla="*/ 26 h 26"/>
                    <a:gd name="T8" fmla="*/ 0 w 29"/>
                    <a:gd name="T9" fmla="*/ 12 h 26"/>
                    <a:gd name="T10" fmla="*/ 7 w 29"/>
                    <a:gd name="T11" fmla="*/ 12 h 26"/>
                    <a:gd name="T12" fmla="*/ 15 w 29"/>
                    <a:gd name="T13" fmla="*/ 19 h 26"/>
                    <a:gd name="T14" fmla="*/ 22 w 29"/>
                    <a:gd name="T15" fmla="*/ 12 h 26"/>
                    <a:gd name="T16" fmla="*/ 15 w 29"/>
                    <a:gd name="T17" fmla="*/ 5 h 26"/>
                    <a:gd name="T18" fmla="*/ 7 w 29"/>
                    <a:gd name="T19" fmla="*/ 1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6">
                      <a:moveTo>
                        <a:pt x="0" y="12"/>
                      </a:moveTo>
                      <a:cubicBezTo>
                        <a:pt x="0" y="5"/>
                        <a:pt x="6" y="0"/>
                        <a:pt x="15" y="0"/>
                      </a:cubicBezTo>
                      <a:cubicBezTo>
                        <a:pt x="23" y="0"/>
                        <a:pt x="29" y="5"/>
                        <a:pt x="29" y="12"/>
                      </a:cubicBezTo>
                      <a:cubicBezTo>
                        <a:pt x="29" y="20"/>
                        <a:pt x="23" y="26"/>
                        <a:pt x="15" y="26"/>
                      </a:cubicBezTo>
                      <a:cubicBezTo>
                        <a:pt x="6" y="26"/>
                        <a:pt x="0" y="20"/>
                        <a:pt x="0" y="12"/>
                      </a:cubicBezTo>
                      <a:close/>
                      <a:moveTo>
                        <a:pt x="7" y="12"/>
                      </a:moveTo>
                      <a:cubicBezTo>
                        <a:pt x="7" y="16"/>
                        <a:pt x="10" y="19"/>
                        <a:pt x="15" y="19"/>
                      </a:cubicBezTo>
                      <a:cubicBezTo>
                        <a:pt x="19" y="19"/>
                        <a:pt x="22" y="16"/>
                        <a:pt x="22" y="12"/>
                      </a:cubicBezTo>
                      <a:cubicBezTo>
                        <a:pt x="22" y="8"/>
                        <a:pt x="19" y="5"/>
                        <a:pt x="15" y="5"/>
                      </a:cubicBezTo>
                      <a:cubicBezTo>
                        <a:pt x="10" y="5"/>
                        <a:pt x="7" y="8"/>
                        <a:pt x="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panose="020B0604020202020204"/>
                    <a:ea typeface="+mn-ea"/>
                    <a:cs typeface="Arial"/>
                  </a:endParaRPr>
                </a:p>
              </p:txBody>
            </p:sp>
            <p:sp>
              <p:nvSpPr>
                <p:cNvPr id="30" name="Freeform 175">
                  <a:extLst>
                    <a:ext uri="{FF2B5EF4-FFF2-40B4-BE49-F238E27FC236}">
                      <a16:creationId xmlns:a16="http://schemas.microsoft.com/office/drawing/2014/main" id="{945EAC89-1CE4-4232-A7AC-F16C5FE48C26}"/>
                    </a:ext>
                  </a:extLst>
                </p:cNvPr>
                <p:cNvSpPr>
                  <a:spLocks/>
                </p:cNvSpPr>
                <p:nvPr/>
              </p:nvSpPr>
              <p:spPr bwMode="auto">
                <a:xfrm>
                  <a:off x="3093" y="3241"/>
                  <a:ext cx="657" cy="40"/>
                </a:xfrm>
                <a:custGeom>
                  <a:avLst/>
                  <a:gdLst>
                    <a:gd name="T0" fmla="*/ 0 w 657"/>
                    <a:gd name="T1" fmla="*/ 0 h 40"/>
                    <a:gd name="T2" fmla="*/ 19 w 657"/>
                    <a:gd name="T3" fmla="*/ 0 h 40"/>
                    <a:gd name="T4" fmla="*/ 19 w 657"/>
                    <a:gd name="T5" fmla="*/ 21 h 40"/>
                    <a:gd name="T6" fmla="*/ 633 w 657"/>
                    <a:gd name="T7" fmla="*/ 21 h 40"/>
                    <a:gd name="T8" fmla="*/ 633 w 657"/>
                    <a:gd name="T9" fmla="*/ 0 h 40"/>
                    <a:gd name="T10" fmla="*/ 657 w 657"/>
                    <a:gd name="T11" fmla="*/ 0 h 40"/>
                    <a:gd name="T12" fmla="*/ 657 w 657"/>
                    <a:gd name="T13" fmla="*/ 40 h 40"/>
                    <a:gd name="T14" fmla="*/ 0 w 657"/>
                    <a:gd name="T15" fmla="*/ 40 h 40"/>
                    <a:gd name="T16" fmla="*/ 0 w 657"/>
                    <a:gd name="T17" fmla="*/ 0 h 40"/>
                    <a:gd name="T18" fmla="*/ 0 w 657"/>
                    <a:gd name="T19" fmla="*/ 0 h 40"/>
                    <a:gd name="T20" fmla="*/ 0 w 657"/>
                    <a:gd name="T21" fmla="*/ 0 h 40"/>
                    <a:gd name="T22" fmla="*/ 0 w 657"/>
                    <a:gd name="T2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7" h="40">
                      <a:moveTo>
                        <a:pt x="0" y="0"/>
                      </a:moveTo>
                      <a:lnTo>
                        <a:pt x="19" y="0"/>
                      </a:lnTo>
                      <a:lnTo>
                        <a:pt x="19" y="21"/>
                      </a:lnTo>
                      <a:lnTo>
                        <a:pt x="633" y="21"/>
                      </a:lnTo>
                      <a:lnTo>
                        <a:pt x="633" y="0"/>
                      </a:lnTo>
                      <a:lnTo>
                        <a:pt x="657" y="0"/>
                      </a:lnTo>
                      <a:lnTo>
                        <a:pt x="657" y="40"/>
                      </a:lnTo>
                      <a:lnTo>
                        <a:pt x="0" y="4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panose="020B0604020202020204"/>
                    <a:ea typeface="+mn-ea"/>
                    <a:cs typeface="Arial"/>
                  </a:endParaRPr>
                </a:p>
              </p:txBody>
            </p:sp>
            <p:sp>
              <p:nvSpPr>
                <p:cNvPr id="31" name="Freeform 176">
                  <a:extLst>
                    <a:ext uri="{FF2B5EF4-FFF2-40B4-BE49-F238E27FC236}">
                      <a16:creationId xmlns:a16="http://schemas.microsoft.com/office/drawing/2014/main" id="{A032A2D3-5B9A-4350-A9EC-0F9A2C2746CD}"/>
                    </a:ext>
                  </a:extLst>
                </p:cNvPr>
                <p:cNvSpPr>
                  <a:spLocks noEditPoints="1"/>
                </p:cNvSpPr>
                <p:nvPr/>
              </p:nvSpPr>
              <p:spPr bwMode="auto">
                <a:xfrm>
                  <a:off x="3143" y="2963"/>
                  <a:ext cx="552" cy="266"/>
                </a:xfrm>
                <a:custGeom>
                  <a:avLst/>
                  <a:gdLst>
                    <a:gd name="T0" fmla="*/ 220 w 231"/>
                    <a:gd name="T1" fmla="*/ 0 h 111"/>
                    <a:gd name="T2" fmla="*/ 11 w 231"/>
                    <a:gd name="T3" fmla="*/ 0 h 111"/>
                    <a:gd name="T4" fmla="*/ 0 w 231"/>
                    <a:gd name="T5" fmla="*/ 11 h 111"/>
                    <a:gd name="T6" fmla="*/ 0 w 231"/>
                    <a:gd name="T7" fmla="*/ 99 h 111"/>
                    <a:gd name="T8" fmla="*/ 11 w 231"/>
                    <a:gd name="T9" fmla="*/ 111 h 111"/>
                    <a:gd name="T10" fmla="*/ 220 w 231"/>
                    <a:gd name="T11" fmla="*/ 111 h 111"/>
                    <a:gd name="T12" fmla="*/ 231 w 231"/>
                    <a:gd name="T13" fmla="*/ 99 h 111"/>
                    <a:gd name="T14" fmla="*/ 231 w 231"/>
                    <a:gd name="T15" fmla="*/ 11 h 111"/>
                    <a:gd name="T16" fmla="*/ 220 w 231"/>
                    <a:gd name="T17" fmla="*/ 0 h 111"/>
                    <a:gd name="T18" fmla="*/ 44 w 231"/>
                    <a:gd name="T19" fmla="*/ 95 h 111"/>
                    <a:gd name="T20" fmla="*/ 32 w 231"/>
                    <a:gd name="T21" fmla="*/ 95 h 111"/>
                    <a:gd name="T22" fmla="*/ 32 w 231"/>
                    <a:gd name="T23" fmla="*/ 23 h 111"/>
                    <a:gd name="T24" fmla="*/ 44 w 231"/>
                    <a:gd name="T25" fmla="*/ 23 h 111"/>
                    <a:gd name="T26" fmla="*/ 44 w 231"/>
                    <a:gd name="T27" fmla="*/ 95 h 111"/>
                    <a:gd name="T28" fmla="*/ 44 w 231"/>
                    <a:gd name="T29" fmla="*/ 95 h 111"/>
                    <a:gd name="T30" fmla="*/ 80 w 231"/>
                    <a:gd name="T31" fmla="*/ 95 h 111"/>
                    <a:gd name="T32" fmla="*/ 68 w 231"/>
                    <a:gd name="T33" fmla="*/ 95 h 111"/>
                    <a:gd name="T34" fmla="*/ 68 w 231"/>
                    <a:gd name="T35" fmla="*/ 23 h 111"/>
                    <a:gd name="T36" fmla="*/ 80 w 231"/>
                    <a:gd name="T37" fmla="*/ 23 h 111"/>
                    <a:gd name="T38" fmla="*/ 80 w 231"/>
                    <a:gd name="T39" fmla="*/ 95 h 111"/>
                    <a:gd name="T40" fmla="*/ 80 w 231"/>
                    <a:gd name="T41" fmla="*/ 95 h 111"/>
                    <a:gd name="T42" fmla="*/ 116 w 231"/>
                    <a:gd name="T43" fmla="*/ 95 h 111"/>
                    <a:gd name="T44" fmla="*/ 104 w 231"/>
                    <a:gd name="T45" fmla="*/ 95 h 111"/>
                    <a:gd name="T46" fmla="*/ 104 w 231"/>
                    <a:gd name="T47" fmla="*/ 23 h 111"/>
                    <a:gd name="T48" fmla="*/ 116 w 231"/>
                    <a:gd name="T49" fmla="*/ 23 h 111"/>
                    <a:gd name="T50" fmla="*/ 116 w 231"/>
                    <a:gd name="T51" fmla="*/ 95 h 111"/>
                    <a:gd name="T52" fmla="*/ 116 w 231"/>
                    <a:gd name="T53" fmla="*/ 95 h 111"/>
                    <a:gd name="T54" fmla="*/ 156 w 231"/>
                    <a:gd name="T55" fmla="*/ 95 h 111"/>
                    <a:gd name="T56" fmla="*/ 144 w 231"/>
                    <a:gd name="T57" fmla="*/ 95 h 111"/>
                    <a:gd name="T58" fmla="*/ 144 w 231"/>
                    <a:gd name="T59" fmla="*/ 23 h 111"/>
                    <a:gd name="T60" fmla="*/ 156 w 231"/>
                    <a:gd name="T61" fmla="*/ 23 h 111"/>
                    <a:gd name="T62" fmla="*/ 156 w 231"/>
                    <a:gd name="T63" fmla="*/ 95 h 111"/>
                    <a:gd name="T64" fmla="*/ 156 w 231"/>
                    <a:gd name="T65" fmla="*/ 95 h 111"/>
                    <a:gd name="T66" fmla="*/ 196 w 231"/>
                    <a:gd name="T67" fmla="*/ 95 h 111"/>
                    <a:gd name="T68" fmla="*/ 184 w 231"/>
                    <a:gd name="T69" fmla="*/ 95 h 111"/>
                    <a:gd name="T70" fmla="*/ 184 w 231"/>
                    <a:gd name="T71" fmla="*/ 23 h 111"/>
                    <a:gd name="T72" fmla="*/ 196 w 231"/>
                    <a:gd name="T73" fmla="*/ 23 h 111"/>
                    <a:gd name="T74" fmla="*/ 196 w 231"/>
                    <a:gd name="T75" fmla="*/ 95 h 111"/>
                    <a:gd name="T76" fmla="*/ 196 w 231"/>
                    <a:gd name="T77" fmla="*/ 9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1" h="111">
                      <a:moveTo>
                        <a:pt x="220" y="0"/>
                      </a:moveTo>
                      <a:cubicBezTo>
                        <a:pt x="11" y="0"/>
                        <a:pt x="11" y="0"/>
                        <a:pt x="11" y="0"/>
                      </a:cubicBezTo>
                      <a:cubicBezTo>
                        <a:pt x="5" y="0"/>
                        <a:pt x="0" y="5"/>
                        <a:pt x="0" y="11"/>
                      </a:cubicBezTo>
                      <a:cubicBezTo>
                        <a:pt x="0" y="99"/>
                        <a:pt x="0" y="99"/>
                        <a:pt x="0" y="99"/>
                      </a:cubicBezTo>
                      <a:cubicBezTo>
                        <a:pt x="0" y="106"/>
                        <a:pt x="5" y="111"/>
                        <a:pt x="11" y="111"/>
                      </a:cubicBezTo>
                      <a:cubicBezTo>
                        <a:pt x="220" y="111"/>
                        <a:pt x="220" y="111"/>
                        <a:pt x="220" y="111"/>
                      </a:cubicBezTo>
                      <a:cubicBezTo>
                        <a:pt x="226" y="111"/>
                        <a:pt x="231" y="106"/>
                        <a:pt x="231" y="99"/>
                      </a:cubicBezTo>
                      <a:cubicBezTo>
                        <a:pt x="231" y="11"/>
                        <a:pt x="231" y="11"/>
                        <a:pt x="231" y="11"/>
                      </a:cubicBezTo>
                      <a:cubicBezTo>
                        <a:pt x="231" y="5"/>
                        <a:pt x="226" y="0"/>
                        <a:pt x="220" y="0"/>
                      </a:cubicBezTo>
                      <a:close/>
                      <a:moveTo>
                        <a:pt x="44" y="95"/>
                      </a:moveTo>
                      <a:cubicBezTo>
                        <a:pt x="32" y="95"/>
                        <a:pt x="32" y="95"/>
                        <a:pt x="32" y="95"/>
                      </a:cubicBezTo>
                      <a:cubicBezTo>
                        <a:pt x="32" y="23"/>
                        <a:pt x="32" y="23"/>
                        <a:pt x="32" y="23"/>
                      </a:cubicBezTo>
                      <a:cubicBezTo>
                        <a:pt x="44" y="23"/>
                        <a:pt x="44" y="23"/>
                        <a:pt x="44" y="23"/>
                      </a:cubicBezTo>
                      <a:cubicBezTo>
                        <a:pt x="44" y="95"/>
                        <a:pt x="44" y="95"/>
                        <a:pt x="44" y="95"/>
                      </a:cubicBezTo>
                      <a:cubicBezTo>
                        <a:pt x="44" y="95"/>
                        <a:pt x="44" y="95"/>
                        <a:pt x="44" y="95"/>
                      </a:cubicBezTo>
                      <a:close/>
                      <a:moveTo>
                        <a:pt x="80" y="95"/>
                      </a:moveTo>
                      <a:cubicBezTo>
                        <a:pt x="68" y="95"/>
                        <a:pt x="68" y="95"/>
                        <a:pt x="68" y="95"/>
                      </a:cubicBezTo>
                      <a:cubicBezTo>
                        <a:pt x="68" y="23"/>
                        <a:pt x="68" y="23"/>
                        <a:pt x="68" y="23"/>
                      </a:cubicBezTo>
                      <a:cubicBezTo>
                        <a:pt x="80" y="23"/>
                        <a:pt x="80" y="23"/>
                        <a:pt x="80" y="23"/>
                      </a:cubicBezTo>
                      <a:cubicBezTo>
                        <a:pt x="80" y="95"/>
                        <a:pt x="80" y="95"/>
                        <a:pt x="80" y="95"/>
                      </a:cubicBezTo>
                      <a:cubicBezTo>
                        <a:pt x="80" y="95"/>
                        <a:pt x="80" y="95"/>
                        <a:pt x="80" y="95"/>
                      </a:cubicBezTo>
                      <a:close/>
                      <a:moveTo>
                        <a:pt x="116" y="95"/>
                      </a:moveTo>
                      <a:cubicBezTo>
                        <a:pt x="104" y="95"/>
                        <a:pt x="104" y="95"/>
                        <a:pt x="104" y="95"/>
                      </a:cubicBezTo>
                      <a:cubicBezTo>
                        <a:pt x="104" y="23"/>
                        <a:pt x="104" y="23"/>
                        <a:pt x="104" y="23"/>
                      </a:cubicBezTo>
                      <a:cubicBezTo>
                        <a:pt x="116" y="23"/>
                        <a:pt x="116" y="23"/>
                        <a:pt x="116" y="23"/>
                      </a:cubicBezTo>
                      <a:cubicBezTo>
                        <a:pt x="116" y="95"/>
                        <a:pt x="116" y="95"/>
                        <a:pt x="116" y="95"/>
                      </a:cubicBezTo>
                      <a:cubicBezTo>
                        <a:pt x="116" y="95"/>
                        <a:pt x="116" y="95"/>
                        <a:pt x="116" y="95"/>
                      </a:cubicBezTo>
                      <a:close/>
                      <a:moveTo>
                        <a:pt x="156" y="95"/>
                      </a:moveTo>
                      <a:cubicBezTo>
                        <a:pt x="144" y="95"/>
                        <a:pt x="144" y="95"/>
                        <a:pt x="144" y="95"/>
                      </a:cubicBezTo>
                      <a:cubicBezTo>
                        <a:pt x="144" y="23"/>
                        <a:pt x="144" y="23"/>
                        <a:pt x="144" y="23"/>
                      </a:cubicBezTo>
                      <a:cubicBezTo>
                        <a:pt x="156" y="23"/>
                        <a:pt x="156" y="23"/>
                        <a:pt x="156" y="23"/>
                      </a:cubicBezTo>
                      <a:cubicBezTo>
                        <a:pt x="156" y="95"/>
                        <a:pt x="156" y="95"/>
                        <a:pt x="156" y="95"/>
                      </a:cubicBezTo>
                      <a:cubicBezTo>
                        <a:pt x="156" y="95"/>
                        <a:pt x="156" y="95"/>
                        <a:pt x="156" y="95"/>
                      </a:cubicBezTo>
                      <a:close/>
                      <a:moveTo>
                        <a:pt x="196" y="95"/>
                      </a:moveTo>
                      <a:cubicBezTo>
                        <a:pt x="184" y="95"/>
                        <a:pt x="184" y="95"/>
                        <a:pt x="184" y="95"/>
                      </a:cubicBezTo>
                      <a:cubicBezTo>
                        <a:pt x="184" y="23"/>
                        <a:pt x="184" y="23"/>
                        <a:pt x="184" y="23"/>
                      </a:cubicBezTo>
                      <a:cubicBezTo>
                        <a:pt x="196" y="23"/>
                        <a:pt x="196" y="23"/>
                        <a:pt x="196" y="23"/>
                      </a:cubicBezTo>
                      <a:cubicBezTo>
                        <a:pt x="196" y="95"/>
                        <a:pt x="196" y="95"/>
                        <a:pt x="196" y="95"/>
                      </a:cubicBezTo>
                      <a:cubicBezTo>
                        <a:pt x="196" y="95"/>
                        <a:pt x="196" y="95"/>
                        <a:pt x="196"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panose="020B0604020202020204"/>
                    <a:ea typeface="+mn-ea"/>
                    <a:cs typeface="Arial"/>
                  </a:endParaRPr>
                </a:p>
              </p:txBody>
            </p:sp>
            <p:sp>
              <p:nvSpPr>
                <p:cNvPr id="32" name="Freeform 177">
                  <a:extLst>
                    <a:ext uri="{FF2B5EF4-FFF2-40B4-BE49-F238E27FC236}">
                      <a16:creationId xmlns:a16="http://schemas.microsoft.com/office/drawing/2014/main" id="{0D8FB080-EFC0-4692-B1F9-5A36EB5D9C84}"/>
                    </a:ext>
                  </a:extLst>
                </p:cNvPr>
                <p:cNvSpPr>
                  <a:spLocks/>
                </p:cNvSpPr>
                <p:nvPr/>
              </p:nvSpPr>
              <p:spPr bwMode="auto">
                <a:xfrm>
                  <a:off x="3170" y="2779"/>
                  <a:ext cx="499" cy="172"/>
                </a:xfrm>
                <a:custGeom>
                  <a:avLst/>
                  <a:gdLst>
                    <a:gd name="T0" fmla="*/ 188 w 209"/>
                    <a:gd name="T1" fmla="*/ 54 h 72"/>
                    <a:gd name="T2" fmla="*/ 186 w 209"/>
                    <a:gd name="T3" fmla="*/ 53 h 72"/>
                    <a:gd name="T4" fmla="*/ 188 w 209"/>
                    <a:gd name="T5" fmla="*/ 47 h 72"/>
                    <a:gd name="T6" fmla="*/ 131 w 209"/>
                    <a:gd name="T7" fmla="*/ 0 h 72"/>
                    <a:gd name="T8" fmla="*/ 91 w 209"/>
                    <a:gd name="T9" fmla="*/ 14 h 72"/>
                    <a:gd name="T10" fmla="*/ 80 w 209"/>
                    <a:gd name="T11" fmla="*/ 27 h 72"/>
                    <a:gd name="T12" fmla="*/ 75 w 209"/>
                    <a:gd name="T13" fmla="*/ 25 h 72"/>
                    <a:gd name="T14" fmla="*/ 64 w 209"/>
                    <a:gd name="T15" fmla="*/ 23 h 72"/>
                    <a:gd name="T16" fmla="*/ 30 w 209"/>
                    <a:gd name="T17" fmla="*/ 49 h 72"/>
                    <a:gd name="T18" fmla="*/ 30 w 209"/>
                    <a:gd name="T19" fmla="*/ 52 h 72"/>
                    <a:gd name="T20" fmla="*/ 21 w 209"/>
                    <a:gd name="T21" fmla="*/ 54 h 72"/>
                    <a:gd name="T22" fmla="*/ 0 w 209"/>
                    <a:gd name="T23" fmla="*/ 72 h 72"/>
                    <a:gd name="T24" fmla="*/ 209 w 209"/>
                    <a:gd name="T25" fmla="*/ 72 h 72"/>
                    <a:gd name="T26" fmla="*/ 188 w 209"/>
                    <a:gd name="T27" fmla="*/ 5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9" h="72">
                      <a:moveTo>
                        <a:pt x="188" y="54"/>
                      </a:moveTo>
                      <a:cubicBezTo>
                        <a:pt x="186" y="53"/>
                        <a:pt x="186" y="53"/>
                        <a:pt x="186" y="53"/>
                      </a:cubicBezTo>
                      <a:cubicBezTo>
                        <a:pt x="188" y="47"/>
                        <a:pt x="188" y="47"/>
                        <a:pt x="188" y="47"/>
                      </a:cubicBezTo>
                      <a:cubicBezTo>
                        <a:pt x="188" y="21"/>
                        <a:pt x="163" y="0"/>
                        <a:pt x="131" y="0"/>
                      </a:cubicBezTo>
                      <a:cubicBezTo>
                        <a:pt x="115" y="0"/>
                        <a:pt x="101" y="5"/>
                        <a:pt x="91" y="14"/>
                      </a:cubicBezTo>
                      <a:cubicBezTo>
                        <a:pt x="80" y="27"/>
                        <a:pt x="80" y="27"/>
                        <a:pt x="80" y="27"/>
                      </a:cubicBezTo>
                      <a:cubicBezTo>
                        <a:pt x="75" y="25"/>
                        <a:pt x="75" y="25"/>
                        <a:pt x="75" y="25"/>
                      </a:cubicBezTo>
                      <a:cubicBezTo>
                        <a:pt x="72" y="23"/>
                        <a:pt x="68" y="23"/>
                        <a:pt x="64" y="23"/>
                      </a:cubicBezTo>
                      <a:cubicBezTo>
                        <a:pt x="49" y="23"/>
                        <a:pt x="36" y="34"/>
                        <a:pt x="30" y="49"/>
                      </a:cubicBezTo>
                      <a:cubicBezTo>
                        <a:pt x="30" y="52"/>
                        <a:pt x="30" y="52"/>
                        <a:pt x="30" y="52"/>
                      </a:cubicBezTo>
                      <a:cubicBezTo>
                        <a:pt x="21" y="54"/>
                        <a:pt x="21" y="54"/>
                        <a:pt x="21" y="54"/>
                      </a:cubicBezTo>
                      <a:cubicBezTo>
                        <a:pt x="12" y="57"/>
                        <a:pt x="5" y="64"/>
                        <a:pt x="0" y="72"/>
                      </a:cubicBezTo>
                      <a:cubicBezTo>
                        <a:pt x="209" y="72"/>
                        <a:pt x="209" y="72"/>
                        <a:pt x="209" y="72"/>
                      </a:cubicBezTo>
                      <a:cubicBezTo>
                        <a:pt x="205" y="64"/>
                        <a:pt x="197" y="57"/>
                        <a:pt x="188"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panose="020B0604020202020204"/>
                    <a:ea typeface="+mn-ea"/>
                    <a:cs typeface="Arial"/>
                  </a:endParaRPr>
                </a:p>
              </p:txBody>
            </p:sp>
          </p:grpSp>
        </p:grpSp>
      </p:grpSp>
      <p:grpSp>
        <p:nvGrpSpPr>
          <p:cNvPr id="33" name="Gruppieren 32">
            <a:extLst>
              <a:ext uri="{FF2B5EF4-FFF2-40B4-BE49-F238E27FC236}">
                <a16:creationId xmlns:a16="http://schemas.microsoft.com/office/drawing/2014/main" id="{3A9596D8-F0BD-40DE-9095-5A820AAD770A}"/>
              </a:ext>
            </a:extLst>
          </p:cNvPr>
          <p:cNvGrpSpPr/>
          <p:nvPr/>
        </p:nvGrpSpPr>
        <p:grpSpPr>
          <a:xfrm flipH="1">
            <a:off x="9154589" y="3949613"/>
            <a:ext cx="1478203" cy="2345415"/>
            <a:chOff x="15213858" y="1369694"/>
            <a:chExt cx="2700000" cy="4284000"/>
          </a:xfrm>
        </p:grpSpPr>
        <p:sp>
          <p:nvSpPr>
            <p:cNvPr id="34" name="Rectangle 21">
              <a:extLst>
                <a:ext uri="{FF2B5EF4-FFF2-40B4-BE49-F238E27FC236}">
                  <a16:creationId xmlns:a16="http://schemas.microsoft.com/office/drawing/2014/main" id="{2A193F3E-2FAB-46E4-8833-3BA96D0AC0E1}"/>
                </a:ext>
              </a:extLst>
            </p:cNvPr>
            <p:cNvSpPr/>
            <p:nvPr/>
          </p:nvSpPr>
          <p:spPr>
            <a:xfrm>
              <a:off x="15213858" y="1369694"/>
              <a:ext cx="2700000" cy="4284000"/>
            </a:xfrm>
            <a:prstGeom prst="rect">
              <a:avLst/>
            </a:prstGeom>
            <a:solidFill>
              <a:srgbClr val="00793A"/>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360000" rIns="180000" bIns="360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srgbClr val="FFFFFF"/>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Arial"/>
                </a:rPr>
                <a:t>Occupational </a:t>
              </a:r>
              <a:br>
                <a:rPr kumimoji="0" lang="en-GB" sz="1200" b="1" i="0" u="none" strike="noStrike" kern="1200" cap="none" spc="0" normalizeH="0" baseline="0" noProof="0">
                  <a:ln>
                    <a:noFill/>
                  </a:ln>
                  <a:solidFill>
                    <a:srgbClr val="FFFFFF"/>
                  </a:solidFill>
                  <a:effectLst/>
                  <a:uLnTx/>
                  <a:uFillTx/>
                  <a:latin typeface="Arial" panose="020B0604020202020204"/>
                  <a:ea typeface="+mn-ea"/>
                  <a:cs typeface="Arial"/>
                </a:rPr>
              </a:br>
              <a:r>
                <a:rPr kumimoji="0" lang="en-GB" sz="1200" b="1" i="0" u="none" strike="noStrike" kern="1200" cap="none" spc="0" normalizeH="0" baseline="0" noProof="0">
                  <a:ln>
                    <a:noFill/>
                  </a:ln>
                  <a:solidFill>
                    <a:srgbClr val="FFFFFF"/>
                  </a:solidFill>
                  <a:effectLst/>
                  <a:uLnTx/>
                  <a:uFillTx/>
                  <a:latin typeface="Arial" panose="020B0604020202020204"/>
                  <a:ea typeface="+mn-ea"/>
                  <a:cs typeface="Arial"/>
                </a:rPr>
                <a:t>Health &amp; Safety</a:t>
              </a:r>
              <a:endParaRPr kumimoji="0" lang="en-GB" sz="1200" b="1" i="0" u="none" strike="noStrike" kern="1200" cap="none" spc="0" normalizeH="0" baseline="0" noProof="0" dirty="0">
                <a:ln>
                  <a:noFill/>
                </a:ln>
                <a:solidFill>
                  <a:srgbClr val="FFFFFF"/>
                </a:solidFill>
                <a:effectLst/>
                <a:uLnTx/>
                <a:uFillTx/>
                <a:latin typeface="Arial" panose="020B0604020202020204"/>
                <a:ea typeface="+mn-ea"/>
                <a:cs typeface="Arial"/>
              </a:endParaRPr>
            </a:p>
          </p:txBody>
        </p:sp>
        <p:pic>
          <p:nvPicPr>
            <p:cNvPr id="35" name="Grafik 10">
              <a:extLst>
                <a:ext uri="{FF2B5EF4-FFF2-40B4-BE49-F238E27FC236}">
                  <a16:creationId xmlns:a16="http://schemas.microsoft.com/office/drawing/2014/main" id="{104413C9-1D65-43F8-9963-447CD23BA72D}"/>
                </a:ext>
              </a:extLst>
            </p:cNvPr>
            <p:cNvPicPr>
              <a:picLocks/>
            </p:cNvPicPr>
            <p:nvPr/>
          </p:nvPicPr>
          <p:blipFill rotWithShape="1">
            <a:blip r:embed="rId11" cstate="screen">
              <a:extLst>
                <a:ext uri="{28A0092B-C50C-407E-A947-70E740481C1C}">
                  <a14:useLocalDpi xmlns:a14="http://schemas.microsoft.com/office/drawing/2010/main" val="0"/>
                </a:ext>
              </a:extLst>
            </a:blip>
            <a:srcRect l="35548" t="2118" r="6049" b="975"/>
            <a:stretch/>
          </p:blipFill>
          <p:spPr>
            <a:xfrm>
              <a:off x="15213858" y="1369694"/>
              <a:ext cx="2700000" cy="2520000"/>
            </a:xfrm>
            <a:prstGeom prst="rect">
              <a:avLst/>
            </a:prstGeom>
          </p:spPr>
        </p:pic>
        <p:grpSp>
          <p:nvGrpSpPr>
            <p:cNvPr id="36" name="Group 27">
              <a:extLst>
                <a:ext uri="{FF2B5EF4-FFF2-40B4-BE49-F238E27FC236}">
                  <a16:creationId xmlns:a16="http://schemas.microsoft.com/office/drawing/2014/main" id="{3E32F860-D4ED-4454-9030-8D09DF520BE5}"/>
                </a:ext>
              </a:extLst>
            </p:cNvPr>
            <p:cNvGrpSpPr>
              <a:grpSpLocks noChangeAspect="1"/>
            </p:cNvGrpSpPr>
            <p:nvPr/>
          </p:nvGrpSpPr>
          <p:grpSpPr bwMode="auto">
            <a:xfrm>
              <a:off x="15907965" y="3309620"/>
              <a:ext cx="893956" cy="981869"/>
              <a:chOff x="883" y="2222"/>
              <a:chExt cx="1254" cy="1413"/>
            </a:xfrm>
          </p:grpSpPr>
          <p:sp>
            <p:nvSpPr>
              <p:cNvPr id="40" name="AutoShape 26">
                <a:extLst>
                  <a:ext uri="{FF2B5EF4-FFF2-40B4-BE49-F238E27FC236}">
                    <a16:creationId xmlns:a16="http://schemas.microsoft.com/office/drawing/2014/main" id="{969C9081-AEB1-43F4-A937-99DE1766D044}"/>
                  </a:ext>
                </a:extLst>
              </p:cNvPr>
              <p:cNvSpPr>
                <a:spLocks noChangeAspect="1" noChangeArrowheads="1" noTextEdit="1"/>
              </p:cNvSpPr>
              <p:nvPr/>
            </p:nvSpPr>
            <p:spPr bwMode="auto">
              <a:xfrm>
                <a:off x="883" y="2222"/>
                <a:ext cx="1254" cy="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panose="020B0604020202020204"/>
                  <a:ea typeface="+mn-ea"/>
                  <a:cs typeface="Arial"/>
                </a:endParaRPr>
              </a:p>
            </p:txBody>
          </p:sp>
          <p:sp>
            <p:nvSpPr>
              <p:cNvPr id="41" name="Rectangle 29">
                <a:extLst>
                  <a:ext uri="{FF2B5EF4-FFF2-40B4-BE49-F238E27FC236}">
                    <a16:creationId xmlns:a16="http://schemas.microsoft.com/office/drawing/2014/main" id="{75ED98A4-859B-49BE-92D7-5BD78203B984}"/>
                  </a:ext>
                </a:extLst>
              </p:cNvPr>
              <p:cNvSpPr>
                <a:spLocks noChangeArrowheads="1"/>
              </p:cNvSpPr>
              <p:nvPr/>
            </p:nvSpPr>
            <p:spPr bwMode="auto">
              <a:xfrm>
                <a:off x="1129" y="2339"/>
                <a:ext cx="0" cy="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de-DE" sz="1800" b="0" i="0" u="none" strike="noStrike" kern="1200" cap="none" spc="0" normalizeH="0" baseline="0" noProof="0" dirty="0">
                  <a:ln>
                    <a:noFill/>
                  </a:ln>
                  <a:solidFill>
                    <a:srgbClr val="FFFFFF"/>
                  </a:solidFill>
                  <a:effectLst/>
                  <a:uLnTx/>
                  <a:uFillTx/>
                  <a:latin typeface="Arial" pitchFamily="34" charset="0"/>
                  <a:ea typeface="+mn-ea"/>
                  <a:cs typeface="Arial" pitchFamily="34" charset="0"/>
                </a:endParaRPr>
              </a:p>
            </p:txBody>
          </p:sp>
        </p:grpSp>
        <p:grpSp>
          <p:nvGrpSpPr>
            <p:cNvPr id="37" name="Gruppieren 36">
              <a:extLst>
                <a:ext uri="{FF2B5EF4-FFF2-40B4-BE49-F238E27FC236}">
                  <a16:creationId xmlns:a16="http://schemas.microsoft.com/office/drawing/2014/main" id="{07DA4C36-AC7F-4F61-A7BB-92597BA44030}"/>
                </a:ext>
              </a:extLst>
            </p:cNvPr>
            <p:cNvGrpSpPr/>
            <p:nvPr/>
          </p:nvGrpSpPr>
          <p:grpSpPr>
            <a:xfrm>
              <a:off x="16113858" y="3439694"/>
              <a:ext cx="900000" cy="900000"/>
              <a:chOff x="10013568" y="3528309"/>
              <a:chExt cx="869095" cy="869095"/>
            </a:xfrm>
          </p:grpSpPr>
          <p:sp>
            <p:nvSpPr>
              <p:cNvPr id="38" name="Oval 79">
                <a:extLst>
                  <a:ext uri="{FF2B5EF4-FFF2-40B4-BE49-F238E27FC236}">
                    <a16:creationId xmlns:a16="http://schemas.microsoft.com/office/drawing/2014/main" id="{2DF08402-A4BF-4B67-ABD4-AFC58301FB2C}"/>
                  </a:ext>
                </a:extLst>
              </p:cNvPr>
              <p:cNvSpPr/>
              <p:nvPr/>
            </p:nvSpPr>
            <p:spPr>
              <a:xfrm>
                <a:off x="10013568" y="3528309"/>
                <a:ext cx="869095" cy="869095"/>
              </a:xfrm>
              <a:prstGeom prst="ellipse">
                <a:avLst/>
              </a:prstGeom>
              <a:solidFill>
                <a:srgbClr val="00793A"/>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Arial" panose="020B0604020202020204"/>
                  <a:ea typeface="+mn-ea"/>
                  <a:cs typeface="Arial"/>
                </a:endParaRPr>
              </a:p>
            </p:txBody>
          </p:sp>
          <p:sp>
            <p:nvSpPr>
              <p:cNvPr id="39" name="Freeform 6">
                <a:extLst>
                  <a:ext uri="{FF2B5EF4-FFF2-40B4-BE49-F238E27FC236}">
                    <a16:creationId xmlns:a16="http://schemas.microsoft.com/office/drawing/2014/main" id="{4CFC9367-DF4A-454D-BA76-7D21F58147D2}"/>
                  </a:ext>
                </a:extLst>
              </p:cNvPr>
              <p:cNvSpPr>
                <a:spLocks noEditPoints="1"/>
              </p:cNvSpPr>
              <p:nvPr/>
            </p:nvSpPr>
            <p:spPr bwMode="auto">
              <a:xfrm>
                <a:off x="10279037" y="3713523"/>
                <a:ext cx="338156" cy="340492"/>
              </a:xfrm>
              <a:custGeom>
                <a:avLst/>
                <a:gdLst>
                  <a:gd name="T0" fmla="*/ 507 w 507"/>
                  <a:gd name="T1" fmla="*/ 374 h 524"/>
                  <a:gd name="T2" fmla="*/ 440 w 507"/>
                  <a:gd name="T3" fmla="*/ 425 h 524"/>
                  <a:gd name="T4" fmla="*/ 243 w 507"/>
                  <a:gd name="T5" fmla="*/ 520 h 524"/>
                  <a:gd name="T6" fmla="*/ 169 w 507"/>
                  <a:gd name="T7" fmla="*/ 505 h 524"/>
                  <a:gd name="T8" fmla="*/ 117 w 507"/>
                  <a:gd name="T9" fmla="*/ 476 h 524"/>
                  <a:gd name="T10" fmla="*/ 147 w 507"/>
                  <a:gd name="T11" fmla="*/ 460 h 524"/>
                  <a:gd name="T12" fmla="*/ 248 w 507"/>
                  <a:gd name="T13" fmla="*/ 469 h 524"/>
                  <a:gd name="T14" fmla="*/ 279 w 507"/>
                  <a:gd name="T15" fmla="*/ 488 h 524"/>
                  <a:gd name="T16" fmla="*/ 308 w 507"/>
                  <a:gd name="T17" fmla="*/ 493 h 524"/>
                  <a:gd name="T18" fmla="*/ 397 w 507"/>
                  <a:gd name="T19" fmla="*/ 424 h 524"/>
                  <a:gd name="T20" fmla="*/ 342 w 507"/>
                  <a:gd name="T21" fmla="*/ 465 h 524"/>
                  <a:gd name="T22" fmla="*/ 280 w 507"/>
                  <a:gd name="T23" fmla="*/ 480 h 524"/>
                  <a:gd name="T24" fmla="*/ 354 w 507"/>
                  <a:gd name="T25" fmla="*/ 361 h 524"/>
                  <a:gd name="T26" fmla="*/ 452 w 507"/>
                  <a:gd name="T27" fmla="*/ 275 h 524"/>
                  <a:gd name="T28" fmla="*/ 127 w 507"/>
                  <a:gd name="T29" fmla="*/ 226 h 524"/>
                  <a:gd name="T30" fmla="*/ 210 w 507"/>
                  <a:gd name="T31" fmla="*/ 91 h 524"/>
                  <a:gd name="T32" fmla="*/ 192 w 507"/>
                  <a:gd name="T33" fmla="*/ 42 h 524"/>
                  <a:gd name="T34" fmla="*/ 139 w 507"/>
                  <a:gd name="T35" fmla="*/ 78 h 524"/>
                  <a:gd name="T36" fmla="*/ 171 w 507"/>
                  <a:gd name="T37" fmla="*/ 52 h 524"/>
                  <a:gd name="T38" fmla="*/ 213 w 507"/>
                  <a:gd name="T39" fmla="*/ 27 h 524"/>
                  <a:gd name="T40" fmla="*/ 231 w 507"/>
                  <a:gd name="T41" fmla="*/ 59 h 524"/>
                  <a:gd name="T42" fmla="*/ 318 w 507"/>
                  <a:gd name="T43" fmla="*/ 53 h 524"/>
                  <a:gd name="T44" fmla="*/ 386 w 507"/>
                  <a:gd name="T45" fmla="*/ 58 h 524"/>
                  <a:gd name="T46" fmla="*/ 378 w 507"/>
                  <a:gd name="T47" fmla="*/ 34 h 524"/>
                  <a:gd name="T48" fmla="*/ 314 w 507"/>
                  <a:gd name="T49" fmla="*/ 15 h 524"/>
                  <a:gd name="T50" fmla="*/ 134 w 507"/>
                  <a:gd name="T51" fmla="*/ 10 h 524"/>
                  <a:gd name="T52" fmla="*/ 41 w 507"/>
                  <a:gd name="T53" fmla="*/ 138 h 524"/>
                  <a:gd name="T54" fmla="*/ 0 w 507"/>
                  <a:gd name="T55" fmla="*/ 249 h 524"/>
                  <a:gd name="T56" fmla="*/ 127 w 507"/>
                  <a:gd name="T57" fmla="*/ 226 h 524"/>
                  <a:gd name="T58" fmla="*/ 312 w 507"/>
                  <a:gd name="T59" fmla="*/ 195 h 524"/>
                  <a:gd name="T60" fmla="*/ 226 w 507"/>
                  <a:gd name="T61" fmla="*/ 161 h 524"/>
                  <a:gd name="T62" fmla="*/ 195 w 507"/>
                  <a:gd name="T63" fmla="*/ 273 h 524"/>
                  <a:gd name="T64" fmla="*/ 216 w 507"/>
                  <a:gd name="T65" fmla="*/ 196 h 524"/>
                  <a:gd name="T66" fmla="*/ 223 w 507"/>
                  <a:gd name="T67" fmla="*/ 405 h 524"/>
                  <a:gd name="T68" fmla="*/ 251 w 507"/>
                  <a:gd name="T69" fmla="*/ 405 h 524"/>
                  <a:gd name="T70" fmla="*/ 258 w 507"/>
                  <a:gd name="T71" fmla="*/ 284 h 524"/>
                  <a:gd name="T72" fmla="*/ 272 w 507"/>
                  <a:gd name="T73" fmla="*/ 420 h 524"/>
                  <a:gd name="T74" fmla="*/ 286 w 507"/>
                  <a:gd name="T75" fmla="*/ 196 h 524"/>
                  <a:gd name="T76" fmla="*/ 293 w 507"/>
                  <a:gd name="T77" fmla="*/ 273 h 524"/>
                  <a:gd name="T78" fmla="*/ 280 w 507"/>
                  <a:gd name="T79" fmla="*/ 130 h 524"/>
                  <a:gd name="T80" fmla="*/ 228 w 507"/>
                  <a:gd name="T81" fmla="*/ 130 h 524"/>
                  <a:gd name="T82" fmla="*/ 280 w 507"/>
                  <a:gd name="T83" fmla="*/ 130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07" h="524">
                    <a:moveTo>
                      <a:pt x="507" y="275"/>
                    </a:moveTo>
                    <a:cubicBezTo>
                      <a:pt x="507" y="374"/>
                      <a:pt x="507" y="374"/>
                      <a:pt x="507" y="374"/>
                    </a:cubicBezTo>
                    <a:cubicBezTo>
                      <a:pt x="507" y="374"/>
                      <a:pt x="484" y="376"/>
                      <a:pt x="466" y="386"/>
                    </a:cubicBezTo>
                    <a:cubicBezTo>
                      <a:pt x="448" y="396"/>
                      <a:pt x="440" y="425"/>
                      <a:pt x="440" y="425"/>
                    </a:cubicBezTo>
                    <a:cubicBezTo>
                      <a:pt x="440" y="425"/>
                      <a:pt x="409" y="511"/>
                      <a:pt x="374" y="514"/>
                    </a:cubicBezTo>
                    <a:cubicBezTo>
                      <a:pt x="338" y="516"/>
                      <a:pt x="252" y="524"/>
                      <a:pt x="243" y="520"/>
                    </a:cubicBezTo>
                    <a:cubicBezTo>
                      <a:pt x="234" y="516"/>
                      <a:pt x="205" y="511"/>
                      <a:pt x="193" y="509"/>
                    </a:cubicBezTo>
                    <a:cubicBezTo>
                      <a:pt x="181" y="508"/>
                      <a:pt x="169" y="505"/>
                      <a:pt x="169" y="505"/>
                    </a:cubicBezTo>
                    <a:cubicBezTo>
                      <a:pt x="169" y="505"/>
                      <a:pt x="139" y="493"/>
                      <a:pt x="129" y="490"/>
                    </a:cubicBezTo>
                    <a:cubicBezTo>
                      <a:pt x="120" y="486"/>
                      <a:pt x="117" y="480"/>
                      <a:pt x="117" y="476"/>
                    </a:cubicBezTo>
                    <a:cubicBezTo>
                      <a:pt x="118" y="471"/>
                      <a:pt x="121" y="466"/>
                      <a:pt x="121" y="466"/>
                    </a:cubicBezTo>
                    <a:cubicBezTo>
                      <a:pt x="121" y="466"/>
                      <a:pt x="129" y="459"/>
                      <a:pt x="147" y="460"/>
                    </a:cubicBezTo>
                    <a:cubicBezTo>
                      <a:pt x="164" y="461"/>
                      <a:pt x="190" y="471"/>
                      <a:pt x="190" y="471"/>
                    </a:cubicBezTo>
                    <a:cubicBezTo>
                      <a:pt x="213" y="467"/>
                      <a:pt x="248" y="469"/>
                      <a:pt x="248" y="469"/>
                    </a:cubicBezTo>
                    <a:cubicBezTo>
                      <a:pt x="262" y="464"/>
                      <a:pt x="276" y="465"/>
                      <a:pt x="276" y="465"/>
                    </a:cubicBezTo>
                    <a:cubicBezTo>
                      <a:pt x="274" y="482"/>
                      <a:pt x="279" y="488"/>
                      <a:pt x="279" y="488"/>
                    </a:cubicBezTo>
                    <a:cubicBezTo>
                      <a:pt x="279" y="488"/>
                      <a:pt x="287" y="496"/>
                      <a:pt x="295" y="497"/>
                    </a:cubicBezTo>
                    <a:cubicBezTo>
                      <a:pt x="303" y="497"/>
                      <a:pt x="308" y="493"/>
                      <a:pt x="308" y="493"/>
                    </a:cubicBezTo>
                    <a:cubicBezTo>
                      <a:pt x="308" y="493"/>
                      <a:pt x="324" y="479"/>
                      <a:pt x="337" y="472"/>
                    </a:cubicBezTo>
                    <a:cubicBezTo>
                      <a:pt x="350" y="465"/>
                      <a:pt x="397" y="424"/>
                      <a:pt x="397" y="424"/>
                    </a:cubicBezTo>
                    <a:cubicBezTo>
                      <a:pt x="397" y="424"/>
                      <a:pt x="371" y="444"/>
                      <a:pt x="368" y="446"/>
                    </a:cubicBezTo>
                    <a:cubicBezTo>
                      <a:pt x="366" y="449"/>
                      <a:pt x="345" y="463"/>
                      <a:pt x="342" y="465"/>
                    </a:cubicBezTo>
                    <a:cubicBezTo>
                      <a:pt x="338" y="467"/>
                      <a:pt x="316" y="482"/>
                      <a:pt x="316" y="482"/>
                    </a:cubicBezTo>
                    <a:cubicBezTo>
                      <a:pt x="307" y="491"/>
                      <a:pt x="287" y="502"/>
                      <a:pt x="280" y="480"/>
                    </a:cubicBezTo>
                    <a:cubicBezTo>
                      <a:pt x="273" y="458"/>
                      <a:pt x="297" y="433"/>
                      <a:pt x="297" y="433"/>
                    </a:cubicBezTo>
                    <a:cubicBezTo>
                      <a:pt x="297" y="433"/>
                      <a:pt x="348" y="411"/>
                      <a:pt x="354" y="361"/>
                    </a:cubicBezTo>
                    <a:cubicBezTo>
                      <a:pt x="361" y="311"/>
                      <a:pt x="380" y="298"/>
                      <a:pt x="380" y="298"/>
                    </a:cubicBezTo>
                    <a:cubicBezTo>
                      <a:pt x="380" y="298"/>
                      <a:pt x="411" y="266"/>
                      <a:pt x="452" y="275"/>
                    </a:cubicBezTo>
                    <a:cubicBezTo>
                      <a:pt x="492" y="283"/>
                      <a:pt x="507" y="275"/>
                      <a:pt x="507" y="275"/>
                    </a:cubicBezTo>
                    <a:moveTo>
                      <a:pt x="127" y="226"/>
                    </a:moveTo>
                    <a:cubicBezTo>
                      <a:pt x="127" y="226"/>
                      <a:pt x="147" y="213"/>
                      <a:pt x="153" y="163"/>
                    </a:cubicBezTo>
                    <a:cubicBezTo>
                      <a:pt x="160" y="113"/>
                      <a:pt x="210" y="91"/>
                      <a:pt x="210" y="91"/>
                    </a:cubicBezTo>
                    <a:cubicBezTo>
                      <a:pt x="210" y="91"/>
                      <a:pt x="234" y="66"/>
                      <a:pt x="227" y="44"/>
                    </a:cubicBezTo>
                    <a:cubicBezTo>
                      <a:pt x="220" y="22"/>
                      <a:pt x="200" y="33"/>
                      <a:pt x="192" y="42"/>
                    </a:cubicBezTo>
                    <a:cubicBezTo>
                      <a:pt x="192" y="42"/>
                      <a:pt x="170" y="57"/>
                      <a:pt x="166" y="59"/>
                    </a:cubicBezTo>
                    <a:cubicBezTo>
                      <a:pt x="162" y="61"/>
                      <a:pt x="142" y="75"/>
                      <a:pt x="139" y="78"/>
                    </a:cubicBezTo>
                    <a:cubicBezTo>
                      <a:pt x="137" y="80"/>
                      <a:pt x="110" y="100"/>
                      <a:pt x="110" y="100"/>
                    </a:cubicBezTo>
                    <a:cubicBezTo>
                      <a:pt x="110" y="100"/>
                      <a:pt x="158" y="59"/>
                      <a:pt x="171" y="52"/>
                    </a:cubicBezTo>
                    <a:cubicBezTo>
                      <a:pt x="183" y="45"/>
                      <a:pt x="200" y="31"/>
                      <a:pt x="200" y="31"/>
                    </a:cubicBezTo>
                    <a:cubicBezTo>
                      <a:pt x="200" y="31"/>
                      <a:pt x="205" y="27"/>
                      <a:pt x="213" y="27"/>
                    </a:cubicBezTo>
                    <a:cubicBezTo>
                      <a:pt x="221" y="28"/>
                      <a:pt x="229" y="36"/>
                      <a:pt x="229" y="36"/>
                    </a:cubicBezTo>
                    <a:cubicBezTo>
                      <a:pt x="229" y="36"/>
                      <a:pt x="234" y="42"/>
                      <a:pt x="231" y="59"/>
                    </a:cubicBezTo>
                    <a:cubicBezTo>
                      <a:pt x="231" y="59"/>
                      <a:pt x="245" y="60"/>
                      <a:pt x="259" y="55"/>
                    </a:cubicBezTo>
                    <a:cubicBezTo>
                      <a:pt x="259" y="55"/>
                      <a:pt x="295" y="57"/>
                      <a:pt x="318" y="53"/>
                    </a:cubicBezTo>
                    <a:cubicBezTo>
                      <a:pt x="318" y="53"/>
                      <a:pt x="343" y="63"/>
                      <a:pt x="361" y="64"/>
                    </a:cubicBezTo>
                    <a:cubicBezTo>
                      <a:pt x="379" y="65"/>
                      <a:pt x="386" y="58"/>
                      <a:pt x="386" y="58"/>
                    </a:cubicBezTo>
                    <a:cubicBezTo>
                      <a:pt x="386" y="58"/>
                      <a:pt x="390" y="53"/>
                      <a:pt x="390" y="48"/>
                    </a:cubicBezTo>
                    <a:cubicBezTo>
                      <a:pt x="391" y="44"/>
                      <a:pt x="387" y="38"/>
                      <a:pt x="378" y="34"/>
                    </a:cubicBezTo>
                    <a:cubicBezTo>
                      <a:pt x="369" y="31"/>
                      <a:pt x="339" y="19"/>
                      <a:pt x="339" y="19"/>
                    </a:cubicBezTo>
                    <a:cubicBezTo>
                      <a:pt x="339" y="19"/>
                      <a:pt x="327" y="16"/>
                      <a:pt x="314" y="15"/>
                    </a:cubicBezTo>
                    <a:cubicBezTo>
                      <a:pt x="302" y="13"/>
                      <a:pt x="273" y="8"/>
                      <a:pt x="265" y="4"/>
                    </a:cubicBezTo>
                    <a:cubicBezTo>
                      <a:pt x="256" y="0"/>
                      <a:pt x="170" y="8"/>
                      <a:pt x="134" y="10"/>
                    </a:cubicBezTo>
                    <a:cubicBezTo>
                      <a:pt x="98" y="13"/>
                      <a:pt x="68" y="99"/>
                      <a:pt x="68" y="99"/>
                    </a:cubicBezTo>
                    <a:cubicBezTo>
                      <a:pt x="68" y="99"/>
                      <a:pt x="60" y="128"/>
                      <a:pt x="41" y="138"/>
                    </a:cubicBezTo>
                    <a:cubicBezTo>
                      <a:pt x="23" y="148"/>
                      <a:pt x="0" y="150"/>
                      <a:pt x="0" y="150"/>
                    </a:cubicBezTo>
                    <a:cubicBezTo>
                      <a:pt x="0" y="249"/>
                      <a:pt x="0" y="249"/>
                      <a:pt x="0" y="249"/>
                    </a:cubicBezTo>
                    <a:cubicBezTo>
                      <a:pt x="0" y="249"/>
                      <a:pt x="15" y="241"/>
                      <a:pt x="56" y="249"/>
                    </a:cubicBezTo>
                    <a:cubicBezTo>
                      <a:pt x="96" y="258"/>
                      <a:pt x="127" y="226"/>
                      <a:pt x="127" y="226"/>
                    </a:cubicBezTo>
                    <a:moveTo>
                      <a:pt x="312" y="273"/>
                    </a:moveTo>
                    <a:cubicBezTo>
                      <a:pt x="312" y="195"/>
                      <a:pt x="312" y="195"/>
                      <a:pt x="312" y="195"/>
                    </a:cubicBezTo>
                    <a:cubicBezTo>
                      <a:pt x="312" y="178"/>
                      <a:pt x="303" y="161"/>
                      <a:pt x="283" y="161"/>
                    </a:cubicBezTo>
                    <a:cubicBezTo>
                      <a:pt x="226" y="161"/>
                      <a:pt x="226" y="161"/>
                      <a:pt x="226" y="161"/>
                    </a:cubicBezTo>
                    <a:cubicBezTo>
                      <a:pt x="208" y="161"/>
                      <a:pt x="195" y="177"/>
                      <a:pt x="195" y="195"/>
                    </a:cubicBezTo>
                    <a:cubicBezTo>
                      <a:pt x="195" y="273"/>
                      <a:pt x="195" y="273"/>
                      <a:pt x="195" y="273"/>
                    </a:cubicBezTo>
                    <a:cubicBezTo>
                      <a:pt x="195" y="289"/>
                      <a:pt x="216" y="289"/>
                      <a:pt x="216" y="273"/>
                    </a:cubicBezTo>
                    <a:cubicBezTo>
                      <a:pt x="216" y="196"/>
                      <a:pt x="216" y="196"/>
                      <a:pt x="216" y="196"/>
                    </a:cubicBezTo>
                    <a:cubicBezTo>
                      <a:pt x="223" y="196"/>
                      <a:pt x="223" y="196"/>
                      <a:pt x="223" y="196"/>
                    </a:cubicBezTo>
                    <a:cubicBezTo>
                      <a:pt x="223" y="405"/>
                      <a:pt x="223" y="405"/>
                      <a:pt x="223" y="405"/>
                    </a:cubicBezTo>
                    <a:cubicBezTo>
                      <a:pt x="223" y="413"/>
                      <a:pt x="229" y="420"/>
                      <a:pt x="237" y="420"/>
                    </a:cubicBezTo>
                    <a:cubicBezTo>
                      <a:pt x="245" y="420"/>
                      <a:pt x="251" y="413"/>
                      <a:pt x="251" y="405"/>
                    </a:cubicBezTo>
                    <a:cubicBezTo>
                      <a:pt x="251" y="284"/>
                      <a:pt x="251" y="284"/>
                      <a:pt x="251" y="284"/>
                    </a:cubicBezTo>
                    <a:cubicBezTo>
                      <a:pt x="258" y="284"/>
                      <a:pt x="258" y="284"/>
                      <a:pt x="258" y="284"/>
                    </a:cubicBezTo>
                    <a:cubicBezTo>
                      <a:pt x="258" y="405"/>
                      <a:pt x="258" y="405"/>
                      <a:pt x="258" y="405"/>
                    </a:cubicBezTo>
                    <a:cubicBezTo>
                      <a:pt x="258" y="413"/>
                      <a:pt x="263" y="420"/>
                      <a:pt x="272" y="420"/>
                    </a:cubicBezTo>
                    <a:cubicBezTo>
                      <a:pt x="280" y="420"/>
                      <a:pt x="286" y="413"/>
                      <a:pt x="286" y="405"/>
                    </a:cubicBezTo>
                    <a:cubicBezTo>
                      <a:pt x="286" y="196"/>
                      <a:pt x="286" y="196"/>
                      <a:pt x="286" y="196"/>
                    </a:cubicBezTo>
                    <a:cubicBezTo>
                      <a:pt x="293" y="196"/>
                      <a:pt x="293" y="196"/>
                      <a:pt x="293" y="196"/>
                    </a:cubicBezTo>
                    <a:cubicBezTo>
                      <a:pt x="293" y="273"/>
                      <a:pt x="293" y="273"/>
                      <a:pt x="293" y="273"/>
                    </a:cubicBezTo>
                    <a:cubicBezTo>
                      <a:pt x="293" y="289"/>
                      <a:pt x="312" y="289"/>
                      <a:pt x="312" y="273"/>
                    </a:cubicBezTo>
                    <a:moveTo>
                      <a:pt x="280" y="130"/>
                    </a:moveTo>
                    <a:cubicBezTo>
                      <a:pt x="280" y="116"/>
                      <a:pt x="268" y="104"/>
                      <a:pt x="254" y="104"/>
                    </a:cubicBezTo>
                    <a:cubicBezTo>
                      <a:pt x="240" y="104"/>
                      <a:pt x="228" y="116"/>
                      <a:pt x="228" y="130"/>
                    </a:cubicBezTo>
                    <a:cubicBezTo>
                      <a:pt x="228" y="144"/>
                      <a:pt x="240" y="156"/>
                      <a:pt x="254" y="156"/>
                    </a:cubicBezTo>
                    <a:cubicBezTo>
                      <a:pt x="268" y="156"/>
                      <a:pt x="280" y="144"/>
                      <a:pt x="280" y="130"/>
                    </a:cubicBezTo>
                  </a:path>
                </a:pathLst>
              </a:custGeom>
              <a:solidFill>
                <a:schemeClr val="l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panose="020B0604020202020204"/>
                  <a:ea typeface="+mn-ea"/>
                  <a:cs typeface="Arial"/>
                </a:endParaRPr>
              </a:p>
            </p:txBody>
          </p:sp>
        </p:grpSp>
      </p:grpSp>
      <p:pic>
        <p:nvPicPr>
          <p:cNvPr id="42" name="Picture 236">
            <a:extLst>
              <a:ext uri="{FF2B5EF4-FFF2-40B4-BE49-F238E27FC236}">
                <a16:creationId xmlns:a16="http://schemas.microsoft.com/office/drawing/2014/main" id="{62D7B887-6B3B-438C-B238-C4A6119234CA}"/>
              </a:ext>
            </a:extLst>
          </p:cNvPr>
          <p:cNvPicPr>
            <a:picLocks noChangeAspect="1"/>
          </p:cNvPicPr>
          <p:nvPr/>
        </p:nvPicPr>
        <p:blipFill>
          <a:blip r:embed="rId12"/>
          <a:srcRect/>
          <a:stretch/>
        </p:blipFill>
        <p:spPr>
          <a:xfrm>
            <a:off x="5718314" y="3334786"/>
            <a:ext cx="1591673" cy="1481268"/>
          </a:xfrm>
          <a:prstGeom prst="rect">
            <a:avLst/>
          </a:prstGeom>
        </p:spPr>
      </p:pic>
      <p:sp>
        <p:nvSpPr>
          <p:cNvPr id="43" name="Textfeld 42">
            <a:extLst>
              <a:ext uri="{FF2B5EF4-FFF2-40B4-BE49-F238E27FC236}">
                <a16:creationId xmlns:a16="http://schemas.microsoft.com/office/drawing/2014/main" id="{2E488789-D205-46A8-9DE7-44A03DBAA985}"/>
              </a:ext>
            </a:extLst>
          </p:cNvPr>
          <p:cNvSpPr txBox="1"/>
          <p:nvPr/>
        </p:nvSpPr>
        <p:spPr>
          <a:xfrm>
            <a:off x="259147" y="1772568"/>
            <a:ext cx="4004494" cy="400110"/>
          </a:xfrm>
          <a:prstGeom prst="rect">
            <a:avLst/>
          </a:prstGeom>
        </p:spPr>
        <p:txBody>
          <a:bodyPr wrap="none">
            <a:spAutoFit/>
          </a:bodyPr>
          <a:lstStyle>
            <a:defPPr>
              <a:defRPr lang="en-US"/>
            </a:defPPr>
            <a:lvl1pPr>
              <a:defRPr sz="2000" b="1">
                <a:solidFill>
                  <a:srgbClr val="004377"/>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4377"/>
                </a:solidFill>
                <a:effectLst/>
                <a:uLnTx/>
                <a:uFillTx/>
                <a:latin typeface="Calibri" panose="020F0502020204030204"/>
                <a:ea typeface="+mn-ea"/>
                <a:cs typeface="+mn-cs"/>
              </a:rPr>
              <a:t>Mandatory Data in Battery Passport</a:t>
            </a:r>
          </a:p>
        </p:txBody>
      </p:sp>
      <p:sp>
        <p:nvSpPr>
          <p:cNvPr id="44" name="Rechteck 43">
            <a:extLst>
              <a:ext uri="{FF2B5EF4-FFF2-40B4-BE49-F238E27FC236}">
                <a16:creationId xmlns:a16="http://schemas.microsoft.com/office/drawing/2014/main" id="{E1F118CD-2707-448F-82CC-6D3584289D85}"/>
              </a:ext>
            </a:extLst>
          </p:cNvPr>
          <p:cNvSpPr/>
          <p:nvPr/>
        </p:nvSpPr>
        <p:spPr>
          <a:xfrm>
            <a:off x="4703031" y="5783977"/>
            <a:ext cx="2044149" cy="348813"/>
          </a:xfrm>
          <a:prstGeom prst="rect">
            <a:avLst/>
          </a:prstGeom>
        </p:spPr>
        <p:txBody>
          <a:bodyPr wrap="none">
            <a:spAutoFit/>
          </a:bodyPr>
          <a:lstStyle/>
          <a:p>
            <a:pPr marL="0" marR="0" lvl="0" indent="0" algn="l" defTabSz="914400" rtl="0" eaLnBrk="1" fontAlgn="auto" latinLnBrk="0" hangingPunct="1">
              <a:lnSpc>
                <a:spcPts val="1960"/>
              </a:lnSpc>
              <a:spcBef>
                <a:spcPts val="0"/>
              </a:spcBef>
              <a:spcAft>
                <a:spcPts val="0"/>
              </a:spcAft>
              <a:buClr>
                <a:srgbClr val="5B9BD5"/>
              </a:buClr>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Carbon Footprint</a:t>
            </a:r>
          </a:p>
        </p:txBody>
      </p:sp>
      <p:sp>
        <p:nvSpPr>
          <p:cNvPr id="45" name="Rechteck 44">
            <a:extLst>
              <a:ext uri="{FF2B5EF4-FFF2-40B4-BE49-F238E27FC236}">
                <a16:creationId xmlns:a16="http://schemas.microsoft.com/office/drawing/2014/main" id="{ABD489DB-1D1C-49CD-9582-7DA8A99F6FE8}"/>
              </a:ext>
            </a:extLst>
          </p:cNvPr>
          <p:cNvSpPr/>
          <p:nvPr/>
        </p:nvSpPr>
        <p:spPr>
          <a:xfrm>
            <a:off x="500607" y="2867328"/>
            <a:ext cx="1697766" cy="605294"/>
          </a:xfrm>
          <a:prstGeom prst="rect">
            <a:avLst/>
          </a:prstGeom>
        </p:spPr>
        <p:txBody>
          <a:bodyPr wrap="square">
            <a:spAutoFit/>
          </a:bodyPr>
          <a:lstStyle/>
          <a:p>
            <a:pPr marL="0" marR="0" lvl="0" indent="0" algn="l" defTabSz="914400" rtl="0" eaLnBrk="1" fontAlgn="auto" latinLnBrk="0" hangingPunct="1">
              <a:lnSpc>
                <a:spcPts val="1960"/>
              </a:lnSpc>
              <a:spcBef>
                <a:spcPts val="0"/>
              </a:spcBef>
              <a:spcAft>
                <a:spcPts val="0"/>
              </a:spcAft>
              <a:buClr>
                <a:srgbClr val="5B9BD5"/>
              </a:buClr>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Dismantling Instruction</a:t>
            </a:r>
          </a:p>
        </p:txBody>
      </p:sp>
      <p:sp>
        <p:nvSpPr>
          <p:cNvPr id="46" name="Rechteck 45">
            <a:extLst>
              <a:ext uri="{FF2B5EF4-FFF2-40B4-BE49-F238E27FC236}">
                <a16:creationId xmlns:a16="http://schemas.microsoft.com/office/drawing/2014/main" id="{A691E2C6-FA5D-4AD8-A0F8-A0577A90F2C8}"/>
              </a:ext>
            </a:extLst>
          </p:cNvPr>
          <p:cNvSpPr/>
          <p:nvPr/>
        </p:nvSpPr>
        <p:spPr>
          <a:xfrm>
            <a:off x="4490010" y="2172678"/>
            <a:ext cx="3287871" cy="348813"/>
          </a:xfrm>
          <a:prstGeom prst="rect">
            <a:avLst/>
          </a:prstGeom>
        </p:spPr>
        <p:txBody>
          <a:bodyPr wrap="square">
            <a:spAutoFit/>
          </a:bodyPr>
          <a:lstStyle/>
          <a:p>
            <a:pPr marL="0" marR="0" lvl="0" indent="0" algn="l" defTabSz="914400" rtl="0" eaLnBrk="1" fontAlgn="auto" latinLnBrk="0" hangingPunct="1">
              <a:lnSpc>
                <a:spcPts val="1960"/>
              </a:lnSpc>
              <a:spcBef>
                <a:spcPts val="0"/>
              </a:spcBef>
              <a:spcAft>
                <a:spcPts val="0"/>
              </a:spcAft>
              <a:buClr>
                <a:srgbClr val="5B9BD5"/>
              </a:buClr>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Supply Chain Due Diligence</a:t>
            </a:r>
          </a:p>
        </p:txBody>
      </p:sp>
      <p:sp>
        <p:nvSpPr>
          <p:cNvPr id="47" name="Rechteck 46">
            <a:extLst>
              <a:ext uri="{FF2B5EF4-FFF2-40B4-BE49-F238E27FC236}">
                <a16:creationId xmlns:a16="http://schemas.microsoft.com/office/drawing/2014/main" id="{8F31E6EB-99E2-4ED7-B0F1-C9C6453CE023}"/>
              </a:ext>
            </a:extLst>
          </p:cNvPr>
          <p:cNvSpPr/>
          <p:nvPr/>
        </p:nvSpPr>
        <p:spPr>
          <a:xfrm>
            <a:off x="2317055" y="6132790"/>
            <a:ext cx="1826141" cy="348813"/>
          </a:xfrm>
          <a:prstGeom prst="rect">
            <a:avLst/>
          </a:prstGeom>
        </p:spPr>
        <p:txBody>
          <a:bodyPr wrap="none">
            <a:spAutoFit/>
          </a:bodyPr>
          <a:lstStyle/>
          <a:p>
            <a:pPr marL="0" marR="0" lvl="0" indent="0" algn="l" defTabSz="914400" rtl="0" eaLnBrk="1" fontAlgn="auto" latinLnBrk="0" hangingPunct="1">
              <a:lnSpc>
                <a:spcPts val="1960"/>
              </a:lnSpc>
              <a:spcBef>
                <a:spcPts val="0"/>
              </a:spcBef>
              <a:spcAft>
                <a:spcPts val="0"/>
              </a:spcAft>
              <a:buClr>
                <a:srgbClr val="5B9BD5"/>
              </a:buClr>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State of Health</a:t>
            </a:r>
          </a:p>
        </p:txBody>
      </p:sp>
      <p:sp>
        <p:nvSpPr>
          <p:cNvPr id="48" name="Textfeld 47">
            <a:extLst>
              <a:ext uri="{FF2B5EF4-FFF2-40B4-BE49-F238E27FC236}">
                <a16:creationId xmlns:a16="http://schemas.microsoft.com/office/drawing/2014/main" id="{8D8E88BB-0FA3-4C99-80C8-9DEE98F5FE70}"/>
              </a:ext>
            </a:extLst>
          </p:cNvPr>
          <p:cNvSpPr txBox="1"/>
          <p:nvPr/>
        </p:nvSpPr>
        <p:spPr>
          <a:xfrm rot="16200000">
            <a:off x="9641916" y="5075734"/>
            <a:ext cx="2201115" cy="238142"/>
          </a:xfrm>
          <a:prstGeom prst="rect">
            <a:avLst/>
          </a:prstGeom>
          <a:noFill/>
        </p:spPr>
        <p:txBody>
          <a:bodyPr wrap="none" lIns="0" tIns="0" rIns="0" bIns="0" rtlCol="0">
            <a:spAutoFit/>
          </a:bodyPr>
          <a:lstStyle/>
          <a:p>
            <a:pPr marL="0" marR="0" lvl="0" indent="0" algn="l" defTabSz="914400" rtl="0" eaLnBrk="1" fontAlgn="auto" latinLnBrk="0" hangingPunct="1">
              <a:lnSpc>
                <a:spcPts val="1960"/>
              </a:lnSpc>
              <a:spcBef>
                <a:spcPts val="0"/>
              </a:spcBef>
              <a:spcAft>
                <a:spcPts val="0"/>
              </a:spcAft>
              <a:buClr>
                <a:srgbClr val="5B9BD5"/>
              </a:buClr>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rPr>
              <a:t>Source: BASF, Torsten Freund</a:t>
            </a:r>
          </a:p>
        </p:txBody>
      </p:sp>
      <p:sp>
        <p:nvSpPr>
          <p:cNvPr id="49" name="Rechteck 48">
            <a:extLst>
              <a:ext uri="{FF2B5EF4-FFF2-40B4-BE49-F238E27FC236}">
                <a16:creationId xmlns:a16="http://schemas.microsoft.com/office/drawing/2014/main" id="{2818C5C1-3064-44F4-A8EC-C02471E6C4EE}"/>
              </a:ext>
            </a:extLst>
          </p:cNvPr>
          <p:cNvSpPr/>
          <p:nvPr/>
        </p:nvSpPr>
        <p:spPr>
          <a:xfrm>
            <a:off x="5045923" y="2531749"/>
            <a:ext cx="2176044" cy="348813"/>
          </a:xfrm>
          <a:prstGeom prst="rect">
            <a:avLst/>
          </a:prstGeom>
        </p:spPr>
        <p:txBody>
          <a:bodyPr wrap="square">
            <a:spAutoFit/>
          </a:bodyPr>
          <a:lstStyle/>
          <a:p>
            <a:pPr marL="0" marR="0" lvl="0" indent="0" algn="l" defTabSz="914400" rtl="0" eaLnBrk="1" fontAlgn="auto" latinLnBrk="0" hangingPunct="1">
              <a:lnSpc>
                <a:spcPts val="1960"/>
              </a:lnSpc>
              <a:spcBef>
                <a:spcPts val="0"/>
              </a:spcBef>
              <a:spcAft>
                <a:spcPts val="0"/>
              </a:spcAft>
              <a:buClr>
                <a:srgbClr val="5B9BD5"/>
              </a:buClr>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Recycled Material</a:t>
            </a:r>
          </a:p>
        </p:txBody>
      </p:sp>
      <p:sp>
        <p:nvSpPr>
          <p:cNvPr id="50" name="Rechteck 49">
            <a:extLst>
              <a:ext uri="{FF2B5EF4-FFF2-40B4-BE49-F238E27FC236}">
                <a16:creationId xmlns:a16="http://schemas.microsoft.com/office/drawing/2014/main" id="{254A3F04-41F3-4A8A-B86B-5F20984B7CDF}"/>
              </a:ext>
            </a:extLst>
          </p:cNvPr>
          <p:cNvSpPr/>
          <p:nvPr/>
        </p:nvSpPr>
        <p:spPr>
          <a:xfrm>
            <a:off x="259147" y="1010456"/>
            <a:ext cx="874197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4377"/>
                </a:solidFill>
                <a:effectLst/>
                <a:uLnTx/>
                <a:uFillTx/>
                <a:latin typeface="Calibri" panose="020F0502020204030204"/>
                <a:ea typeface="+mn-ea"/>
                <a:cs typeface="+mn-cs"/>
              </a:rPr>
              <a:t>Combine circularity with the other sustainability aspects – example batteries	</a:t>
            </a:r>
          </a:p>
        </p:txBody>
      </p:sp>
    </p:spTree>
    <p:extLst>
      <p:ext uri="{BB962C8B-B14F-4D97-AF65-F5344CB8AC3E}">
        <p14:creationId xmlns:p14="http://schemas.microsoft.com/office/powerpoint/2010/main" val="37463415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658813" y="1884363"/>
            <a:ext cx="11101816" cy="3907271"/>
          </a:xfrm>
        </p:spPr>
        <p:txBody>
          <a:bodyPr numCol="1">
            <a:noAutofit/>
          </a:bodyPr>
          <a:lstStyle/>
          <a:p>
            <a:pPr marL="285744" indent="-285744">
              <a:spcBef>
                <a:spcPts val="1333"/>
              </a:spcBef>
              <a:defRPr/>
            </a:pPr>
            <a:r>
              <a:rPr lang="de-DE" altLang="de-DE" sz="1900" dirty="0">
                <a:latin typeface="Arial" pitchFamily="34" charset="0"/>
              </a:rPr>
              <a:t>(Grundlagen) DIN / DKE Normung</a:t>
            </a:r>
          </a:p>
          <a:p>
            <a:pPr marL="285744" indent="-285744">
              <a:spcBef>
                <a:spcPts val="1333"/>
              </a:spcBef>
              <a:defRPr/>
            </a:pPr>
            <a:r>
              <a:rPr lang="de-DE" altLang="de-DE" sz="1900" dirty="0">
                <a:latin typeface="Arial" pitchFamily="34" charset="0"/>
              </a:rPr>
              <a:t>(Grundlagen) Normung ein Element der Qualitätsinfrastruktur	(QI = Hidden Champion)</a:t>
            </a:r>
          </a:p>
          <a:p>
            <a:pPr marL="285744" indent="-285744">
              <a:spcBef>
                <a:spcPts val="1333"/>
              </a:spcBef>
              <a:defRPr/>
            </a:pPr>
            <a:r>
              <a:rPr lang="de-DE" altLang="de-DE" sz="1900" dirty="0">
                <a:latin typeface="Arial" pitchFamily="34" charset="0"/>
              </a:rPr>
              <a:t>EU-Politik fordert DPP als Tool für CE</a:t>
            </a:r>
          </a:p>
          <a:p>
            <a:pPr marL="285744" indent="-285744">
              <a:spcBef>
                <a:spcPts val="1333"/>
              </a:spcBef>
              <a:defRPr/>
            </a:pPr>
            <a:r>
              <a:rPr lang="de-DE" altLang="de-DE" sz="2800" b="1" dirty="0">
                <a:latin typeface="Arial" pitchFamily="34" charset="0"/>
              </a:rPr>
              <a:t>DPP - Was ist das? – Normung für das Big(</a:t>
            </a:r>
            <a:r>
              <a:rPr lang="de-DE" altLang="de-DE" sz="2800" b="1" dirty="0" err="1">
                <a:latin typeface="Arial" pitchFamily="34" charset="0"/>
              </a:rPr>
              <a:t>ger</a:t>
            </a:r>
            <a:r>
              <a:rPr lang="de-DE" altLang="de-DE" sz="2800" b="1" dirty="0">
                <a:latin typeface="Arial" pitchFamily="34" charset="0"/>
              </a:rPr>
              <a:t>) Picture</a:t>
            </a:r>
          </a:p>
          <a:p>
            <a:pPr marL="285744" indent="-285744">
              <a:spcBef>
                <a:spcPts val="1333"/>
              </a:spcBef>
              <a:defRPr/>
            </a:pPr>
            <a:r>
              <a:rPr lang="de-DE" altLang="de-DE" sz="1900" dirty="0">
                <a:latin typeface="Arial" pitchFamily="34" charset="0"/>
              </a:rPr>
              <a:t>DPP aktuell in der EU (Normung &amp; Politik)</a:t>
            </a:r>
          </a:p>
          <a:p>
            <a:pPr marL="285744" indent="-285744">
              <a:spcBef>
                <a:spcPts val="1333"/>
              </a:spcBef>
              <a:defRPr/>
            </a:pPr>
            <a:r>
              <a:rPr lang="de-DE" altLang="de-DE" sz="1900" dirty="0">
                <a:latin typeface="Arial" pitchFamily="34" charset="0"/>
              </a:rPr>
              <a:t>DPP ein Werkzeug der QI-Digital				(QI-Digital = </a:t>
            </a:r>
            <a:r>
              <a:rPr lang="de-DE" altLang="de-DE" sz="1900" dirty="0" err="1">
                <a:latin typeface="Arial" pitchFamily="34" charset="0"/>
              </a:rPr>
              <a:t>Enabler</a:t>
            </a:r>
            <a:r>
              <a:rPr lang="de-DE" altLang="de-DE" sz="1900" dirty="0">
                <a:latin typeface="Arial" pitchFamily="34" charset="0"/>
              </a:rPr>
              <a:t>)</a:t>
            </a:r>
          </a:p>
          <a:p>
            <a:pPr marL="285744" indent="-285744">
              <a:spcBef>
                <a:spcPts val="1333"/>
              </a:spcBef>
              <a:defRPr/>
            </a:pPr>
            <a:r>
              <a:rPr lang="de-DE" altLang="de-DE" sz="1900" dirty="0">
                <a:latin typeface="Arial" pitchFamily="34" charset="0"/>
              </a:rPr>
              <a:t>DPP – was daraus folgt – Normung für Digital / Data </a:t>
            </a:r>
            <a:r>
              <a:rPr lang="de-DE" altLang="de-DE" sz="1900" dirty="0" err="1">
                <a:latin typeface="Arial" pitchFamily="34" charset="0"/>
              </a:rPr>
              <a:t>Ecosystems</a:t>
            </a:r>
            <a:endParaRPr lang="de-DE" altLang="de-DE" sz="1900" dirty="0">
              <a:latin typeface="Arial" pitchFamily="34" charset="0"/>
            </a:endParaRPr>
          </a:p>
          <a:p>
            <a:pPr marL="285744" indent="-285744">
              <a:spcBef>
                <a:spcPts val="1333"/>
              </a:spcBef>
              <a:defRPr/>
            </a:pPr>
            <a:r>
              <a:rPr lang="de-DE" altLang="de-DE" sz="1900" dirty="0">
                <a:latin typeface="Arial" pitchFamily="34" charset="0"/>
              </a:rPr>
              <a:t>Internationale Transformation der QI 				(QI-Digital International = Lever) </a:t>
            </a:r>
          </a:p>
          <a:p>
            <a:pPr marL="285744" indent="-285744">
              <a:spcBef>
                <a:spcPts val="1333"/>
              </a:spcBef>
              <a:defRPr/>
            </a:pPr>
            <a:r>
              <a:rPr lang="de-DE" altLang="de-DE" sz="1900" dirty="0">
                <a:latin typeface="Arial" pitchFamily="34" charset="0"/>
              </a:rPr>
              <a:t>gemeinsam </a:t>
            </a:r>
            <a:r>
              <a:rPr lang="de-DE" altLang="de-DE" sz="1900" dirty="0" err="1">
                <a:latin typeface="Arial" pitchFamily="34" charset="0"/>
              </a:rPr>
              <a:t>window</a:t>
            </a:r>
            <a:r>
              <a:rPr lang="de-DE" altLang="de-DE" sz="1900" dirty="0">
                <a:latin typeface="Arial" pitchFamily="34" charset="0"/>
              </a:rPr>
              <a:t> </a:t>
            </a:r>
            <a:r>
              <a:rPr lang="de-DE" altLang="de-DE" sz="1900" dirty="0" err="1">
                <a:latin typeface="Arial" pitchFamily="34" charset="0"/>
              </a:rPr>
              <a:t>of</a:t>
            </a:r>
            <a:r>
              <a:rPr lang="de-DE" altLang="de-DE" sz="1900" dirty="0">
                <a:latin typeface="Arial" pitchFamily="34" charset="0"/>
              </a:rPr>
              <a:t> </a:t>
            </a:r>
            <a:r>
              <a:rPr lang="de-DE" altLang="de-DE" sz="1900" dirty="0" err="1">
                <a:latin typeface="Arial" pitchFamily="34" charset="0"/>
              </a:rPr>
              <a:t>opportunity</a:t>
            </a:r>
            <a:r>
              <a:rPr lang="de-DE" altLang="de-DE" sz="1900" dirty="0">
                <a:latin typeface="Arial" pitchFamily="34" charset="0"/>
              </a:rPr>
              <a:t> nutzen</a:t>
            </a: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p:txBody>
      </p:sp>
      <p:sp>
        <p:nvSpPr>
          <p:cNvPr id="4" name="Foliennummernplatzhalter 3"/>
          <p:cNvSpPr>
            <a:spLocks noGrp="1"/>
          </p:cNvSpPr>
          <p:nvPr>
            <p:ph type="sldNum" sz="quarter" idx="10"/>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fld id="{8B252499-9B54-4877-82BC-0DBF69578AC1}" type="slidenum">
              <a:rPr kumimoji="0" lang="en-US" sz="800" b="1" i="0" u="none" strike="noStrike" kern="1200" cap="none" spc="0" normalizeH="0" baseline="0" noProof="0">
                <a:ln>
                  <a:noFill/>
                </a:ln>
                <a:solidFill>
                  <a:srgbClr val="004164"/>
                </a:solidFill>
                <a:effectLst/>
                <a:uLnTx/>
                <a:uFillTx/>
                <a:latin typeface="Arial"/>
                <a:ea typeface="+mn-ea"/>
                <a:cs typeface="+mn-cs"/>
              </a:rPr>
              <a:pPr marL="0" marR="0" lvl="0" indent="0" algn="l" defTabSz="914377" rtl="0" eaLnBrk="1" fontAlgn="auto" latinLnBrk="0" hangingPunct="1">
                <a:lnSpc>
                  <a:spcPct val="100000"/>
                </a:lnSpc>
                <a:spcBef>
                  <a:spcPts val="0"/>
                </a:spcBef>
                <a:spcAft>
                  <a:spcPts val="0"/>
                </a:spcAft>
                <a:buClrTx/>
                <a:buSzTx/>
                <a:buFontTx/>
                <a:buNone/>
                <a:tabLst/>
                <a:defRPr/>
              </a:pPr>
              <a:t>15</a:t>
            </a:fld>
            <a:endParaRPr kumimoji="0" lang="en-US" sz="800" b="1" i="0" u="none" strike="noStrike" kern="1200" cap="none" spc="0" normalizeH="0" baseline="0" noProof="0" dirty="0">
              <a:ln>
                <a:noFill/>
              </a:ln>
              <a:solidFill>
                <a:srgbClr val="004164"/>
              </a:solidFill>
              <a:effectLst/>
              <a:uLnTx/>
              <a:uFillTx/>
              <a:latin typeface="Arial"/>
              <a:ea typeface="+mn-ea"/>
              <a:cs typeface="+mn-cs"/>
            </a:endParaRPr>
          </a:p>
        </p:txBody>
      </p:sp>
      <p:sp>
        <p:nvSpPr>
          <p:cNvPr id="5" name="Fußzeilenplatzhalter 4"/>
          <p:cNvSpPr>
            <a:spLocks noGrp="1"/>
          </p:cNvSpPr>
          <p:nvPr>
            <p:ph type="ftr" sz="quarter" idx="11"/>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4164"/>
                </a:solidFill>
                <a:effectLst/>
                <a:uLnTx/>
                <a:uFillTx/>
                <a:latin typeface="Arial"/>
                <a:ea typeface="+mn-ea"/>
                <a:cs typeface="+mn-cs"/>
              </a:rPr>
              <a:t>© 2023, DIN e. V.</a:t>
            </a:r>
          </a:p>
        </p:txBody>
      </p:sp>
      <p:sp>
        <p:nvSpPr>
          <p:cNvPr id="10" name="Titel 6">
            <a:extLst>
              <a:ext uri="{FF2B5EF4-FFF2-40B4-BE49-F238E27FC236}">
                <a16:creationId xmlns:a16="http://schemas.microsoft.com/office/drawing/2014/main" id="{77547210-F79C-265D-CAAC-6C420EB1E4B4}"/>
              </a:ext>
            </a:extLst>
          </p:cNvPr>
          <p:cNvSpPr>
            <a:spLocks noGrp="1"/>
          </p:cNvSpPr>
          <p:nvPr>
            <p:ph type="title"/>
          </p:nvPr>
        </p:nvSpPr>
        <p:spPr>
          <a:xfrm>
            <a:off x="658813" y="1042990"/>
            <a:ext cx="9856787" cy="471487"/>
          </a:xfrm>
        </p:spPr>
        <p:txBody>
          <a:bodyPr/>
          <a:lstStyle/>
          <a:p>
            <a:r>
              <a:rPr lang="de-DE" dirty="0"/>
              <a:t>Vortrag Stationen</a:t>
            </a:r>
            <a:endParaRPr lang="en-US" dirty="0"/>
          </a:p>
        </p:txBody>
      </p:sp>
      <p:sp>
        <p:nvSpPr>
          <p:cNvPr id="13" name="Textplatzhalter 7">
            <a:extLst>
              <a:ext uri="{FF2B5EF4-FFF2-40B4-BE49-F238E27FC236}">
                <a16:creationId xmlns:a16="http://schemas.microsoft.com/office/drawing/2014/main" id="{016B5BB6-844B-B3DF-F882-538E9B277946}"/>
              </a:ext>
            </a:extLst>
          </p:cNvPr>
          <p:cNvSpPr txBox="1">
            <a:spLocks/>
          </p:cNvSpPr>
          <p:nvPr/>
        </p:nvSpPr>
        <p:spPr>
          <a:xfrm>
            <a:off x="537949" y="737586"/>
            <a:ext cx="9974543" cy="291148"/>
          </a:xfrm>
          <a:prstGeom prst="rect">
            <a:avLst/>
          </a:prstGeom>
        </p:spPr>
        <p:txBody>
          <a:bodyPr anchor="b"/>
          <a:lstStyle>
            <a:lvl1pPr marL="0" indent="0" algn="l" defTabSz="685800" rtl="0" eaLnBrk="1" latinLnBrk="0" hangingPunct="1">
              <a:lnSpc>
                <a:spcPct val="90000"/>
              </a:lnSpc>
              <a:spcBef>
                <a:spcPts val="750"/>
              </a:spcBef>
              <a:buFont typeface="Wingdings" panose="05000000000000000000" pitchFamily="2" charset="2"/>
              <a:buNone/>
              <a:defRPr sz="1350" kern="1200">
                <a:solidFill>
                  <a:schemeClr val="tx1"/>
                </a:solidFill>
                <a:latin typeface="+mn-lt"/>
                <a:ea typeface="+mn-ea"/>
                <a:cs typeface="+mn-cs"/>
              </a:defRPr>
            </a:lvl1pPr>
            <a:lvl2pPr marL="201216" indent="-183356" algn="l" defTabSz="685800" rtl="0" eaLnBrk="1" latinLnBrk="0" hangingPunct="1">
              <a:lnSpc>
                <a:spcPct val="90000"/>
              </a:lnSpc>
              <a:spcBef>
                <a:spcPts val="375"/>
              </a:spcBef>
              <a:buFont typeface="Wingdings" panose="05000000000000000000" pitchFamily="2" charset="2"/>
              <a:buChar char="§"/>
              <a:defRPr sz="1350" kern="1200">
                <a:solidFill>
                  <a:schemeClr val="tx1"/>
                </a:solidFill>
                <a:latin typeface="+mn-lt"/>
                <a:ea typeface="+mn-ea"/>
                <a:cs typeface="+mn-cs"/>
              </a:defRPr>
            </a:lvl2pPr>
            <a:lvl3pPr marL="357188" indent="-150019" algn="l" defTabSz="685800" rtl="0" eaLnBrk="1" latinLnBrk="0" hangingPunct="1">
              <a:lnSpc>
                <a:spcPct val="90000"/>
              </a:lnSpc>
              <a:spcBef>
                <a:spcPts val="375"/>
              </a:spcBef>
              <a:buClr>
                <a:schemeClr val="tx1"/>
              </a:buClr>
              <a:buFont typeface="Arial" panose="020B0604020202020204" pitchFamily="34" charset="0"/>
              <a:buChar char="‒"/>
              <a:defRPr sz="1350" kern="1200">
                <a:solidFill>
                  <a:schemeClr val="tx1"/>
                </a:solidFill>
                <a:latin typeface="+mn-lt"/>
                <a:ea typeface="+mn-ea"/>
                <a:cs typeface="+mn-cs"/>
              </a:defRPr>
            </a:lvl3pPr>
            <a:lvl4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4pPr>
            <a:lvl5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Wingdings" panose="05000000000000000000" pitchFamily="2" charset="2"/>
              <a:buNone/>
              <a:tabLst/>
              <a:defRPr/>
            </a:pPr>
            <a:r>
              <a:rPr kumimoji="0" lang="de-DE" sz="1800" b="0" i="0" u="none" strike="noStrike" kern="1200" cap="none" spc="0" normalizeH="0" baseline="0" noProof="0" dirty="0">
                <a:ln>
                  <a:noFill/>
                </a:ln>
                <a:solidFill>
                  <a:srgbClr val="002060"/>
                </a:solidFill>
                <a:effectLst/>
                <a:uLnTx/>
                <a:uFillTx/>
                <a:latin typeface="Arial"/>
                <a:ea typeface="+mn-ea"/>
                <a:cs typeface="+mn-cs"/>
              </a:rPr>
              <a:t>DPP &amp; QI-Digital-</a:t>
            </a:r>
            <a:r>
              <a:rPr kumimoji="0" lang="de-DE" sz="1800" b="0" i="0" u="none" strike="noStrike" kern="1200" cap="none" spc="0" normalizeH="0" baseline="0" noProof="0" dirty="0" err="1">
                <a:ln>
                  <a:noFill/>
                </a:ln>
                <a:solidFill>
                  <a:srgbClr val="002060"/>
                </a:solidFill>
                <a:effectLst/>
                <a:uLnTx/>
                <a:uFillTx/>
                <a:latin typeface="Arial"/>
                <a:ea typeface="+mn-ea"/>
                <a:cs typeface="+mn-cs"/>
              </a:rPr>
              <a:t>Internatonial</a:t>
            </a:r>
            <a:r>
              <a:rPr kumimoji="0" lang="de-DE" sz="1800" b="0" i="0" u="none" strike="noStrike" kern="1200" cap="none" spc="0" normalizeH="0" baseline="0" noProof="0" dirty="0">
                <a:ln>
                  <a:noFill/>
                </a:ln>
                <a:solidFill>
                  <a:srgbClr val="002060"/>
                </a:solidFill>
                <a:effectLst/>
                <a:uLnTx/>
                <a:uFillTx/>
                <a:latin typeface="Arial"/>
                <a:ea typeface="+mn-ea"/>
                <a:cs typeface="+mn-cs"/>
              </a:rPr>
              <a:t> als </a:t>
            </a:r>
            <a:r>
              <a:rPr kumimoji="0" lang="de-DE" sz="1800" b="0" i="0" u="none" strike="noStrike" kern="1200" cap="none" spc="0" normalizeH="0" baseline="0" noProof="0" dirty="0" err="1">
                <a:ln>
                  <a:noFill/>
                </a:ln>
                <a:solidFill>
                  <a:srgbClr val="002060"/>
                </a:solidFill>
                <a:effectLst/>
                <a:uLnTx/>
                <a:uFillTx/>
                <a:latin typeface="Arial"/>
                <a:ea typeface="+mn-ea"/>
                <a:cs typeface="+mn-cs"/>
              </a:rPr>
              <a:t>window</a:t>
            </a:r>
            <a:r>
              <a:rPr kumimoji="0" lang="de-DE" sz="1800" b="0" i="0" u="none" strike="noStrike" kern="1200" cap="none" spc="0" normalizeH="0" baseline="0" noProof="0" dirty="0">
                <a:ln>
                  <a:noFill/>
                </a:ln>
                <a:solidFill>
                  <a:srgbClr val="002060"/>
                </a:solidFill>
                <a:effectLst/>
                <a:uLnTx/>
                <a:uFillTx/>
                <a:latin typeface="Arial"/>
                <a:ea typeface="+mn-ea"/>
                <a:cs typeface="+mn-cs"/>
              </a:rPr>
              <a:t> </a:t>
            </a:r>
            <a:r>
              <a:rPr kumimoji="0" lang="de-DE" sz="1800" b="0" i="0" u="none" strike="noStrike" kern="1200" cap="none" spc="0" normalizeH="0" baseline="0" noProof="0" dirty="0" err="1">
                <a:ln>
                  <a:noFill/>
                </a:ln>
                <a:solidFill>
                  <a:srgbClr val="002060"/>
                </a:solidFill>
                <a:effectLst/>
                <a:uLnTx/>
                <a:uFillTx/>
                <a:latin typeface="Arial"/>
                <a:ea typeface="+mn-ea"/>
                <a:cs typeface="+mn-cs"/>
              </a:rPr>
              <a:t>of</a:t>
            </a:r>
            <a:r>
              <a:rPr kumimoji="0" lang="de-DE" sz="1800" b="0" i="0" u="none" strike="noStrike" kern="1200" cap="none" spc="0" normalizeH="0" baseline="0" noProof="0" dirty="0">
                <a:ln>
                  <a:noFill/>
                </a:ln>
                <a:solidFill>
                  <a:srgbClr val="002060"/>
                </a:solidFill>
                <a:effectLst/>
                <a:uLnTx/>
                <a:uFillTx/>
                <a:latin typeface="Arial"/>
                <a:ea typeface="+mn-ea"/>
                <a:cs typeface="+mn-cs"/>
              </a:rPr>
              <a:t> </a:t>
            </a:r>
            <a:r>
              <a:rPr kumimoji="0" lang="de-DE" sz="1800" b="0" i="0" u="none" strike="noStrike" kern="1200" cap="none" spc="0" normalizeH="0" baseline="0" noProof="0" dirty="0" err="1">
                <a:ln>
                  <a:noFill/>
                </a:ln>
                <a:solidFill>
                  <a:srgbClr val="002060"/>
                </a:solidFill>
                <a:effectLst/>
                <a:uLnTx/>
                <a:uFillTx/>
                <a:latin typeface="Arial"/>
                <a:ea typeface="+mn-ea"/>
                <a:cs typeface="+mn-cs"/>
              </a:rPr>
              <a:t>opportunity</a:t>
            </a:r>
            <a:endParaRPr kumimoji="0" lang="en-US" sz="1800" b="0" i="0" u="none" strike="noStrike" kern="1200" cap="none" spc="0" normalizeH="0" baseline="0" noProof="0" dirty="0">
              <a:ln>
                <a:noFill/>
              </a:ln>
              <a:solidFill>
                <a:srgbClr val="002060"/>
              </a:solidFill>
              <a:effectLst/>
              <a:uLnTx/>
              <a:uFillTx/>
              <a:latin typeface="Arial"/>
              <a:ea typeface="+mn-ea"/>
              <a:cs typeface="+mn-cs"/>
            </a:endParaRPr>
          </a:p>
        </p:txBody>
      </p:sp>
    </p:spTree>
    <p:extLst>
      <p:ext uri="{BB962C8B-B14F-4D97-AF65-F5344CB8AC3E}">
        <p14:creationId xmlns:p14="http://schemas.microsoft.com/office/powerpoint/2010/main" val="758811092"/>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F72CAE9B-9B7A-4F7B-B820-761BCE7EFE78}"/>
              </a:ext>
            </a:extLst>
          </p:cNvPr>
          <p:cNvPicPr>
            <a:picLocks noChangeAspect="1"/>
          </p:cNvPicPr>
          <p:nvPr/>
        </p:nvPicPr>
        <p:blipFill rotWithShape="1">
          <a:blip r:embed="rId2"/>
          <a:srcRect l="44488" t="20601" b="3450"/>
          <a:stretch/>
        </p:blipFill>
        <p:spPr>
          <a:xfrm>
            <a:off x="402170" y="1175659"/>
            <a:ext cx="11403495" cy="5014805"/>
          </a:xfrm>
          <a:prstGeom prst="rect">
            <a:avLst/>
          </a:prstGeom>
        </p:spPr>
      </p:pic>
      <p:sp>
        <p:nvSpPr>
          <p:cNvPr id="5" name="Foliennummernplatzhalter 4">
            <a:extLst>
              <a:ext uri="{FF2B5EF4-FFF2-40B4-BE49-F238E27FC236}">
                <a16:creationId xmlns:a16="http://schemas.microsoft.com/office/drawing/2014/main" id="{DCF77059-8236-4657-8073-3EF44E97B235}"/>
              </a:ext>
            </a:extLst>
          </p:cNvPr>
          <p:cNvSpPr>
            <a:spLocks noGrp="1"/>
          </p:cNvSpPr>
          <p:nvPr>
            <p:ph type="sldNum" sz="quarter" idx="10"/>
          </p:nvPr>
        </p:nvSpPr>
        <p:spPr/>
        <p:txBody>
          <a:bodyPr/>
          <a:lstStyle/>
          <a:p>
            <a:pPr defTabSz="1219170">
              <a:defRPr/>
            </a:pPr>
            <a:fld id="{8B252499-9B54-4877-82BC-0DBF69578AC1}" type="slidenum">
              <a:rPr lang="en-US">
                <a:solidFill>
                  <a:srgbClr val="5F5F5F"/>
                </a:solidFill>
                <a:latin typeface="Calibri" panose="020F0502020204030204"/>
              </a:rPr>
              <a:pPr defTabSz="1219170">
                <a:defRPr/>
              </a:pPr>
              <a:t>16</a:t>
            </a:fld>
            <a:endParaRPr lang="en-US" dirty="0">
              <a:solidFill>
                <a:srgbClr val="5F5F5F"/>
              </a:solidFill>
              <a:latin typeface="Calibri" panose="020F0502020204030204"/>
            </a:endParaRPr>
          </a:p>
        </p:txBody>
      </p:sp>
      <p:sp>
        <p:nvSpPr>
          <p:cNvPr id="3" name="Titel 2"/>
          <p:cNvSpPr>
            <a:spLocks noGrp="1"/>
          </p:cNvSpPr>
          <p:nvPr>
            <p:ph type="title"/>
          </p:nvPr>
        </p:nvSpPr>
        <p:spPr>
          <a:xfrm>
            <a:off x="402168" y="199957"/>
            <a:ext cx="11403496" cy="1102783"/>
          </a:xfrm>
        </p:spPr>
        <p:txBody>
          <a:bodyPr/>
          <a:lstStyle/>
          <a:p>
            <a:r>
              <a:rPr lang="de-DE" dirty="0"/>
              <a:t>DIN DKE Task Force DPP</a:t>
            </a:r>
          </a:p>
        </p:txBody>
      </p:sp>
      <p:sp>
        <p:nvSpPr>
          <p:cNvPr id="2" name="Textfeld 1">
            <a:extLst>
              <a:ext uri="{FF2B5EF4-FFF2-40B4-BE49-F238E27FC236}">
                <a16:creationId xmlns:a16="http://schemas.microsoft.com/office/drawing/2014/main" id="{A1C45D68-875A-DD65-1A16-7F0303CF27E5}"/>
              </a:ext>
            </a:extLst>
          </p:cNvPr>
          <p:cNvSpPr txBox="1"/>
          <p:nvPr/>
        </p:nvSpPr>
        <p:spPr>
          <a:xfrm>
            <a:off x="3528922" y="1302739"/>
            <a:ext cx="2761975" cy="574644"/>
          </a:xfrm>
          <a:prstGeom prst="rect">
            <a:avLst/>
          </a:prstGeom>
          <a:noFill/>
        </p:spPr>
        <p:txBody>
          <a:bodyPr wrap="none" lIns="0" tIns="0" rIns="0" bIns="0" rtlCol="0">
            <a:spAutoFit/>
          </a:bodyPr>
          <a:lstStyle/>
          <a:p>
            <a:pPr algn="ctr" defTabSz="1219170">
              <a:spcBef>
                <a:spcPts val="267"/>
              </a:spcBef>
              <a:buClr>
                <a:srgbClr val="0064B4"/>
              </a:buClr>
              <a:defRPr/>
            </a:pPr>
            <a:r>
              <a:rPr lang="de-DE" sz="1867" dirty="0">
                <a:solidFill>
                  <a:srgbClr val="5F5F5F"/>
                </a:solidFill>
                <a:latin typeface="Calibri" panose="020F0502020204030204"/>
              </a:rPr>
              <a:t>14 Termine / 40 Sprecher / </a:t>
            </a:r>
            <a:br>
              <a:rPr lang="de-DE" sz="1867" dirty="0">
                <a:solidFill>
                  <a:srgbClr val="5F5F5F"/>
                </a:solidFill>
                <a:latin typeface="Calibri" panose="020F0502020204030204"/>
              </a:rPr>
            </a:br>
            <a:r>
              <a:rPr lang="de-DE" sz="1867" dirty="0">
                <a:solidFill>
                  <a:srgbClr val="5F5F5F"/>
                </a:solidFill>
                <a:latin typeface="Calibri" panose="020F0502020204030204"/>
              </a:rPr>
              <a:t>bis zu 1.000 Gäste je Session</a:t>
            </a:r>
          </a:p>
        </p:txBody>
      </p:sp>
      <p:sp>
        <p:nvSpPr>
          <p:cNvPr id="13" name="Textfeld 12">
            <a:extLst>
              <a:ext uri="{FF2B5EF4-FFF2-40B4-BE49-F238E27FC236}">
                <a16:creationId xmlns:a16="http://schemas.microsoft.com/office/drawing/2014/main" id="{B81DD1B6-AE48-2F09-3A21-3E7B1441FDA5}"/>
              </a:ext>
            </a:extLst>
          </p:cNvPr>
          <p:cNvSpPr txBox="1"/>
          <p:nvPr/>
        </p:nvSpPr>
        <p:spPr>
          <a:xfrm>
            <a:off x="6461500" y="5384910"/>
            <a:ext cx="1314013" cy="430887"/>
          </a:xfrm>
          <a:prstGeom prst="rect">
            <a:avLst/>
          </a:prstGeom>
          <a:noFill/>
        </p:spPr>
        <p:txBody>
          <a:bodyPr wrap="none" lIns="0" tIns="0" rIns="0" bIns="0" rtlCol="0">
            <a:spAutoFit/>
          </a:bodyPr>
          <a:lstStyle/>
          <a:p>
            <a:pPr algn="ctr" defTabSz="1219170">
              <a:buClr>
                <a:srgbClr val="0064B4"/>
              </a:buClr>
              <a:defRPr/>
            </a:pPr>
            <a:r>
              <a:rPr lang="de-DE" sz="1400" dirty="0">
                <a:solidFill>
                  <a:srgbClr val="5F5F5F"/>
                </a:solidFill>
                <a:latin typeface="Calibri" panose="020F0502020204030204"/>
              </a:rPr>
              <a:t>ZVEI-Showcase</a:t>
            </a:r>
          </a:p>
          <a:p>
            <a:pPr algn="ctr" defTabSz="1219170">
              <a:buClr>
                <a:srgbClr val="0064B4"/>
              </a:buClr>
              <a:defRPr/>
            </a:pPr>
            <a:r>
              <a:rPr lang="de-DE" sz="1400" dirty="0">
                <a:solidFill>
                  <a:srgbClr val="5F5F5F"/>
                </a:solidFill>
                <a:latin typeface="Calibri" panose="020F0502020204030204"/>
              </a:rPr>
              <a:t>Schaltschrank u.a.</a:t>
            </a:r>
          </a:p>
        </p:txBody>
      </p:sp>
      <p:sp>
        <p:nvSpPr>
          <p:cNvPr id="14" name="Textfeld 13">
            <a:extLst>
              <a:ext uri="{FF2B5EF4-FFF2-40B4-BE49-F238E27FC236}">
                <a16:creationId xmlns:a16="http://schemas.microsoft.com/office/drawing/2014/main" id="{B475AD69-BB25-ED57-5392-6F4FBD35F8E4}"/>
              </a:ext>
            </a:extLst>
          </p:cNvPr>
          <p:cNvSpPr txBox="1"/>
          <p:nvPr/>
        </p:nvSpPr>
        <p:spPr>
          <a:xfrm>
            <a:off x="274913" y="1572898"/>
            <a:ext cx="2304477" cy="613117"/>
          </a:xfrm>
          <a:prstGeom prst="rect">
            <a:avLst/>
          </a:prstGeom>
          <a:noFill/>
        </p:spPr>
        <p:txBody>
          <a:bodyPr wrap="none" lIns="0" tIns="0" rIns="0" bIns="0" rtlCol="0">
            <a:spAutoFit/>
          </a:bodyPr>
          <a:lstStyle/>
          <a:p>
            <a:pPr algn="ctr" defTabSz="1219170">
              <a:spcBef>
                <a:spcPts val="267"/>
              </a:spcBef>
              <a:buClr>
                <a:srgbClr val="0064B4"/>
              </a:buClr>
              <a:defRPr/>
            </a:pPr>
            <a:r>
              <a:rPr lang="de-DE" sz="1867" dirty="0">
                <a:solidFill>
                  <a:srgbClr val="F8F8F8">
                    <a:lumMod val="10000"/>
                  </a:srgbClr>
                </a:solidFill>
                <a:latin typeface="Calibri" panose="020F0502020204030204"/>
              </a:rPr>
              <a:t>DIN </a:t>
            </a:r>
            <a:r>
              <a:rPr lang="de-DE" sz="1867" dirty="0" err="1">
                <a:solidFill>
                  <a:srgbClr val="F8F8F8">
                    <a:lumMod val="10000"/>
                  </a:srgbClr>
                </a:solidFill>
                <a:latin typeface="Calibri" panose="020F0502020204030204"/>
              </a:rPr>
              <a:t>Normungsroadmap</a:t>
            </a:r>
            <a:endParaRPr lang="de-DE" sz="1867" dirty="0">
              <a:solidFill>
                <a:srgbClr val="F8F8F8">
                  <a:lumMod val="10000"/>
                </a:srgbClr>
              </a:solidFill>
              <a:latin typeface="Calibri" panose="020F0502020204030204"/>
            </a:endParaRPr>
          </a:p>
          <a:p>
            <a:pPr algn="ctr" defTabSz="1219170">
              <a:spcBef>
                <a:spcPts val="267"/>
              </a:spcBef>
              <a:buClr>
                <a:srgbClr val="0064B4"/>
              </a:buClr>
              <a:defRPr/>
            </a:pPr>
            <a:r>
              <a:rPr lang="de-DE" sz="1867" dirty="0" err="1">
                <a:solidFill>
                  <a:srgbClr val="F8F8F8">
                    <a:lumMod val="10000"/>
                  </a:srgbClr>
                </a:solidFill>
                <a:latin typeface="Calibri" panose="020F0502020204030204"/>
              </a:rPr>
              <a:t>Circular</a:t>
            </a:r>
            <a:r>
              <a:rPr lang="de-DE" sz="1867" dirty="0">
                <a:solidFill>
                  <a:srgbClr val="F8F8F8">
                    <a:lumMod val="10000"/>
                  </a:srgbClr>
                </a:solidFill>
                <a:latin typeface="Calibri" panose="020F0502020204030204"/>
              </a:rPr>
              <a:t> Economy</a:t>
            </a:r>
            <a:endParaRPr lang="de-DE" sz="1867" dirty="0">
              <a:solidFill>
                <a:srgbClr val="5F5F5F"/>
              </a:solidFill>
              <a:latin typeface="Calibri" panose="020F0502020204030204"/>
            </a:endParaRPr>
          </a:p>
        </p:txBody>
      </p:sp>
      <p:sp>
        <p:nvSpPr>
          <p:cNvPr id="16" name="Textfeld 15">
            <a:extLst>
              <a:ext uri="{FF2B5EF4-FFF2-40B4-BE49-F238E27FC236}">
                <a16:creationId xmlns:a16="http://schemas.microsoft.com/office/drawing/2014/main" id="{DD610FE6-760D-6E4C-C15A-A13E1B090F70}"/>
              </a:ext>
            </a:extLst>
          </p:cNvPr>
          <p:cNvSpPr txBox="1"/>
          <p:nvPr/>
        </p:nvSpPr>
        <p:spPr>
          <a:xfrm>
            <a:off x="3018070" y="3652342"/>
            <a:ext cx="2311467" cy="287323"/>
          </a:xfrm>
          <a:prstGeom prst="rect">
            <a:avLst/>
          </a:prstGeom>
          <a:noFill/>
        </p:spPr>
        <p:txBody>
          <a:bodyPr wrap="none" lIns="0" tIns="0" rIns="0" bIns="0" rtlCol="0">
            <a:spAutoFit/>
          </a:bodyPr>
          <a:lstStyle/>
          <a:p>
            <a:pPr algn="ctr" defTabSz="1219170">
              <a:spcBef>
                <a:spcPts val="267"/>
              </a:spcBef>
              <a:buClr>
                <a:srgbClr val="0064B4"/>
              </a:buClr>
              <a:defRPr/>
            </a:pPr>
            <a:r>
              <a:rPr lang="de-DE" sz="1867" dirty="0">
                <a:solidFill>
                  <a:srgbClr val="F8F8F8">
                    <a:lumMod val="10000"/>
                  </a:srgbClr>
                </a:solidFill>
                <a:latin typeface="Calibri" panose="020F0502020204030204"/>
              </a:rPr>
              <a:t>SCI 4.0 AK STD 1941.0.2</a:t>
            </a:r>
            <a:endParaRPr lang="de-DE" sz="1867" dirty="0">
              <a:solidFill>
                <a:srgbClr val="5F5F5F"/>
              </a:solidFill>
              <a:latin typeface="Calibri" panose="020F0502020204030204"/>
            </a:endParaRPr>
          </a:p>
        </p:txBody>
      </p:sp>
      <p:sp>
        <p:nvSpPr>
          <p:cNvPr id="19" name="Textfeld 18">
            <a:extLst>
              <a:ext uri="{FF2B5EF4-FFF2-40B4-BE49-F238E27FC236}">
                <a16:creationId xmlns:a16="http://schemas.microsoft.com/office/drawing/2014/main" id="{E00B58BC-23AD-E97A-3AD3-0334EC9A015C}"/>
              </a:ext>
            </a:extLst>
          </p:cNvPr>
          <p:cNvSpPr txBox="1"/>
          <p:nvPr/>
        </p:nvSpPr>
        <p:spPr>
          <a:xfrm>
            <a:off x="7531063" y="1562136"/>
            <a:ext cx="6096000" cy="379656"/>
          </a:xfrm>
          <a:prstGeom prst="rect">
            <a:avLst/>
          </a:prstGeom>
          <a:noFill/>
        </p:spPr>
        <p:txBody>
          <a:bodyPr wrap="square">
            <a:spAutoFit/>
          </a:bodyPr>
          <a:lstStyle/>
          <a:p>
            <a:pPr defTabSz="1219170">
              <a:defRPr/>
            </a:pPr>
            <a:r>
              <a:rPr lang="de-DE" sz="1867" dirty="0">
                <a:solidFill>
                  <a:srgbClr val="F8F8F8">
                    <a:lumMod val="10000"/>
                  </a:srgbClr>
                </a:solidFill>
                <a:latin typeface="Calibri" panose="020F0502020204030204"/>
              </a:rPr>
              <a:t>QI-Digital – Projekt zum DPP </a:t>
            </a:r>
            <a:endParaRPr lang="de-DE" sz="1867" dirty="0">
              <a:solidFill>
                <a:srgbClr val="5F5F5F"/>
              </a:solidFill>
              <a:latin typeface="Calibri" panose="020F0502020204030204"/>
            </a:endParaRPr>
          </a:p>
        </p:txBody>
      </p:sp>
      <p:sp>
        <p:nvSpPr>
          <p:cNvPr id="21" name="Textfeld 20">
            <a:extLst>
              <a:ext uri="{FF2B5EF4-FFF2-40B4-BE49-F238E27FC236}">
                <a16:creationId xmlns:a16="http://schemas.microsoft.com/office/drawing/2014/main" id="{EF758B1F-A4E3-B23A-BFA8-ADE87E3B232E}"/>
              </a:ext>
            </a:extLst>
          </p:cNvPr>
          <p:cNvSpPr txBox="1"/>
          <p:nvPr/>
        </p:nvSpPr>
        <p:spPr>
          <a:xfrm>
            <a:off x="736454" y="4849238"/>
            <a:ext cx="3437349" cy="666977"/>
          </a:xfrm>
          <a:prstGeom prst="rect">
            <a:avLst/>
          </a:prstGeom>
          <a:noFill/>
        </p:spPr>
        <p:txBody>
          <a:bodyPr wrap="square">
            <a:spAutoFit/>
          </a:bodyPr>
          <a:lstStyle/>
          <a:p>
            <a:pPr defTabSz="1219170">
              <a:defRPr/>
            </a:pPr>
            <a:r>
              <a:rPr lang="de-DE" sz="1867" dirty="0">
                <a:solidFill>
                  <a:srgbClr val="F8F8F8">
                    <a:lumMod val="10000"/>
                  </a:srgbClr>
                </a:solidFill>
                <a:latin typeface="Calibri" panose="020F0502020204030204"/>
              </a:rPr>
              <a:t>Klassische</a:t>
            </a:r>
            <a:br>
              <a:rPr lang="de-DE" sz="1867" dirty="0">
                <a:solidFill>
                  <a:srgbClr val="F8F8F8">
                    <a:lumMod val="10000"/>
                  </a:srgbClr>
                </a:solidFill>
                <a:latin typeface="Calibri" panose="020F0502020204030204"/>
              </a:rPr>
            </a:br>
            <a:r>
              <a:rPr lang="de-DE" sz="1867" dirty="0">
                <a:solidFill>
                  <a:srgbClr val="F8F8F8">
                    <a:lumMod val="10000"/>
                  </a:srgbClr>
                </a:solidFill>
                <a:latin typeface="Calibri" panose="020F0502020204030204"/>
              </a:rPr>
              <a:t>Normungsaktivitäten </a:t>
            </a:r>
            <a:endParaRPr lang="de-DE" sz="1867" dirty="0">
              <a:solidFill>
                <a:srgbClr val="5F5F5F"/>
              </a:solidFill>
              <a:latin typeface="Calibri" panose="020F0502020204030204"/>
            </a:endParaRPr>
          </a:p>
        </p:txBody>
      </p:sp>
      <p:pic>
        <p:nvPicPr>
          <p:cNvPr id="22" name="Grafik 21">
            <a:extLst>
              <a:ext uri="{FF2B5EF4-FFF2-40B4-BE49-F238E27FC236}">
                <a16:creationId xmlns:a16="http://schemas.microsoft.com/office/drawing/2014/main" id="{192CDBAD-126B-58C6-4BF8-D6FE16C5EB01}"/>
              </a:ext>
            </a:extLst>
          </p:cNvPr>
          <p:cNvPicPr>
            <a:picLocks noChangeAspect="1"/>
          </p:cNvPicPr>
          <p:nvPr/>
        </p:nvPicPr>
        <p:blipFill rotWithShape="1">
          <a:blip r:embed="rId3"/>
          <a:srcRect l="2830" t="55574" r="76538" b="30433"/>
          <a:stretch/>
        </p:blipFill>
        <p:spPr>
          <a:xfrm>
            <a:off x="8432970" y="5339422"/>
            <a:ext cx="998287" cy="440769"/>
          </a:xfrm>
          <a:prstGeom prst="rect">
            <a:avLst/>
          </a:prstGeom>
        </p:spPr>
      </p:pic>
      <p:pic>
        <p:nvPicPr>
          <p:cNvPr id="23" name="Grafik 22">
            <a:extLst>
              <a:ext uri="{FF2B5EF4-FFF2-40B4-BE49-F238E27FC236}">
                <a16:creationId xmlns:a16="http://schemas.microsoft.com/office/drawing/2014/main" id="{6B936E88-C0D2-5B29-2852-62135DDD74EB}"/>
              </a:ext>
            </a:extLst>
          </p:cNvPr>
          <p:cNvPicPr>
            <a:picLocks noChangeAspect="1"/>
          </p:cNvPicPr>
          <p:nvPr/>
        </p:nvPicPr>
        <p:blipFill rotWithShape="1">
          <a:blip r:embed="rId4"/>
          <a:srcRect l="5458" t="14191" r="4478" b="12019"/>
          <a:stretch/>
        </p:blipFill>
        <p:spPr>
          <a:xfrm>
            <a:off x="5665446" y="6190464"/>
            <a:ext cx="1301319" cy="373352"/>
          </a:xfrm>
          <a:prstGeom prst="rect">
            <a:avLst/>
          </a:prstGeom>
        </p:spPr>
      </p:pic>
      <p:pic>
        <p:nvPicPr>
          <p:cNvPr id="24" name="Picture 2" descr="Privacy Policy | StandICT.eu">
            <a:extLst>
              <a:ext uri="{FF2B5EF4-FFF2-40B4-BE49-F238E27FC236}">
                <a16:creationId xmlns:a16="http://schemas.microsoft.com/office/drawing/2014/main" id="{29525D7B-1D1F-FDFF-800C-D530F76D128F}"/>
              </a:ext>
            </a:extLst>
          </p:cNvPr>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7364213" y="6056834"/>
            <a:ext cx="1314400" cy="267261"/>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a:extLst>
              <a:ext uri="{FF2B5EF4-FFF2-40B4-BE49-F238E27FC236}">
                <a16:creationId xmlns:a16="http://schemas.microsoft.com/office/drawing/2014/main" id="{7194204B-ECBA-59A2-6126-06F018258F64}"/>
              </a:ext>
            </a:extLst>
          </p:cNvPr>
          <p:cNvSpPr txBox="1"/>
          <p:nvPr/>
        </p:nvSpPr>
        <p:spPr>
          <a:xfrm>
            <a:off x="8678614" y="3395319"/>
            <a:ext cx="3072341" cy="225767"/>
          </a:xfrm>
          <a:prstGeom prst="rect">
            <a:avLst/>
          </a:prstGeom>
          <a:solidFill>
            <a:srgbClr val="C7D6F1"/>
          </a:solidFill>
        </p:spPr>
        <p:txBody>
          <a:bodyPr wrap="square" lIns="0" tIns="0" rIns="0" bIns="0" rtlCol="0">
            <a:spAutoFit/>
          </a:bodyPr>
          <a:lstStyle/>
          <a:p>
            <a:pPr algn="ctr" defTabSz="1219170">
              <a:spcBef>
                <a:spcPts val="267"/>
              </a:spcBef>
              <a:buClr>
                <a:srgbClr val="0064B4"/>
              </a:buClr>
              <a:defRPr/>
            </a:pPr>
            <a:r>
              <a:rPr lang="de-DE" sz="1467" b="1" dirty="0">
                <a:solidFill>
                  <a:srgbClr val="5F5F5F"/>
                </a:solidFill>
                <a:latin typeface="Calibri" panose="020F0502020204030204"/>
              </a:rPr>
              <a:t>DIN DKE Gemeinschaftsgremium DPP</a:t>
            </a:r>
          </a:p>
        </p:txBody>
      </p:sp>
      <p:sp>
        <p:nvSpPr>
          <p:cNvPr id="7" name="Textfeld 6">
            <a:extLst>
              <a:ext uri="{FF2B5EF4-FFF2-40B4-BE49-F238E27FC236}">
                <a16:creationId xmlns:a16="http://schemas.microsoft.com/office/drawing/2014/main" id="{A55E25D0-B2B6-0235-4478-D9931148B898}"/>
              </a:ext>
            </a:extLst>
          </p:cNvPr>
          <p:cNvSpPr txBox="1"/>
          <p:nvPr/>
        </p:nvSpPr>
        <p:spPr>
          <a:xfrm>
            <a:off x="9072331" y="4184786"/>
            <a:ext cx="1864839" cy="246221"/>
          </a:xfrm>
          <a:prstGeom prst="rect">
            <a:avLst/>
          </a:prstGeom>
          <a:solidFill>
            <a:srgbClr val="C7D6F1"/>
          </a:solidFill>
        </p:spPr>
        <p:txBody>
          <a:bodyPr wrap="square" lIns="0" tIns="0" rIns="0" bIns="0" rtlCol="0">
            <a:spAutoFit/>
          </a:bodyPr>
          <a:lstStyle/>
          <a:p>
            <a:pPr defTabSz="1219170">
              <a:spcBef>
                <a:spcPts val="267"/>
              </a:spcBef>
              <a:buClr>
                <a:srgbClr val="0064B4"/>
              </a:buClr>
              <a:defRPr/>
            </a:pPr>
            <a:r>
              <a:rPr lang="de-DE" sz="1600" b="1" dirty="0">
                <a:solidFill>
                  <a:srgbClr val="5F5F5F"/>
                </a:solidFill>
                <a:latin typeface="Calibri" panose="020F0502020204030204"/>
              </a:rPr>
              <a:t>CEN CENELEC JTC DPP</a:t>
            </a:r>
            <a:endParaRPr lang="de-DE" sz="1467" b="1" dirty="0">
              <a:solidFill>
                <a:srgbClr val="5F5F5F"/>
              </a:solidFill>
              <a:latin typeface="Calibri" panose="020F0502020204030204"/>
            </a:endParaRPr>
          </a:p>
        </p:txBody>
      </p:sp>
    </p:spTree>
    <p:extLst>
      <p:ext uri="{BB962C8B-B14F-4D97-AF65-F5344CB8AC3E}">
        <p14:creationId xmlns:p14="http://schemas.microsoft.com/office/powerpoint/2010/main" val="4614300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658813" y="1884363"/>
            <a:ext cx="9856787" cy="3907271"/>
          </a:xfrm>
        </p:spPr>
        <p:txBody>
          <a:bodyPr numCol="1">
            <a:noAutofit/>
          </a:bodyPr>
          <a:lstStyle/>
          <a:p>
            <a:pPr marL="0" indent="0">
              <a:spcBef>
                <a:spcPts val="1333"/>
              </a:spcBef>
              <a:buNone/>
              <a:defRPr/>
            </a:pPr>
            <a:r>
              <a:rPr lang="de-DE" altLang="de-DE" sz="2667" b="1" dirty="0">
                <a:latin typeface="Arial" pitchFamily="34" charset="0"/>
              </a:rPr>
              <a:t>Analyse: Ursprünge / mögliche Anwendung des DPP</a:t>
            </a:r>
          </a:p>
          <a:p>
            <a:pPr marL="0" indent="0">
              <a:spcBef>
                <a:spcPts val="1333"/>
              </a:spcBef>
              <a:buNone/>
              <a:defRPr/>
            </a:pPr>
            <a:endParaRPr lang="de-DE" altLang="de-DE" sz="1867" dirty="0">
              <a:latin typeface="Arial" pitchFamily="34" charset="0"/>
            </a:endParaRPr>
          </a:p>
          <a:p>
            <a:pPr marL="285744" indent="-285744">
              <a:spcBef>
                <a:spcPts val="1333"/>
              </a:spcBef>
              <a:defRPr/>
            </a:pPr>
            <a:endParaRPr lang="de-DE" altLang="de-DE" sz="1867" dirty="0">
              <a:latin typeface="Arial" pitchFamily="34" charset="0"/>
            </a:endParaRPr>
          </a:p>
        </p:txBody>
      </p:sp>
      <p:sp>
        <p:nvSpPr>
          <p:cNvPr id="4" name="Foliennummernplatzhalter 3"/>
          <p:cNvSpPr>
            <a:spLocks noGrp="1"/>
          </p:cNvSpPr>
          <p:nvPr>
            <p:ph type="sldNum" sz="quarter" idx="10"/>
          </p:nvPr>
        </p:nvSpPr>
        <p:spPr/>
        <p:txBody>
          <a:bodyPr/>
          <a:lstStyle/>
          <a:p>
            <a:pPr defTabSz="914377">
              <a:defRPr/>
            </a:pPr>
            <a:fld id="{8B252499-9B54-4877-82BC-0DBF69578AC1}" type="slidenum">
              <a:rPr lang="en-US">
                <a:solidFill>
                  <a:srgbClr val="004164"/>
                </a:solidFill>
                <a:latin typeface="Arial"/>
              </a:rPr>
              <a:pPr defTabSz="914377">
                <a:defRPr/>
              </a:pPr>
              <a:t>17</a:t>
            </a:fld>
            <a:endParaRPr lang="en-US" dirty="0">
              <a:solidFill>
                <a:srgbClr val="004164"/>
              </a:solidFill>
              <a:latin typeface="Arial"/>
            </a:endParaRPr>
          </a:p>
        </p:txBody>
      </p:sp>
      <p:sp>
        <p:nvSpPr>
          <p:cNvPr id="5" name="Fußzeilenplatzhalter 4"/>
          <p:cNvSpPr>
            <a:spLocks noGrp="1"/>
          </p:cNvSpPr>
          <p:nvPr>
            <p:ph type="ftr" sz="quarter" idx="11"/>
          </p:nvPr>
        </p:nvSpPr>
        <p:spPr/>
        <p:txBody>
          <a:bodyPr/>
          <a:lstStyle/>
          <a:p>
            <a:pPr defTabSz="914377">
              <a:defRPr/>
            </a:pPr>
            <a:r>
              <a:rPr lang="en-US" dirty="0">
                <a:solidFill>
                  <a:srgbClr val="004164"/>
                </a:solidFill>
                <a:latin typeface="Arial"/>
              </a:rPr>
              <a:t>© 2023, DIN e. V.</a:t>
            </a:r>
          </a:p>
        </p:txBody>
      </p:sp>
    </p:spTree>
    <p:extLst>
      <p:ext uri="{BB962C8B-B14F-4D97-AF65-F5344CB8AC3E}">
        <p14:creationId xmlns:p14="http://schemas.microsoft.com/office/powerpoint/2010/main" val="3428923255"/>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14"/>
          <p:cNvSpPr/>
          <p:nvPr/>
        </p:nvSpPr>
        <p:spPr bwMode="gray">
          <a:xfrm>
            <a:off x="239349" y="6021288"/>
            <a:ext cx="4128459" cy="960107"/>
          </a:xfrm>
          <a:prstGeom prst="rect">
            <a:avLst/>
          </a:prstGeom>
          <a:solidFill>
            <a:schemeClr val="bg1"/>
          </a:solidFill>
          <a:ln w="9525" algn="ctr">
            <a:noFill/>
            <a:miter lim="800000"/>
            <a:headEnd/>
            <a:tailEnd/>
          </a:ln>
          <a:effectLst/>
        </p:spPr>
        <p:txBody>
          <a:bodyPr lIns="192000" tIns="48000" rIns="192000" bIns="48000" rtlCol="0" anchor="ctr"/>
          <a:lstStyle/>
          <a:p>
            <a:pPr algn="ctr" defTabSz="1219170">
              <a:defRPr/>
            </a:pPr>
            <a:endParaRPr lang="de-DE" sz="1467" b="1" kern="0">
              <a:solidFill>
                <a:srgbClr val="FFFFFF"/>
              </a:solidFill>
              <a:latin typeface="Calibri" panose="020F0502020204030204"/>
            </a:endParaRPr>
          </a:p>
        </p:txBody>
      </p:sp>
      <p:sp>
        <p:nvSpPr>
          <p:cNvPr id="5" name="Foliennummernplatzhalter 4">
            <a:extLst>
              <a:ext uri="{FF2B5EF4-FFF2-40B4-BE49-F238E27FC236}">
                <a16:creationId xmlns:a16="http://schemas.microsoft.com/office/drawing/2014/main" id="{DCF77059-8236-4657-8073-3EF44E97B235}"/>
              </a:ext>
            </a:extLst>
          </p:cNvPr>
          <p:cNvSpPr>
            <a:spLocks noGrp="1"/>
          </p:cNvSpPr>
          <p:nvPr>
            <p:ph type="sldNum" sz="quarter" idx="10"/>
          </p:nvPr>
        </p:nvSpPr>
        <p:spPr/>
        <p:txBody>
          <a:bodyPr/>
          <a:lstStyle/>
          <a:p>
            <a:pPr defTabSz="1219170">
              <a:defRPr/>
            </a:pPr>
            <a:fld id="{8B252499-9B54-4877-82BC-0DBF69578AC1}" type="slidenum">
              <a:rPr lang="en-US">
                <a:solidFill>
                  <a:srgbClr val="5F5F5F"/>
                </a:solidFill>
                <a:latin typeface="Calibri" panose="020F0502020204030204"/>
              </a:rPr>
              <a:pPr defTabSz="1219170">
                <a:defRPr/>
              </a:pPr>
              <a:t>18</a:t>
            </a:fld>
            <a:endParaRPr lang="en-US" dirty="0">
              <a:solidFill>
                <a:srgbClr val="5F5F5F"/>
              </a:solidFill>
              <a:latin typeface="Calibri" panose="020F0502020204030204"/>
            </a:endParaRPr>
          </a:p>
        </p:txBody>
      </p:sp>
      <p:sp>
        <p:nvSpPr>
          <p:cNvPr id="7" name="Titel 2"/>
          <p:cNvSpPr>
            <a:spLocks noGrp="1"/>
          </p:cNvSpPr>
          <p:nvPr>
            <p:ph type="title"/>
          </p:nvPr>
        </p:nvSpPr>
        <p:spPr>
          <a:xfrm>
            <a:off x="402168" y="190037"/>
            <a:ext cx="11403496" cy="1102783"/>
          </a:xfrm>
        </p:spPr>
        <p:txBody>
          <a:bodyPr/>
          <a:lstStyle/>
          <a:p>
            <a:r>
              <a:rPr lang="de-DE" dirty="0"/>
              <a:t>DPP – Ursprünge – Stakeholder, Interessen, Anforderungen</a:t>
            </a:r>
          </a:p>
        </p:txBody>
      </p:sp>
      <p:sp>
        <p:nvSpPr>
          <p:cNvPr id="14" name="Textfeld 13"/>
          <p:cNvSpPr txBox="1"/>
          <p:nvPr/>
        </p:nvSpPr>
        <p:spPr>
          <a:xfrm>
            <a:off x="527382" y="2794086"/>
            <a:ext cx="4800533" cy="3612271"/>
          </a:xfrm>
          <a:prstGeom prst="rect">
            <a:avLst/>
          </a:prstGeom>
          <a:noFill/>
        </p:spPr>
        <p:txBody>
          <a:bodyPr wrap="square" lIns="0" tIns="0" rIns="0" bIns="0" rtlCol="0">
            <a:spAutoFit/>
          </a:bodyPr>
          <a:lstStyle/>
          <a:p>
            <a:pPr defTabSz="1219170">
              <a:defRPr/>
            </a:pPr>
            <a:r>
              <a:rPr lang="de-DE" sz="1467" b="1" u="sng" dirty="0">
                <a:solidFill>
                  <a:srgbClr val="F8F8F8">
                    <a:lumMod val="10000"/>
                  </a:srgbClr>
                </a:solidFill>
                <a:latin typeface="Calibri" panose="020F0502020204030204"/>
              </a:rPr>
              <a:t>Ursprünge / Motivation der DPP Idee</a:t>
            </a:r>
          </a:p>
          <a:p>
            <a:pPr marL="228594" indent="-228594" defTabSz="1219170">
              <a:buFont typeface="Arial" panose="020B0604020202020204" pitchFamily="34" charset="0"/>
              <a:buChar char="•"/>
              <a:defRPr/>
            </a:pPr>
            <a:r>
              <a:rPr lang="de-DE" sz="1467" b="1" dirty="0" err="1">
                <a:solidFill>
                  <a:srgbClr val="F8F8F8">
                    <a:lumMod val="10000"/>
                  </a:srgbClr>
                </a:solidFill>
                <a:latin typeface="Calibri" panose="020F0502020204030204"/>
              </a:rPr>
              <a:t>Circular</a:t>
            </a:r>
            <a:r>
              <a:rPr lang="de-DE" sz="1467" b="1" dirty="0">
                <a:solidFill>
                  <a:srgbClr val="F8F8F8">
                    <a:lumMod val="10000"/>
                  </a:srgbClr>
                </a:solidFill>
                <a:latin typeface="Calibri" panose="020F0502020204030204"/>
              </a:rPr>
              <a:t> Economy </a:t>
            </a:r>
          </a:p>
          <a:p>
            <a:pPr marL="228594" indent="-228594" defTabSz="1219170">
              <a:buFont typeface="Arial" panose="020B0604020202020204" pitchFamily="34" charset="0"/>
              <a:buChar char="•"/>
              <a:defRPr/>
            </a:pPr>
            <a:r>
              <a:rPr lang="de-DE" sz="1467" b="1" dirty="0">
                <a:solidFill>
                  <a:srgbClr val="F8F8F8">
                    <a:lumMod val="10000"/>
                  </a:srgbClr>
                </a:solidFill>
                <a:latin typeface="Calibri" panose="020F0502020204030204"/>
              </a:rPr>
              <a:t>R-Strategien (</a:t>
            </a:r>
            <a:r>
              <a:rPr lang="en-US" sz="1467" b="1" dirty="0">
                <a:solidFill>
                  <a:srgbClr val="F8F8F8">
                    <a:lumMod val="10000"/>
                  </a:srgbClr>
                </a:solidFill>
                <a:latin typeface="Calibri" panose="020F0502020204030204"/>
              </a:rPr>
              <a:t>re-use, re-cycling, re-manufacturing, re-pair</a:t>
            </a:r>
            <a:r>
              <a:rPr lang="de-DE" sz="1467" b="1" dirty="0">
                <a:solidFill>
                  <a:srgbClr val="F8F8F8">
                    <a:lumMod val="10000"/>
                  </a:srgbClr>
                </a:solidFill>
                <a:latin typeface="Calibri" panose="020F0502020204030204"/>
              </a:rPr>
              <a:t>)</a:t>
            </a:r>
            <a:endParaRPr lang="de-DE" sz="1467" dirty="0">
              <a:solidFill>
                <a:srgbClr val="F8F8F8">
                  <a:lumMod val="10000"/>
                </a:srgbClr>
              </a:solidFill>
              <a:latin typeface="Calibri" panose="020F0502020204030204"/>
            </a:endParaRPr>
          </a:p>
          <a:p>
            <a:pPr marL="228594" indent="-228594" defTabSz="1219170">
              <a:buFont typeface="Arial" panose="020B0604020202020204" pitchFamily="34" charset="0"/>
              <a:buChar char="•"/>
              <a:defRPr/>
            </a:pPr>
            <a:r>
              <a:rPr lang="de-DE" sz="1467" b="1" dirty="0">
                <a:solidFill>
                  <a:srgbClr val="F8F8F8">
                    <a:lumMod val="10000"/>
                  </a:srgbClr>
                </a:solidFill>
                <a:latin typeface="Calibri" panose="020F0502020204030204"/>
              </a:rPr>
              <a:t>soziale Aspekte (Zwangsarbeit, Kinderarbeit etc.)</a:t>
            </a:r>
          </a:p>
          <a:p>
            <a:pPr marL="228594" indent="-228594" defTabSz="1219170">
              <a:buFont typeface="Arial" panose="020B0604020202020204" pitchFamily="34" charset="0"/>
              <a:buChar char="•"/>
              <a:defRPr/>
            </a:pPr>
            <a:r>
              <a:rPr lang="de-DE" sz="1467" b="1" dirty="0">
                <a:solidFill>
                  <a:srgbClr val="F8F8F8">
                    <a:lumMod val="10000"/>
                  </a:srgbClr>
                </a:solidFill>
                <a:latin typeface="Calibri" panose="020F0502020204030204"/>
              </a:rPr>
              <a:t>ökologische Aspekte (PCF) </a:t>
            </a:r>
          </a:p>
          <a:p>
            <a:pPr marL="228594" indent="-228594" defTabSz="1219170">
              <a:buFont typeface="Arial" panose="020B0604020202020204" pitchFamily="34" charset="0"/>
              <a:buChar char="•"/>
              <a:defRPr/>
            </a:pPr>
            <a:r>
              <a:rPr lang="de-DE" sz="1467" b="1" dirty="0" err="1">
                <a:solidFill>
                  <a:srgbClr val="F8F8F8">
                    <a:lumMod val="10000"/>
                  </a:srgbClr>
                </a:solidFill>
                <a:latin typeface="Calibri" panose="020F0502020204030204"/>
              </a:rPr>
              <a:t>Tierwohl</a:t>
            </a:r>
            <a:endParaRPr lang="de-DE" sz="1467" b="1" dirty="0">
              <a:solidFill>
                <a:srgbClr val="F8F8F8">
                  <a:lumMod val="10000"/>
                </a:srgbClr>
              </a:solidFill>
              <a:latin typeface="Calibri" panose="020F0502020204030204"/>
            </a:endParaRPr>
          </a:p>
          <a:p>
            <a:pPr marL="228594" indent="-228594" defTabSz="1219170">
              <a:buFont typeface="Arial" panose="020B0604020202020204" pitchFamily="34" charset="0"/>
              <a:buChar char="•"/>
              <a:defRPr/>
            </a:pPr>
            <a:r>
              <a:rPr lang="de-DE" sz="1467" b="1" dirty="0">
                <a:solidFill>
                  <a:srgbClr val="F8F8F8">
                    <a:lumMod val="10000"/>
                  </a:srgbClr>
                </a:solidFill>
                <a:latin typeface="Calibri" panose="020F0502020204030204"/>
              </a:rPr>
              <a:t>Nachverfolgbarkeit</a:t>
            </a:r>
          </a:p>
          <a:p>
            <a:pPr marL="228594" indent="-228594" defTabSz="1219170">
              <a:buFont typeface="Arial" panose="020B0604020202020204" pitchFamily="34" charset="0"/>
              <a:buChar char="•"/>
              <a:defRPr/>
            </a:pPr>
            <a:r>
              <a:rPr lang="de-DE" sz="1467" b="1" dirty="0">
                <a:solidFill>
                  <a:srgbClr val="F8F8F8">
                    <a:lumMod val="10000"/>
                  </a:srgbClr>
                </a:solidFill>
                <a:latin typeface="Calibri" panose="020F0502020204030204"/>
              </a:rPr>
              <a:t>Zugang zu verpflichtende Produktinformationen</a:t>
            </a:r>
          </a:p>
          <a:p>
            <a:pPr marL="228594" indent="-228594" defTabSz="1219170">
              <a:buFont typeface="Arial" panose="020B0604020202020204" pitchFamily="34" charset="0"/>
              <a:buChar char="•"/>
              <a:defRPr/>
            </a:pPr>
            <a:r>
              <a:rPr lang="de-DE" sz="1467" b="1" dirty="0">
                <a:solidFill>
                  <a:srgbClr val="F8F8F8">
                    <a:lumMod val="10000"/>
                  </a:srgbClr>
                </a:solidFill>
                <a:latin typeface="Calibri" panose="020F0502020204030204"/>
              </a:rPr>
              <a:t>Konformitätsnachweise</a:t>
            </a:r>
          </a:p>
          <a:p>
            <a:pPr marL="228594" indent="-228594" defTabSz="1219170">
              <a:buFont typeface="Arial" panose="020B0604020202020204" pitchFamily="34" charset="0"/>
              <a:buChar char="•"/>
              <a:defRPr/>
            </a:pPr>
            <a:r>
              <a:rPr lang="de-DE" sz="1467" b="1" dirty="0">
                <a:solidFill>
                  <a:srgbClr val="F8F8F8">
                    <a:lumMod val="10000"/>
                  </a:srgbClr>
                </a:solidFill>
                <a:latin typeface="Calibri" panose="020F0502020204030204"/>
              </a:rPr>
              <a:t>Verbraucherinformationen</a:t>
            </a:r>
          </a:p>
          <a:p>
            <a:pPr marL="228594" indent="-228594" defTabSz="1219170">
              <a:buFont typeface="Arial" panose="020B0604020202020204" pitchFamily="34" charset="0"/>
              <a:buChar char="•"/>
              <a:defRPr/>
            </a:pPr>
            <a:r>
              <a:rPr lang="de-DE" sz="1467" b="1" dirty="0">
                <a:solidFill>
                  <a:srgbClr val="F8F8F8">
                    <a:lumMod val="10000"/>
                  </a:srgbClr>
                </a:solidFill>
                <a:latin typeface="Calibri" panose="020F0502020204030204"/>
              </a:rPr>
              <a:t>Betriebsanleitung</a:t>
            </a:r>
          </a:p>
          <a:p>
            <a:pPr marL="228594" indent="-228594" defTabSz="1219170">
              <a:buFont typeface="Arial" panose="020B0604020202020204" pitchFamily="34" charset="0"/>
              <a:buChar char="•"/>
              <a:defRPr/>
            </a:pPr>
            <a:r>
              <a:rPr lang="de-DE" sz="1467" b="1" dirty="0">
                <a:solidFill>
                  <a:srgbClr val="F8F8F8">
                    <a:lumMod val="10000"/>
                  </a:srgbClr>
                </a:solidFill>
                <a:latin typeface="Calibri" panose="020F0502020204030204"/>
              </a:rPr>
              <a:t>Usability /Maintenance</a:t>
            </a:r>
          </a:p>
          <a:p>
            <a:pPr marL="228594" indent="-228594" defTabSz="1219170">
              <a:buFont typeface="Arial" panose="020B0604020202020204" pitchFamily="34" charset="0"/>
              <a:buChar char="•"/>
              <a:defRPr/>
            </a:pPr>
            <a:r>
              <a:rPr lang="de-DE" sz="1467" b="1" dirty="0">
                <a:solidFill>
                  <a:srgbClr val="F8F8F8">
                    <a:lumMod val="10000"/>
                  </a:srgbClr>
                </a:solidFill>
                <a:latin typeface="Calibri" panose="020F0502020204030204"/>
              </a:rPr>
              <a:t>Qualitätssicherung (QI)</a:t>
            </a:r>
          </a:p>
          <a:p>
            <a:pPr marL="228594" indent="-228594" defTabSz="1219170">
              <a:buFont typeface="Arial" panose="020B0604020202020204" pitchFamily="34" charset="0"/>
              <a:buChar char="•"/>
              <a:defRPr/>
            </a:pPr>
            <a:r>
              <a:rPr lang="de-DE" sz="1467" b="1" dirty="0">
                <a:solidFill>
                  <a:srgbClr val="F8F8F8">
                    <a:lumMod val="10000"/>
                  </a:srgbClr>
                </a:solidFill>
                <a:latin typeface="Calibri" panose="020F0502020204030204"/>
              </a:rPr>
              <a:t>Neue Geschäftsmodelle</a:t>
            </a:r>
          </a:p>
          <a:p>
            <a:pPr marL="228594" indent="-228594" defTabSz="1219170">
              <a:buFont typeface="Arial" panose="020B0604020202020204" pitchFamily="34" charset="0"/>
              <a:buChar char="•"/>
              <a:defRPr/>
            </a:pPr>
            <a:r>
              <a:rPr lang="de-DE" sz="1467" b="1" dirty="0">
                <a:solidFill>
                  <a:srgbClr val="F8F8F8">
                    <a:lumMod val="10000"/>
                  </a:srgbClr>
                </a:solidFill>
                <a:latin typeface="Calibri" panose="020F0502020204030204"/>
              </a:rPr>
              <a:t>Identifikation / Typenschild</a:t>
            </a:r>
          </a:p>
          <a:p>
            <a:pPr marL="228594" indent="-228594" defTabSz="1219170">
              <a:buFont typeface="Arial" panose="020B0604020202020204" pitchFamily="34" charset="0"/>
              <a:buChar char="•"/>
              <a:defRPr/>
            </a:pPr>
            <a:r>
              <a:rPr lang="de-DE" sz="1467" b="1" dirty="0" err="1">
                <a:solidFill>
                  <a:srgbClr val="F8F8F8">
                    <a:lumMod val="10000"/>
                  </a:srgbClr>
                </a:solidFill>
                <a:latin typeface="Calibri" panose="020F0502020204030204"/>
              </a:rPr>
              <a:t>uvam</a:t>
            </a:r>
            <a:r>
              <a:rPr lang="de-DE" sz="1467" b="1" dirty="0">
                <a:solidFill>
                  <a:srgbClr val="F8F8F8">
                    <a:lumMod val="10000"/>
                  </a:srgbClr>
                </a:solidFill>
                <a:latin typeface="Calibri" panose="020F0502020204030204"/>
              </a:rPr>
              <a:t>.</a:t>
            </a:r>
          </a:p>
        </p:txBody>
      </p:sp>
      <p:sp>
        <p:nvSpPr>
          <p:cNvPr id="2" name="Richtungspfeil 1"/>
          <p:cNvSpPr/>
          <p:nvPr/>
        </p:nvSpPr>
        <p:spPr bwMode="gray">
          <a:xfrm rot="5400000">
            <a:off x="4895867" y="745520"/>
            <a:ext cx="1152128" cy="2016224"/>
          </a:xfrm>
          <a:prstGeom prst="homePlate">
            <a:avLst>
              <a:gd name="adj" fmla="val 19475"/>
            </a:avLst>
          </a:prstGeom>
          <a:solidFill>
            <a:srgbClr val="8CADDE"/>
          </a:solidFill>
          <a:ln w="9525" algn="ctr">
            <a:solidFill>
              <a:schemeClr val="bg2"/>
            </a:solidFill>
            <a:miter lim="800000"/>
            <a:headEnd/>
            <a:tailEnd/>
          </a:ln>
          <a:effectLst/>
        </p:spPr>
        <p:txBody>
          <a:bodyPr vert="vert270" lIns="192000" tIns="48000" rIns="192000" bIns="48000" rtlCol="0" anchor="ctr"/>
          <a:lstStyle/>
          <a:p>
            <a:pPr algn="ctr" defTabSz="1219170">
              <a:defRPr/>
            </a:pPr>
            <a:r>
              <a:rPr lang="de-DE" sz="1333" b="1" kern="0" dirty="0">
                <a:solidFill>
                  <a:srgbClr val="FFFFFF"/>
                </a:solidFill>
                <a:latin typeface="Calibri" panose="020F0502020204030204"/>
              </a:rPr>
              <a:t>ESPR</a:t>
            </a:r>
            <a:br>
              <a:rPr lang="de-DE" sz="1333" b="1" kern="0" dirty="0">
                <a:solidFill>
                  <a:srgbClr val="FFFFFF"/>
                </a:solidFill>
                <a:latin typeface="Calibri" panose="020F0502020204030204"/>
              </a:rPr>
            </a:br>
            <a:r>
              <a:rPr lang="de-DE" sz="933" b="1" kern="0" dirty="0">
                <a:solidFill>
                  <a:srgbClr val="FFFFFF"/>
                </a:solidFill>
                <a:latin typeface="Calibri" panose="020F0502020204030204"/>
              </a:rPr>
              <a:t>(</a:t>
            </a:r>
            <a:r>
              <a:rPr lang="en-US" sz="933" b="1" kern="0" dirty="0" err="1">
                <a:solidFill>
                  <a:srgbClr val="FFFFFF"/>
                </a:solidFill>
                <a:latin typeface="Calibri" panose="020F0502020204030204"/>
              </a:rPr>
              <a:t>Ecodesign</a:t>
            </a:r>
            <a:r>
              <a:rPr lang="en-US" sz="933" b="1" kern="0" dirty="0">
                <a:solidFill>
                  <a:srgbClr val="FFFFFF"/>
                </a:solidFill>
                <a:latin typeface="Calibri" panose="020F0502020204030204"/>
              </a:rPr>
              <a:t> for Sustainable</a:t>
            </a:r>
            <a:br>
              <a:rPr lang="en-US" sz="933" b="1" kern="0" dirty="0">
                <a:solidFill>
                  <a:srgbClr val="FFFFFF"/>
                </a:solidFill>
                <a:latin typeface="Calibri" panose="020F0502020204030204"/>
              </a:rPr>
            </a:br>
            <a:r>
              <a:rPr lang="en-US" sz="933" b="1" kern="0" dirty="0">
                <a:solidFill>
                  <a:srgbClr val="FFFFFF"/>
                </a:solidFill>
                <a:latin typeface="Calibri" panose="020F0502020204030204"/>
              </a:rPr>
              <a:t>Products Regulation</a:t>
            </a:r>
            <a:r>
              <a:rPr lang="de-DE" sz="933" b="1" kern="0" dirty="0">
                <a:solidFill>
                  <a:srgbClr val="FFFFFF"/>
                </a:solidFill>
                <a:latin typeface="Calibri" panose="020F0502020204030204"/>
              </a:rPr>
              <a:t>)</a:t>
            </a:r>
            <a:endParaRPr lang="de-DE" sz="1333" b="1" kern="0" dirty="0">
              <a:solidFill>
                <a:srgbClr val="FFFFFF"/>
              </a:solidFill>
              <a:latin typeface="Calibri" panose="020F0502020204030204"/>
            </a:endParaRPr>
          </a:p>
        </p:txBody>
      </p:sp>
      <p:sp>
        <p:nvSpPr>
          <p:cNvPr id="8" name="Richtungspfeil 7"/>
          <p:cNvSpPr/>
          <p:nvPr/>
        </p:nvSpPr>
        <p:spPr bwMode="gray">
          <a:xfrm rot="5400000">
            <a:off x="3311691" y="1273579"/>
            <a:ext cx="1152128" cy="960107"/>
          </a:xfrm>
          <a:prstGeom prst="homePlate">
            <a:avLst>
              <a:gd name="adj" fmla="val 24324"/>
            </a:avLst>
          </a:prstGeom>
          <a:solidFill>
            <a:srgbClr val="8CADDE"/>
          </a:solidFill>
          <a:ln w="9525" algn="ctr">
            <a:solidFill>
              <a:schemeClr val="bg2"/>
            </a:solidFill>
            <a:miter lim="800000"/>
            <a:headEnd/>
            <a:tailEnd/>
          </a:ln>
          <a:effectLst/>
        </p:spPr>
        <p:txBody>
          <a:bodyPr vert="vert270" lIns="192000" tIns="48000" rIns="192000" bIns="48000" rtlCol="0" anchor="ctr"/>
          <a:lstStyle/>
          <a:p>
            <a:pPr algn="ctr" defTabSz="1219170">
              <a:defRPr/>
            </a:pPr>
            <a:r>
              <a:rPr lang="de-DE" sz="1333" b="1" kern="0" dirty="0">
                <a:solidFill>
                  <a:srgbClr val="FFFFFF"/>
                </a:solidFill>
                <a:latin typeface="Calibri" panose="020F0502020204030204"/>
              </a:rPr>
              <a:t>Batterie</a:t>
            </a:r>
            <a:br>
              <a:rPr lang="de-DE" sz="1333" b="1" kern="0" dirty="0">
                <a:solidFill>
                  <a:srgbClr val="FFFFFF"/>
                </a:solidFill>
                <a:latin typeface="Calibri" panose="020F0502020204030204"/>
              </a:rPr>
            </a:br>
            <a:r>
              <a:rPr lang="de-DE" sz="1333" b="1" kern="0" dirty="0" err="1">
                <a:solidFill>
                  <a:srgbClr val="FFFFFF"/>
                </a:solidFill>
                <a:latin typeface="Calibri" panose="020F0502020204030204"/>
              </a:rPr>
              <a:t>verordnung</a:t>
            </a:r>
            <a:endParaRPr lang="de-DE" sz="1333" b="1" kern="0" dirty="0">
              <a:solidFill>
                <a:srgbClr val="FFFFFF"/>
              </a:solidFill>
              <a:latin typeface="Calibri" panose="020F0502020204030204"/>
            </a:endParaRPr>
          </a:p>
        </p:txBody>
      </p:sp>
      <p:sp>
        <p:nvSpPr>
          <p:cNvPr id="9" name="Richtungspfeil 8"/>
          <p:cNvSpPr/>
          <p:nvPr/>
        </p:nvSpPr>
        <p:spPr bwMode="gray">
          <a:xfrm rot="5400000">
            <a:off x="7488037" y="265467"/>
            <a:ext cx="1152128" cy="2976331"/>
          </a:xfrm>
          <a:prstGeom prst="homePlate">
            <a:avLst>
              <a:gd name="adj" fmla="val 18946"/>
            </a:avLst>
          </a:prstGeom>
          <a:solidFill>
            <a:srgbClr val="8CADDE"/>
          </a:solidFill>
          <a:ln w="9525" algn="ctr">
            <a:solidFill>
              <a:schemeClr val="bg2"/>
            </a:solidFill>
            <a:miter lim="800000"/>
            <a:headEnd/>
            <a:tailEnd/>
          </a:ln>
          <a:effectLst/>
        </p:spPr>
        <p:txBody>
          <a:bodyPr vert="vert270" lIns="192000" tIns="48000" rIns="192000" bIns="48000" rtlCol="0" anchor="ctr"/>
          <a:lstStyle/>
          <a:p>
            <a:pPr algn="ctr" defTabSz="1219170">
              <a:defRPr/>
            </a:pPr>
            <a:r>
              <a:rPr lang="de-DE" sz="1333" b="1" kern="0" dirty="0">
                <a:solidFill>
                  <a:srgbClr val="FFFFFF"/>
                </a:solidFill>
                <a:latin typeface="Calibri" panose="020F0502020204030204"/>
              </a:rPr>
              <a:t>CE-Kennzeichnung / Zulassungsvorschriften</a:t>
            </a:r>
          </a:p>
        </p:txBody>
      </p:sp>
      <p:sp>
        <p:nvSpPr>
          <p:cNvPr id="10" name="Richtungspfeil 9"/>
          <p:cNvSpPr/>
          <p:nvPr/>
        </p:nvSpPr>
        <p:spPr bwMode="gray">
          <a:xfrm rot="5400000">
            <a:off x="9312240" y="1513488"/>
            <a:ext cx="1152128" cy="480288"/>
          </a:xfrm>
          <a:prstGeom prst="homePlate">
            <a:avLst>
              <a:gd name="adj" fmla="val 44860"/>
            </a:avLst>
          </a:prstGeom>
          <a:solidFill>
            <a:srgbClr val="8CADDE"/>
          </a:solidFill>
          <a:ln w="9525" algn="ctr">
            <a:solidFill>
              <a:schemeClr val="bg2"/>
            </a:solidFill>
            <a:miter lim="800000"/>
            <a:headEnd/>
            <a:tailEnd/>
          </a:ln>
          <a:effectLst/>
        </p:spPr>
        <p:txBody>
          <a:bodyPr vert="vert270" lIns="192000" tIns="48000" rIns="192000" bIns="48000" rtlCol="0" anchor="ctr"/>
          <a:lstStyle/>
          <a:p>
            <a:pPr algn="ctr" defTabSz="1219170">
              <a:defRPr/>
            </a:pPr>
            <a:r>
              <a:rPr lang="de-DE" sz="1200" b="1" kern="0" dirty="0" err="1">
                <a:solidFill>
                  <a:srgbClr val="FFFFFF"/>
                </a:solidFill>
                <a:latin typeface="Calibri" panose="020F0502020204030204"/>
              </a:rPr>
              <a:t>LkSG</a:t>
            </a:r>
            <a:endParaRPr lang="de-DE" sz="1200" b="1" kern="0" dirty="0">
              <a:solidFill>
                <a:srgbClr val="FFFFFF"/>
              </a:solidFill>
              <a:latin typeface="Calibri" panose="020F0502020204030204"/>
            </a:endParaRPr>
          </a:p>
        </p:txBody>
      </p:sp>
      <p:sp>
        <p:nvSpPr>
          <p:cNvPr id="11" name="Richtungspfeil 10"/>
          <p:cNvSpPr/>
          <p:nvPr/>
        </p:nvSpPr>
        <p:spPr bwMode="gray">
          <a:xfrm rot="5400000">
            <a:off x="1199456" y="215936"/>
            <a:ext cx="1152129" cy="3072341"/>
          </a:xfrm>
          <a:prstGeom prst="homePlate">
            <a:avLst>
              <a:gd name="adj" fmla="val 19651"/>
            </a:avLst>
          </a:prstGeom>
          <a:solidFill>
            <a:srgbClr val="A1C9A9"/>
          </a:solidFill>
          <a:ln w="9525" algn="ctr">
            <a:solidFill>
              <a:schemeClr val="bg2"/>
            </a:solidFill>
            <a:miter lim="800000"/>
            <a:headEnd/>
            <a:tailEnd/>
          </a:ln>
          <a:effectLst/>
        </p:spPr>
        <p:txBody>
          <a:bodyPr vert="vert270" lIns="192000" tIns="48000" rIns="192000" bIns="48000" rtlCol="0" anchor="ctr"/>
          <a:lstStyle/>
          <a:p>
            <a:pPr algn="ctr" defTabSz="1219170">
              <a:defRPr/>
            </a:pPr>
            <a:r>
              <a:rPr lang="de-DE" sz="1333" b="1" kern="0" dirty="0">
                <a:solidFill>
                  <a:srgbClr val="FFFFFF"/>
                </a:solidFill>
                <a:latin typeface="Calibri" panose="020F0502020204030204"/>
              </a:rPr>
              <a:t>Digitalisierungsbestrebungen</a:t>
            </a:r>
            <a:br>
              <a:rPr lang="de-DE" sz="1333" b="1" kern="0" dirty="0">
                <a:solidFill>
                  <a:srgbClr val="FFFFFF"/>
                </a:solidFill>
                <a:latin typeface="Calibri" panose="020F0502020204030204"/>
              </a:rPr>
            </a:br>
            <a:r>
              <a:rPr lang="de-DE" sz="1333" b="1" kern="0" dirty="0">
                <a:solidFill>
                  <a:srgbClr val="FFFFFF"/>
                </a:solidFill>
                <a:latin typeface="Calibri" panose="020F0502020204030204"/>
              </a:rPr>
              <a:t>der Wirtschaft </a:t>
            </a:r>
            <a:br>
              <a:rPr lang="de-DE" sz="1333" b="1" kern="0" dirty="0">
                <a:solidFill>
                  <a:srgbClr val="FFFFFF"/>
                </a:solidFill>
                <a:latin typeface="Calibri" panose="020F0502020204030204"/>
              </a:rPr>
            </a:br>
            <a:r>
              <a:rPr lang="de-DE" sz="800" b="1" kern="0" dirty="0">
                <a:solidFill>
                  <a:srgbClr val="FFFFFF"/>
                </a:solidFill>
                <a:latin typeface="Calibri" panose="020F0502020204030204"/>
              </a:rPr>
              <a:t>zzgl. neuer Geschäftsmodelle</a:t>
            </a:r>
            <a:endParaRPr lang="de-DE" sz="1333" b="1" kern="0" dirty="0">
              <a:solidFill>
                <a:srgbClr val="FFFFFF"/>
              </a:solidFill>
              <a:latin typeface="Calibri" panose="020F0502020204030204"/>
            </a:endParaRPr>
          </a:p>
        </p:txBody>
      </p:sp>
      <p:sp>
        <p:nvSpPr>
          <p:cNvPr id="3" name="Textfeld 2"/>
          <p:cNvSpPr txBox="1"/>
          <p:nvPr/>
        </p:nvSpPr>
        <p:spPr>
          <a:xfrm>
            <a:off x="4463702" y="2064907"/>
            <a:ext cx="2016341" cy="574260"/>
          </a:xfrm>
          <a:prstGeom prst="rect">
            <a:avLst/>
          </a:prstGeom>
          <a:noFill/>
        </p:spPr>
        <p:txBody>
          <a:bodyPr wrap="square" lIns="0" tIns="0" rIns="0" bIns="0" rtlCol="0">
            <a:spAutoFit/>
          </a:bodyPr>
          <a:lstStyle/>
          <a:p>
            <a:pPr algn="ctr" defTabSz="1219170">
              <a:spcBef>
                <a:spcPts val="267"/>
              </a:spcBef>
              <a:buClr>
                <a:srgbClr val="0064B4"/>
              </a:buClr>
              <a:defRPr/>
            </a:pPr>
            <a:r>
              <a:rPr lang="de-DE" sz="933" dirty="0">
                <a:solidFill>
                  <a:srgbClr val="5F5F5F"/>
                </a:solidFill>
                <a:latin typeface="Calibri" panose="020F0502020204030204"/>
              </a:rPr>
              <a:t>Waschmaschinen, Kühlschränke, </a:t>
            </a:r>
            <a:br>
              <a:rPr lang="de-DE" sz="933" dirty="0">
                <a:solidFill>
                  <a:srgbClr val="5F5F5F"/>
                </a:solidFill>
                <a:latin typeface="Calibri" panose="020F0502020204030204"/>
              </a:rPr>
            </a:br>
            <a:r>
              <a:rPr lang="de-DE" sz="933" dirty="0">
                <a:solidFill>
                  <a:srgbClr val="5F5F5F"/>
                </a:solidFill>
                <a:latin typeface="Calibri" panose="020F0502020204030204"/>
              </a:rPr>
              <a:t>TV-Geräte, Beleuchtung und Motoren. </a:t>
            </a:r>
            <a:br>
              <a:rPr lang="de-DE" sz="933" dirty="0">
                <a:solidFill>
                  <a:srgbClr val="5F5F5F"/>
                </a:solidFill>
                <a:latin typeface="Calibri" panose="020F0502020204030204"/>
              </a:rPr>
            </a:br>
            <a:r>
              <a:rPr lang="de-DE" sz="933" dirty="0">
                <a:solidFill>
                  <a:srgbClr val="5F5F5F"/>
                </a:solidFill>
                <a:latin typeface="Calibri" panose="020F0502020204030204"/>
              </a:rPr>
              <a:t>Künftig sollen auch Textilien, Möbel, </a:t>
            </a:r>
            <a:br>
              <a:rPr lang="de-DE" sz="933" dirty="0">
                <a:solidFill>
                  <a:srgbClr val="5F5F5F"/>
                </a:solidFill>
                <a:latin typeface="Calibri" panose="020F0502020204030204"/>
              </a:rPr>
            </a:br>
            <a:r>
              <a:rPr lang="de-DE" sz="933" dirty="0">
                <a:solidFill>
                  <a:srgbClr val="5F5F5F"/>
                </a:solidFill>
                <a:latin typeface="Calibri" panose="020F0502020204030204"/>
              </a:rPr>
              <a:t>Stahl, Zement und Chemikalien</a:t>
            </a:r>
            <a:endParaRPr lang="de-DE" sz="400" dirty="0">
              <a:solidFill>
                <a:srgbClr val="5F5F5F"/>
              </a:solidFill>
              <a:latin typeface="Calibri" panose="020F0502020204030204"/>
            </a:endParaRPr>
          </a:p>
        </p:txBody>
      </p:sp>
      <p:sp>
        <p:nvSpPr>
          <p:cNvPr id="16" name="Textfeld 15"/>
          <p:cNvSpPr txBox="1"/>
          <p:nvPr/>
        </p:nvSpPr>
        <p:spPr>
          <a:xfrm>
            <a:off x="3407584" y="2064907"/>
            <a:ext cx="960224" cy="574260"/>
          </a:xfrm>
          <a:prstGeom prst="rect">
            <a:avLst/>
          </a:prstGeom>
          <a:noFill/>
        </p:spPr>
        <p:txBody>
          <a:bodyPr wrap="square" lIns="0" tIns="0" rIns="0" bIns="0" rtlCol="0">
            <a:spAutoFit/>
          </a:bodyPr>
          <a:lstStyle/>
          <a:p>
            <a:pPr algn="ctr" defTabSz="1219170">
              <a:spcBef>
                <a:spcPts val="267"/>
              </a:spcBef>
              <a:buClr>
                <a:srgbClr val="0064B4"/>
              </a:buClr>
              <a:defRPr/>
            </a:pPr>
            <a:r>
              <a:rPr lang="de-DE" sz="933" dirty="0">
                <a:solidFill>
                  <a:srgbClr val="5F5F5F"/>
                </a:solidFill>
                <a:latin typeface="Calibri" panose="020F0502020204030204"/>
              </a:rPr>
              <a:t>Batterien</a:t>
            </a:r>
            <a:br>
              <a:rPr lang="de-DE" sz="933" dirty="0">
                <a:solidFill>
                  <a:srgbClr val="5F5F5F"/>
                </a:solidFill>
                <a:latin typeface="Calibri" panose="020F0502020204030204"/>
              </a:rPr>
            </a:br>
            <a:br>
              <a:rPr lang="de-DE" sz="933" dirty="0">
                <a:solidFill>
                  <a:srgbClr val="5F5F5F"/>
                </a:solidFill>
                <a:latin typeface="Calibri" panose="020F0502020204030204"/>
              </a:rPr>
            </a:br>
            <a:r>
              <a:rPr lang="de-DE" sz="933" dirty="0">
                <a:solidFill>
                  <a:srgbClr val="5F5F5F"/>
                </a:solidFill>
                <a:latin typeface="Calibri" panose="020F0502020204030204"/>
              </a:rPr>
              <a:t>Besonderheit: Traktionsbatterien</a:t>
            </a:r>
            <a:endParaRPr lang="de-DE" sz="400" dirty="0">
              <a:solidFill>
                <a:srgbClr val="5F5F5F"/>
              </a:solidFill>
              <a:latin typeface="Calibri" panose="020F0502020204030204"/>
            </a:endParaRPr>
          </a:p>
        </p:txBody>
      </p:sp>
      <p:sp>
        <p:nvSpPr>
          <p:cNvPr id="17" name="Textfeld 16"/>
          <p:cNvSpPr txBox="1"/>
          <p:nvPr/>
        </p:nvSpPr>
        <p:spPr>
          <a:xfrm>
            <a:off x="239349" y="2063382"/>
            <a:ext cx="3072224" cy="143565"/>
          </a:xfrm>
          <a:prstGeom prst="rect">
            <a:avLst/>
          </a:prstGeom>
          <a:noFill/>
        </p:spPr>
        <p:txBody>
          <a:bodyPr wrap="square" lIns="0" tIns="0" rIns="0" bIns="0" rtlCol="0">
            <a:spAutoFit/>
          </a:bodyPr>
          <a:lstStyle/>
          <a:p>
            <a:pPr algn="ctr" defTabSz="1219170">
              <a:spcBef>
                <a:spcPts val="267"/>
              </a:spcBef>
              <a:buClr>
                <a:srgbClr val="0064B4"/>
              </a:buClr>
              <a:defRPr/>
            </a:pPr>
            <a:r>
              <a:rPr lang="de-DE" sz="933" dirty="0">
                <a:solidFill>
                  <a:srgbClr val="5F5F5F"/>
                </a:solidFill>
                <a:latin typeface="Calibri" panose="020F0502020204030204"/>
              </a:rPr>
              <a:t>potentiell alle Produkte</a:t>
            </a:r>
            <a:endParaRPr lang="de-DE" sz="400" dirty="0">
              <a:solidFill>
                <a:srgbClr val="5F5F5F"/>
              </a:solidFill>
              <a:latin typeface="Calibri" panose="020F0502020204030204"/>
            </a:endParaRPr>
          </a:p>
        </p:txBody>
      </p:sp>
      <p:sp>
        <p:nvSpPr>
          <p:cNvPr id="18" name="Textfeld 17"/>
          <p:cNvSpPr txBox="1"/>
          <p:nvPr/>
        </p:nvSpPr>
        <p:spPr>
          <a:xfrm>
            <a:off x="6575702" y="2040914"/>
            <a:ext cx="2976565" cy="143565"/>
          </a:xfrm>
          <a:prstGeom prst="rect">
            <a:avLst/>
          </a:prstGeom>
          <a:noFill/>
        </p:spPr>
        <p:txBody>
          <a:bodyPr wrap="square" lIns="0" tIns="0" rIns="0" bIns="0" rtlCol="0">
            <a:spAutoFit/>
          </a:bodyPr>
          <a:lstStyle/>
          <a:p>
            <a:pPr algn="ctr" defTabSz="1219170">
              <a:spcBef>
                <a:spcPts val="267"/>
              </a:spcBef>
              <a:buClr>
                <a:srgbClr val="0064B4"/>
              </a:buClr>
              <a:defRPr/>
            </a:pPr>
            <a:r>
              <a:rPr lang="de-DE" sz="933" dirty="0">
                <a:solidFill>
                  <a:srgbClr val="5F5F5F"/>
                </a:solidFill>
                <a:latin typeface="Calibri" panose="020F0502020204030204"/>
              </a:rPr>
              <a:t>weitreichende Produktkategorien</a:t>
            </a:r>
            <a:endParaRPr lang="de-DE" sz="400" dirty="0">
              <a:solidFill>
                <a:srgbClr val="5F5F5F"/>
              </a:solidFill>
              <a:latin typeface="Calibri" panose="020F0502020204030204"/>
            </a:endParaRPr>
          </a:p>
        </p:txBody>
      </p:sp>
      <p:sp>
        <p:nvSpPr>
          <p:cNvPr id="19" name="Richtungspfeil 18"/>
          <p:cNvSpPr/>
          <p:nvPr/>
        </p:nvSpPr>
        <p:spPr bwMode="gray">
          <a:xfrm rot="5400000">
            <a:off x="10512432" y="887954"/>
            <a:ext cx="1152128" cy="1728309"/>
          </a:xfrm>
          <a:prstGeom prst="homePlate">
            <a:avLst>
              <a:gd name="adj" fmla="val 17358"/>
            </a:avLst>
          </a:prstGeom>
          <a:solidFill>
            <a:srgbClr val="A1C9A9"/>
          </a:solidFill>
          <a:ln w="9525" algn="ctr">
            <a:solidFill>
              <a:schemeClr val="bg2"/>
            </a:solidFill>
            <a:miter lim="800000"/>
            <a:headEnd/>
            <a:tailEnd/>
          </a:ln>
          <a:effectLst/>
        </p:spPr>
        <p:txBody>
          <a:bodyPr vert="vert270" lIns="192000" tIns="48000" rIns="192000" bIns="48000" rtlCol="0" anchor="ctr"/>
          <a:lstStyle/>
          <a:p>
            <a:pPr algn="ctr" defTabSz="1219170">
              <a:defRPr/>
            </a:pPr>
            <a:endParaRPr lang="de-DE" sz="1333" b="1" kern="0" dirty="0">
              <a:solidFill>
                <a:srgbClr val="FFFFFF"/>
              </a:solidFill>
              <a:latin typeface="Calibri" panose="020F0502020204030204"/>
            </a:endParaRPr>
          </a:p>
        </p:txBody>
      </p:sp>
      <p:sp>
        <p:nvSpPr>
          <p:cNvPr id="20" name="Textfeld 19"/>
          <p:cNvSpPr txBox="1"/>
          <p:nvPr/>
        </p:nvSpPr>
        <p:spPr>
          <a:xfrm>
            <a:off x="6237045" y="3004753"/>
            <a:ext cx="5568619" cy="1806135"/>
          </a:xfrm>
          <a:prstGeom prst="rect">
            <a:avLst/>
          </a:prstGeom>
          <a:noFill/>
        </p:spPr>
        <p:txBody>
          <a:bodyPr wrap="square" lIns="0" tIns="0" rIns="0" bIns="0" rtlCol="0">
            <a:spAutoFit/>
          </a:bodyPr>
          <a:lstStyle/>
          <a:p>
            <a:pPr defTabSz="1219170">
              <a:defRPr/>
            </a:pPr>
            <a:r>
              <a:rPr lang="de-DE" sz="1467" b="1" u="sng" dirty="0">
                <a:solidFill>
                  <a:srgbClr val="F8F8F8">
                    <a:lumMod val="10000"/>
                  </a:srgbClr>
                </a:solidFill>
                <a:latin typeface="Calibri" panose="020F0502020204030204"/>
              </a:rPr>
              <a:t>Unterschiedliche Stakeholder</a:t>
            </a:r>
          </a:p>
          <a:p>
            <a:pPr marL="228594" indent="-228594" defTabSz="1219170">
              <a:buFont typeface="Arial" panose="020B0604020202020204" pitchFamily="34" charset="0"/>
              <a:buChar char="•"/>
              <a:defRPr/>
            </a:pPr>
            <a:r>
              <a:rPr lang="de-DE" sz="1467" b="1" dirty="0">
                <a:solidFill>
                  <a:srgbClr val="F8F8F8">
                    <a:lumMod val="10000"/>
                  </a:srgbClr>
                </a:solidFill>
                <a:latin typeface="Calibri" panose="020F0502020204030204"/>
              </a:rPr>
              <a:t>Produkthersteller</a:t>
            </a:r>
          </a:p>
          <a:p>
            <a:pPr marL="228594" indent="-228594" defTabSz="1219170">
              <a:buFont typeface="Arial" panose="020B0604020202020204" pitchFamily="34" charset="0"/>
              <a:buChar char="•"/>
              <a:defRPr/>
            </a:pPr>
            <a:r>
              <a:rPr lang="de-DE" sz="1467" b="1" dirty="0">
                <a:solidFill>
                  <a:srgbClr val="F8F8F8">
                    <a:lumMod val="10000"/>
                  </a:srgbClr>
                </a:solidFill>
                <a:latin typeface="Calibri" panose="020F0502020204030204"/>
              </a:rPr>
              <a:t>Integratoren</a:t>
            </a:r>
          </a:p>
          <a:p>
            <a:pPr marL="228594" indent="-228594" defTabSz="1219170">
              <a:buFont typeface="Arial" panose="020B0604020202020204" pitchFamily="34" charset="0"/>
              <a:buChar char="•"/>
              <a:defRPr/>
            </a:pPr>
            <a:r>
              <a:rPr lang="de-DE" sz="1467" b="1" dirty="0">
                <a:solidFill>
                  <a:srgbClr val="F8F8F8">
                    <a:lumMod val="10000"/>
                  </a:srgbClr>
                </a:solidFill>
                <a:latin typeface="Calibri" panose="020F0502020204030204"/>
              </a:rPr>
              <a:t>Anwender / Verbraucher</a:t>
            </a:r>
          </a:p>
          <a:p>
            <a:pPr marL="228594" indent="-228594" defTabSz="1219170">
              <a:buFont typeface="Arial" panose="020B0604020202020204" pitchFamily="34" charset="0"/>
              <a:buChar char="•"/>
              <a:defRPr/>
            </a:pPr>
            <a:r>
              <a:rPr lang="de-DE" sz="1467" b="1" dirty="0" err="1">
                <a:solidFill>
                  <a:srgbClr val="F8F8F8">
                    <a:lumMod val="10000"/>
                  </a:srgbClr>
                </a:solidFill>
                <a:latin typeface="Calibri" panose="020F0502020204030204"/>
              </a:rPr>
              <a:t>Recycler</a:t>
            </a:r>
            <a:endParaRPr lang="de-DE" sz="1467" b="1" dirty="0">
              <a:solidFill>
                <a:srgbClr val="F8F8F8">
                  <a:lumMod val="10000"/>
                </a:srgbClr>
              </a:solidFill>
              <a:latin typeface="Calibri" panose="020F0502020204030204"/>
            </a:endParaRPr>
          </a:p>
          <a:p>
            <a:pPr marL="228594" indent="-228594" defTabSz="1219170">
              <a:buFont typeface="Arial" panose="020B0604020202020204" pitchFamily="34" charset="0"/>
              <a:buChar char="•"/>
              <a:defRPr/>
            </a:pPr>
            <a:r>
              <a:rPr lang="de-DE" sz="1467" b="1" dirty="0">
                <a:solidFill>
                  <a:srgbClr val="F8F8F8">
                    <a:lumMod val="10000"/>
                  </a:srgbClr>
                </a:solidFill>
                <a:latin typeface="Calibri" panose="020F0502020204030204"/>
              </a:rPr>
              <a:t>Marktüberwachung</a:t>
            </a:r>
          </a:p>
          <a:p>
            <a:pPr marL="228594" indent="-228594" defTabSz="1219170">
              <a:buFont typeface="Arial" panose="020B0604020202020204" pitchFamily="34" charset="0"/>
              <a:buChar char="•"/>
              <a:defRPr/>
            </a:pPr>
            <a:r>
              <a:rPr lang="de-DE" sz="1467" b="1" dirty="0">
                <a:solidFill>
                  <a:srgbClr val="F8F8F8">
                    <a:lumMod val="10000"/>
                  </a:srgbClr>
                </a:solidFill>
                <a:latin typeface="Calibri" panose="020F0502020204030204"/>
              </a:rPr>
              <a:t>Drittstellen</a:t>
            </a:r>
          </a:p>
          <a:p>
            <a:pPr marL="228594" indent="-228594" defTabSz="1219170">
              <a:buFont typeface="Arial" panose="020B0604020202020204" pitchFamily="34" charset="0"/>
              <a:buChar char="•"/>
              <a:defRPr/>
            </a:pPr>
            <a:r>
              <a:rPr lang="de-DE" sz="1467" b="1" dirty="0" err="1">
                <a:solidFill>
                  <a:srgbClr val="F8F8F8">
                    <a:lumMod val="10000"/>
                  </a:srgbClr>
                </a:solidFill>
                <a:latin typeface="Calibri" panose="020F0502020204030204"/>
              </a:rPr>
              <a:t>uvam</a:t>
            </a:r>
            <a:r>
              <a:rPr lang="de-DE" sz="1467" b="1" dirty="0">
                <a:solidFill>
                  <a:srgbClr val="F8F8F8">
                    <a:lumMod val="10000"/>
                  </a:srgbClr>
                </a:solidFill>
                <a:latin typeface="Calibri" panose="020F0502020204030204"/>
              </a:rPr>
              <a:t>.</a:t>
            </a:r>
          </a:p>
        </p:txBody>
      </p:sp>
      <p:sp>
        <p:nvSpPr>
          <p:cNvPr id="4" name="Pfeil nach rechts 3"/>
          <p:cNvSpPr/>
          <p:nvPr/>
        </p:nvSpPr>
        <p:spPr bwMode="gray">
          <a:xfrm>
            <a:off x="5129952" y="5245484"/>
            <a:ext cx="1107093" cy="450483"/>
          </a:xfrm>
          <a:prstGeom prst="rightArrow">
            <a:avLst/>
          </a:prstGeom>
          <a:solidFill>
            <a:srgbClr val="FFC000"/>
          </a:solidFill>
          <a:ln w="9525" algn="ctr">
            <a:solidFill>
              <a:schemeClr val="bg2"/>
            </a:solidFill>
            <a:miter lim="800000"/>
            <a:headEnd/>
            <a:tailEnd/>
          </a:ln>
          <a:effectLst/>
        </p:spPr>
        <p:txBody>
          <a:bodyPr lIns="192000" tIns="48000" rIns="192000" bIns="48000" rtlCol="0" anchor="ctr"/>
          <a:lstStyle/>
          <a:p>
            <a:pPr algn="ctr" defTabSz="1219170">
              <a:defRPr/>
            </a:pPr>
            <a:endParaRPr lang="de-DE" sz="1467" b="1" kern="0">
              <a:solidFill>
                <a:srgbClr val="FFFFFF"/>
              </a:solidFill>
              <a:latin typeface="Calibri" panose="020F0502020204030204"/>
            </a:endParaRPr>
          </a:p>
        </p:txBody>
      </p:sp>
      <p:sp>
        <p:nvSpPr>
          <p:cNvPr id="21" name="Textfeld 20"/>
          <p:cNvSpPr txBox="1"/>
          <p:nvPr/>
        </p:nvSpPr>
        <p:spPr>
          <a:xfrm>
            <a:off x="6575702" y="5852880"/>
            <a:ext cx="4845613" cy="1128835"/>
          </a:xfrm>
          <a:prstGeom prst="rect">
            <a:avLst/>
          </a:prstGeom>
          <a:noFill/>
        </p:spPr>
        <p:txBody>
          <a:bodyPr wrap="square" lIns="0" tIns="0" rIns="0" bIns="0" rtlCol="0">
            <a:spAutoFit/>
          </a:bodyPr>
          <a:lstStyle/>
          <a:p>
            <a:pPr defTabSz="1219170">
              <a:defRPr/>
            </a:pPr>
            <a:r>
              <a:rPr lang="de-DE" sz="1467" b="1" dirty="0">
                <a:solidFill>
                  <a:srgbClr val="F8F8F8">
                    <a:lumMod val="10000"/>
                  </a:srgbClr>
                </a:solidFill>
                <a:latin typeface="Calibri" panose="020F0502020204030204"/>
              </a:rPr>
              <a:t>Die Interessen der Stakeholder und die Anforderungen abgeleitet aus den verschiedenen Ideen für einen Digitalen Produktpass lassen ggf. nicht vereinbaren. </a:t>
            </a:r>
          </a:p>
          <a:p>
            <a:pPr defTabSz="1219170">
              <a:defRPr/>
            </a:pPr>
            <a:endParaRPr lang="de-DE" sz="1467" b="1" dirty="0">
              <a:solidFill>
                <a:srgbClr val="F8F8F8">
                  <a:lumMod val="10000"/>
                </a:srgbClr>
              </a:solidFill>
              <a:latin typeface="Calibri" panose="020F0502020204030204"/>
            </a:endParaRPr>
          </a:p>
          <a:p>
            <a:pPr defTabSz="1219170">
              <a:defRPr/>
            </a:pPr>
            <a:r>
              <a:rPr lang="de-DE" sz="1467" b="1" dirty="0">
                <a:solidFill>
                  <a:srgbClr val="F8F8F8">
                    <a:lumMod val="10000"/>
                  </a:srgbClr>
                </a:solidFill>
                <a:latin typeface="Calibri" panose="020F0502020204030204"/>
              </a:rPr>
              <a:t>     </a:t>
            </a:r>
          </a:p>
        </p:txBody>
      </p:sp>
      <p:sp>
        <p:nvSpPr>
          <p:cNvPr id="22" name="Pfeil nach rechts 21"/>
          <p:cNvSpPr/>
          <p:nvPr/>
        </p:nvSpPr>
        <p:spPr bwMode="gray">
          <a:xfrm>
            <a:off x="5129952" y="5925277"/>
            <a:ext cx="1107093" cy="450483"/>
          </a:xfrm>
          <a:prstGeom prst="rightArrow">
            <a:avLst/>
          </a:prstGeom>
          <a:solidFill>
            <a:srgbClr val="E73331"/>
          </a:solidFill>
          <a:ln w="9525" algn="ctr">
            <a:solidFill>
              <a:schemeClr val="bg2"/>
            </a:solidFill>
            <a:miter lim="800000"/>
            <a:headEnd/>
            <a:tailEnd/>
          </a:ln>
          <a:effectLst/>
        </p:spPr>
        <p:txBody>
          <a:bodyPr lIns="192000" tIns="48000" rIns="192000" bIns="48000" rtlCol="0" anchor="ctr"/>
          <a:lstStyle/>
          <a:p>
            <a:pPr algn="ctr" defTabSz="1219170">
              <a:defRPr/>
            </a:pPr>
            <a:endParaRPr lang="de-DE" sz="1467" b="1" kern="0">
              <a:solidFill>
                <a:srgbClr val="FFFFFF"/>
              </a:solidFill>
              <a:latin typeface="Calibri" panose="020F0502020204030204"/>
            </a:endParaRPr>
          </a:p>
        </p:txBody>
      </p:sp>
      <p:sp>
        <p:nvSpPr>
          <p:cNvPr id="23" name="Textfeld 22"/>
          <p:cNvSpPr txBox="1"/>
          <p:nvPr/>
        </p:nvSpPr>
        <p:spPr>
          <a:xfrm>
            <a:off x="6575702" y="5217013"/>
            <a:ext cx="5088917" cy="451534"/>
          </a:xfrm>
          <a:prstGeom prst="rect">
            <a:avLst/>
          </a:prstGeom>
          <a:noFill/>
        </p:spPr>
        <p:txBody>
          <a:bodyPr wrap="square" lIns="0" tIns="0" rIns="0" bIns="0" rtlCol="0">
            <a:spAutoFit/>
          </a:bodyPr>
          <a:lstStyle/>
          <a:p>
            <a:pPr defTabSz="1219170">
              <a:defRPr/>
            </a:pPr>
            <a:r>
              <a:rPr lang="de-DE" sz="1467" b="1" dirty="0">
                <a:solidFill>
                  <a:srgbClr val="F8F8F8">
                    <a:lumMod val="10000"/>
                  </a:srgbClr>
                </a:solidFill>
                <a:latin typeface="Calibri" panose="020F0502020204030204"/>
              </a:rPr>
              <a:t>Die Gestaltung des DPP ist sinnvollerweise nicht von einem Ursprung her zu denken – sie ist möglichst universell anzugehen.    </a:t>
            </a:r>
          </a:p>
        </p:txBody>
      </p:sp>
      <p:sp>
        <p:nvSpPr>
          <p:cNvPr id="6" name="Textfeld 5"/>
          <p:cNvSpPr txBox="1"/>
          <p:nvPr/>
        </p:nvSpPr>
        <p:spPr>
          <a:xfrm rot="20876545">
            <a:off x="9242843" y="3295215"/>
            <a:ext cx="3086936" cy="861967"/>
          </a:xfrm>
          <a:prstGeom prst="rect">
            <a:avLst/>
          </a:prstGeom>
          <a:noFill/>
        </p:spPr>
        <p:txBody>
          <a:bodyPr wrap="square" lIns="0" tIns="0" rIns="0" bIns="0" rtlCol="0">
            <a:spAutoFit/>
          </a:bodyPr>
          <a:lstStyle/>
          <a:p>
            <a:pPr algn="ctr" defTabSz="1219170">
              <a:spcBef>
                <a:spcPts val="267"/>
              </a:spcBef>
              <a:buClr>
                <a:srgbClr val="0064B4"/>
              </a:buClr>
              <a:defRPr/>
            </a:pPr>
            <a:r>
              <a:rPr lang="de-DE" sz="1867" b="1" dirty="0">
                <a:solidFill>
                  <a:srgbClr val="00B050"/>
                </a:solidFill>
                <a:latin typeface="Calibri" panose="020F0502020204030204"/>
              </a:rPr>
              <a:t>Zentraler Baustein </a:t>
            </a:r>
            <a:br>
              <a:rPr lang="de-DE" sz="1867" b="1" dirty="0">
                <a:solidFill>
                  <a:srgbClr val="00B050"/>
                </a:solidFill>
                <a:latin typeface="Calibri" panose="020F0502020204030204"/>
              </a:rPr>
            </a:br>
            <a:r>
              <a:rPr lang="de-DE" sz="1867" b="1" dirty="0">
                <a:solidFill>
                  <a:srgbClr val="00B050"/>
                </a:solidFill>
                <a:latin typeface="Calibri" panose="020F0502020204030204"/>
              </a:rPr>
              <a:t>der Digitalen und Grünen Transformation</a:t>
            </a:r>
          </a:p>
        </p:txBody>
      </p:sp>
    </p:spTree>
    <p:extLst>
      <p:ext uri="{BB962C8B-B14F-4D97-AF65-F5344CB8AC3E}">
        <p14:creationId xmlns:p14="http://schemas.microsoft.com/office/powerpoint/2010/main" val="23378773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Inhaltsplatzhalter 7"/>
          <p:cNvSpPr txBox="1">
            <a:spLocks/>
          </p:cNvSpPr>
          <p:nvPr/>
        </p:nvSpPr>
        <p:spPr>
          <a:xfrm>
            <a:off x="385032" y="932724"/>
            <a:ext cx="11404800" cy="5075561"/>
          </a:xfrm>
          <a:prstGeom prst="rect">
            <a:avLst/>
          </a:prstGeom>
        </p:spPr>
        <p:txBody>
          <a:bodyPr/>
          <a:lstStyle>
            <a:lvl1pPr marL="180000" indent="-180000" algn="l" defTabSz="914400" rtl="0" eaLnBrk="1" latinLnBrk="0" hangingPunct="1">
              <a:spcBef>
                <a:spcPts val="600"/>
              </a:spcBef>
              <a:buClr>
                <a:schemeClr val="tx1"/>
              </a:buClr>
              <a:buFont typeface="Wingdings" panose="05000000000000000000" pitchFamily="2" charset="2"/>
              <a:buChar char="§"/>
              <a:defRPr sz="1400" kern="1200">
                <a:solidFill>
                  <a:schemeClr val="tx1"/>
                </a:solidFill>
                <a:latin typeface="+mn-lt"/>
                <a:ea typeface="+mn-ea"/>
                <a:cs typeface="+mn-cs"/>
              </a:defRPr>
            </a:lvl1pPr>
            <a:lvl2pPr marL="36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2pPr>
            <a:lvl3pPr marL="54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3pPr>
            <a:lvl4pPr marL="72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4pPr>
            <a:lvl5pPr marL="90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219170">
              <a:spcBef>
                <a:spcPts val="400"/>
              </a:spcBef>
              <a:buClr>
                <a:srgbClr val="5F5F5F"/>
              </a:buClr>
              <a:buNone/>
              <a:defRPr/>
            </a:pPr>
            <a:endParaRPr lang="de-DE" sz="2133" b="1" dirty="0">
              <a:solidFill>
                <a:srgbClr val="5F5F5F"/>
              </a:solidFill>
              <a:latin typeface="Calibri" panose="020F0502020204030204"/>
            </a:endParaRPr>
          </a:p>
          <a:p>
            <a:pPr marL="0" indent="0" defTabSz="1219170">
              <a:spcBef>
                <a:spcPts val="400"/>
              </a:spcBef>
              <a:buClr>
                <a:srgbClr val="5F5F5F"/>
              </a:buClr>
              <a:buNone/>
              <a:defRPr/>
            </a:pPr>
            <a:r>
              <a:rPr lang="de-DE" sz="2133" b="1" dirty="0">
                <a:solidFill>
                  <a:srgbClr val="5F5F5F"/>
                </a:solidFill>
                <a:latin typeface="Calibri" panose="020F0502020204030204"/>
              </a:rPr>
              <a:t> </a:t>
            </a:r>
          </a:p>
        </p:txBody>
      </p:sp>
      <p:sp>
        <p:nvSpPr>
          <p:cNvPr id="6" name="Foliennummernplatzhalter 4">
            <a:extLst>
              <a:ext uri="{FF2B5EF4-FFF2-40B4-BE49-F238E27FC236}">
                <a16:creationId xmlns:a16="http://schemas.microsoft.com/office/drawing/2014/main" id="{19A2F7C2-7734-474F-B58D-F20C9DFAE46A}"/>
              </a:ext>
            </a:extLst>
          </p:cNvPr>
          <p:cNvSpPr txBox="1">
            <a:spLocks/>
          </p:cNvSpPr>
          <p:nvPr/>
        </p:nvSpPr>
        <p:spPr>
          <a:xfrm>
            <a:off x="8610600" y="6405331"/>
            <a:ext cx="2743200" cy="365125"/>
          </a:xfrm>
          <a:prstGeom prst="rect">
            <a:avLst/>
          </a:prstGeom>
        </p:spPr>
        <p:txBody>
          <a:bodyPr/>
          <a:lstStyle>
            <a:defPPr>
              <a:defRPr lang="de-DE"/>
            </a:defPPr>
            <a:lvl1pPr marL="0" algn="l" defTabSz="914296" rtl="0" eaLnBrk="1" latinLnBrk="0" hangingPunct="1">
              <a:defRPr sz="1800" kern="1200">
                <a:solidFill>
                  <a:schemeClr val="tx1"/>
                </a:solidFill>
                <a:latin typeface="+mn-lt"/>
                <a:ea typeface="+mn-ea"/>
                <a:cs typeface="+mn-cs"/>
              </a:defRPr>
            </a:lvl1pPr>
            <a:lvl2pPr marL="457148" algn="l" defTabSz="914296" rtl="0" eaLnBrk="1" latinLnBrk="0" hangingPunct="1">
              <a:defRPr sz="1800" kern="1200">
                <a:solidFill>
                  <a:schemeClr val="tx1"/>
                </a:solidFill>
                <a:latin typeface="+mn-lt"/>
                <a:ea typeface="+mn-ea"/>
                <a:cs typeface="+mn-cs"/>
              </a:defRPr>
            </a:lvl2pPr>
            <a:lvl3pPr marL="914296" algn="l" defTabSz="914296" rtl="0" eaLnBrk="1" latinLnBrk="0" hangingPunct="1">
              <a:defRPr sz="1800" kern="1200">
                <a:solidFill>
                  <a:schemeClr val="tx1"/>
                </a:solidFill>
                <a:latin typeface="+mn-lt"/>
                <a:ea typeface="+mn-ea"/>
                <a:cs typeface="+mn-cs"/>
              </a:defRPr>
            </a:lvl3pPr>
            <a:lvl4pPr marL="1371444" algn="l" defTabSz="914296" rtl="0" eaLnBrk="1" latinLnBrk="0" hangingPunct="1">
              <a:defRPr sz="1800" kern="1200">
                <a:solidFill>
                  <a:schemeClr val="tx1"/>
                </a:solidFill>
                <a:latin typeface="+mn-lt"/>
                <a:ea typeface="+mn-ea"/>
                <a:cs typeface="+mn-cs"/>
              </a:defRPr>
            </a:lvl4pPr>
            <a:lvl5pPr marL="1828592" algn="l" defTabSz="914296" rtl="0" eaLnBrk="1" latinLnBrk="0" hangingPunct="1">
              <a:defRPr sz="1800" kern="1200">
                <a:solidFill>
                  <a:schemeClr val="tx1"/>
                </a:solidFill>
                <a:latin typeface="+mn-lt"/>
                <a:ea typeface="+mn-ea"/>
                <a:cs typeface="+mn-cs"/>
              </a:defRPr>
            </a:lvl5pPr>
            <a:lvl6pPr marL="2285740" algn="l" defTabSz="914296" rtl="0" eaLnBrk="1" latinLnBrk="0" hangingPunct="1">
              <a:defRPr sz="1800" kern="1200">
                <a:solidFill>
                  <a:schemeClr val="tx1"/>
                </a:solidFill>
                <a:latin typeface="+mn-lt"/>
                <a:ea typeface="+mn-ea"/>
                <a:cs typeface="+mn-cs"/>
              </a:defRPr>
            </a:lvl6pPr>
            <a:lvl7pPr marL="2742888" algn="l" defTabSz="914296" rtl="0" eaLnBrk="1" latinLnBrk="0" hangingPunct="1">
              <a:defRPr sz="1800" kern="1200">
                <a:solidFill>
                  <a:schemeClr val="tx1"/>
                </a:solidFill>
                <a:latin typeface="+mn-lt"/>
                <a:ea typeface="+mn-ea"/>
                <a:cs typeface="+mn-cs"/>
              </a:defRPr>
            </a:lvl7pPr>
            <a:lvl8pPr marL="3200036" algn="l" defTabSz="914296" rtl="0" eaLnBrk="1" latinLnBrk="0" hangingPunct="1">
              <a:defRPr sz="1800" kern="1200">
                <a:solidFill>
                  <a:schemeClr val="tx1"/>
                </a:solidFill>
                <a:latin typeface="+mn-lt"/>
                <a:ea typeface="+mn-ea"/>
                <a:cs typeface="+mn-cs"/>
              </a:defRPr>
            </a:lvl8pPr>
            <a:lvl9pPr marL="3657184" algn="l" defTabSz="914296" rtl="0" eaLnBrk="1" latinLnBrk="0" hangingPunct="1">
              <a:defRPr sz="1800" kern="1200">
                <a:solidFill>
                  <a:schemeClr val="tx1"/>
                </a:solidFill>
                <a:latin typeface="+mn-lt"/>
                <a:ea typeface="+mn-ea"/>
                <a:cs typeface="+mn-cs"/>
              </a:defRPr>
            </a:lvl9pPr>
          </a:lstStyle>
          <a:p>
            <a:pPr algn="r" defTabSz="1219170">
              <a:defRPr/>
            </a:pPr>
            <a:fld id="{8B252499-9B54-4877-82BC-0DBF69578AC1}" type="slidenum">
              <a:rPr lang="en-US" sz="933">
                <a:solidFill>
                  <a:srgbClr val="5F5F5F"/>
                </a:solidFill>
                <a:latin typeface="Calibri" panose="020F0502020204030204"/>
              </a:rPr>
              <a:pPr algn="r" defTabSz="1219170">
                <a:defRPr/>
              </a:pPr>
              <a:t>19</a:t>
            </a:fld>
            <a:endParaRPr lang="en-US" sz="933" dirty="0">
              <a:solidFill>
                <a:srgbClr val="5F5F5F"/>
              </a:solidFill>
              <a:latin typeface="Calibri" panose="020F0502020204030204"/>
            </a:endParaRPr>
          </a:p>
        </p:txBody>
      </p:sp>
      <p:sp>
        <p:nvSpPr>
          <p:cNvPr id="3" name="Rechteck 2">
            <a:extLst>
              <a:ext uri="{FF2B5EF4-FFF2-40B4-BE49-F238E27FC236}">
                <a16:creationId xmlns:a16="http://schemas.microsoft.com/office/drawing/2014/main" id="{DB3183A7-0B55-B8A2-BB03-1FEA847ADC5A}"/>
              </a:ext>
            </a:extLst>
          </p:cNvPr>
          <p:cNvSpPr/>
          <p:nvPr/>
        </p:nvSpPr>
        <p:spPr bwMode="gray">
          <a:xfrm>
            <a:off x="259819" y="4965171"/>
            <a:ext cx="11545845" cy="1536171"/>
          </a:xfrm>
          <a:prstGeom prst="rect">
            <a:avLst/>
          </a:prstGeom>
          <a:solidFill>
            <a:srgbClr val="0064B4"/>
          </a:solidFill>
          <a:ln w="9525" algn="ctr">
            <a:solidFill>
              <a:schemeClr val="bg2"/>
            </a:solidFill>
            <a:miter lim="800000"/>
            <a:headEnd/>
            <a:tailEnd/>
          </a:ln>
          <a:effectLst/>
        </p:spPr>
        <p:txBody>
          <a:bodyPr lIns="192000" tIns="48000" rIns="192000" bIns="48000" rtlCol="0" anchor="ctr"/>
          <a:lstStyle/>
          <a:p>
            <a:pPr algn="ctr" defTabSz="1219170">
              <a:defRPr/>
            </a:pPr>
            <a:endParaRPr lang="de-DE" sz="1467" b="1" kern="0" dirty="0">
              <a:solidFill>
                <a:srgbClr val="FFFFFF"/>
              </a:solidFill>
              <a:latin typeface="Calibri" panose="020F0502020204030204"/>
            </a:endParaRPr>
          </a:p>
          <a:p>
            <a:pPr algn="ctr" defTabSz="1219170">
              <a:defRPr/>
            </a:pPr>
            <a:br>
              <a:rPr lang="de-DE" sz="1467" b="1" kern="0" dirty="0">
                <a:solidFill>
                  <a:srgbClr val="FFFFFF"/>
                </a:solidFill>
                <a:latin typeface="Calibri" panose="020F0502020204030204"/>
              </a:rPr>
            </a:br>
            <a:r>
              <a:rPr lang="de-DE" sz="1467" b="1" kern="0" dirty="0">
                <a:solidFill>
                  <a:srgbClr val="FFFFFF"/>
                </a:solidFill>
                <a:latin typeface="Calibri" panose="020F0502020204030204"/>
              </a:rPr>
              <a:t>Digital </a:t>
            </a:r>
            <a:r>
              <a:rPr lang="de-DE" sz="1467" b="1" kern="0" dirty="0" err="1">
                <a:solidFill>
                  <a:srgbClr val="FFFFFF"/>
                </a:solidFill>
                <a:latin typeface="Calibri" panose="020F0502020204030204"/>
              </a:rPr>
              <a:t>Product</a:t>
            </a:r>
            <a:r>
              <a:rPr lang="de-DE" sz="1467" b="1" kern="0" dirty="0">
                <a:solidFill>
                  <a:srgbClr val="FFFFFF"/>
                </a:solidFill>
                <a:latin typeface="Calibri" panose="020F0502020204030204"/>
              </a:rPr>
              <a:t> </a:t>
            </a:r>
            <a:r>
              <a:rPr lang="de-DE" sz="1467" b="1" kern="0" dirty="0" err="1">
                <a:solidFill>
                  <a:srgbClr val="FFFFFF"/>
                </a:solidFill>
                <a:latin typeface="Calibri" panose="020F0502020204030204"/>
              </a:rPr>
              <a:t>Passport</a:t>
            </a:r>
            <a:r>
              <a:rPr lang="de-DE" sz="1467" b="1" kern="0" dirty="0">
                <a:solidFill>
                  <a:srgbClr val="FFFFFF"/>
                </a:solidFill>
                <a:latin typeface="Calibri" panose="020F0502020204030204"/>
              </a:rPr>
              <a:t> System on B2B, B2C, C2C, C2B Level</a:t>
            </a:r>
            <a:br>
              <a:rPr lang="de-DE" sz="1467" b="1" kern="0" dirty="0">
                <a:solidFill>
                  <a:srgbClr val="FFFFFF"/>
                </a:solidFill>
                <a:latin typeface="Calibri" panose="020F0502020204030204"/>
              </a:rPr>
            </a:br>
            <a:r>
              <a:rPr lang="de-DE" sz="1467" b="1" kern="0" dirty="0">
                <a:solidFill>
                  <a:srgbClr val="FFFFFF"/>
                </a:solidFill>
                <a:latin typeface="Calibri" panose="020F0502020204030204"/>
              </a:rPr>
              <a:t>(Horizontal Infrastructure)</a:t>
            </a:r>
          </a:p>
        </p:txBody>
      </p:sp>
      <p:sp>
        <p:nvSpPr>
          <p:cNvPr id="4" name="Rechteck: abgerundete Ecken 3">
            <a:extLst>
              <a:ext uri="{FF2B5EF4-FFF2-40B4-BE49-F238E27FC236}">
                <a16:creationId xmlns:a16="http://schemas.microsoft.com/office/drawing/2014/main" id="{F6AA3AE2-CB83-2321-8655-7CD87E31D2EE}"/>
              </a:ext>
            </a:extLst>
          </p:cNvPr>
          <p:cNvSpPr/>
          <p:nvPr/>
        </p:nvSpPr>
        <p:spPr bwMode="gray">
          <a:xfrm>
            <a:off x="7284789" y="1316766"/>
            <a:ext cx="1569660" cy="4231913"/>
          </a:xfrm>
          <a:prstGeom prst="roundRect">
            <a:avLst/>
          </a:prstGeom>
          <a:solidFill>
            <a:srgbClr val="92D050">
              <a:alpha val="89804"/>
            </a:srgbClr>
          </a:solidFill>
          <a:ln w="9525" algn="ctr">
            <a:solidFill>
              <a:schemeClr val="bg2"/>
            </a:solidFill>
            <a:miter lim="800000"/>
            <a:headEnd/>
            <a:tailEnd/>
          </a:ln>
          <a:effectLst/>
        </p:spPr>
        <p:txBody>
          <a:bodyPr vert="vert270" lIns="192000" tIns="48000" rIns="192000" bIns="48000" rtlCol="0" anchor="ctr"/>
          <a:lstStyle/>
          <a:p>
            <a:pPr algn="ctr" defTabSz="1219170">
              <a:defRPr/>
            </a:pPr>
            <a:r>
              <a:rPr lang="de-DE" sz="1467" b="1" kern="0" dirty="0">
                <a:solidFill>
                  <a:srgbClr val="FFFFFF"/>
                </a:solidFill>
                <a:latin typeface="Calibri" panose="020F0502020204030204"/>
              </a:rPr>
              <a:t>C-Eco</a:t>
            </a:r>
          </a:p>
        </p:txBody>
      </p:sp>
      <p:sp>
        <p:nvSpPr>
          <p:cNvPr id="5" name="Rechteck: abgerundete Ecken 4">
            <a:extLst>
              <a:ext uri="{FF2B5EF4-FFF2-40B4-BE49-F238E27FC236}">
                <a16:creationId xmlns:a16="http://schemas.microsoft.com/office/drawing/2014/main" id="{0DEDF3AB-647A-F9EE-302A-43DE98C31299}"/>
              </a:ext>
            </a:extLst>
          </p:cNvPr>
          <p:cNvSpPr/>
          <p:nvPr/>
        </p:nvSpPr>
        <p:spPr bwMode="gray">
          <a:xfrm>
            <a:off x="5389955" y="1316766"/>
            <a:ext cx="1620901" cy="4231913"/>
          </a:xfrm>
          <a:prstGeom prst="roundRect">
            <a:avLst/>
          </a:prstGeom>
          <a:solidFill>
            <a:srgbClr val="8CADDE">
              <a:alpha val="89804"/>
            </a:srgbClr>
          </a:solidFill>
          <a:ln w="9525" algn="ctr">
            <a:solidFill>
              <a:schemeClr val="bg2"/>
            </a:solidFill>
            <a:miter lim="800000"/>
            <a:headEnd/>
            <a:tailEnd/>
          </a:ln>
          <a:effectLst/>
        </p:spPr>
        <p:txBody>
          <a:bodyPr vert="vert270" lIns="192000" tIns="48000" rIns="192000" bIns="48000" rtlCol="0" anchor="ctr"/>
          <a:lstStyle/>
          <a:p>
            <a:pPr algn="ctr" defTabSz="1219170">
              <a:defRPr/>
            </a:pPr>
            <a:r>
              <a:rPr lang="de-DE" sz="1467" b="1" kern="0" dirty="0">
                <a:solidFill>
                  <a:srgbClr val="FFFFFF"/>
                </a:solidFill>
                <a:latin typeface="Calibri" panose="020F0502020204030204"/>
              </a:rPr>
              <a:t>CE </a:t>
            </a:r>
            <a:br>
              <a:rPr lang="de-DE" sz="1467" b="1" kern="0" dirty="0">
                <a:solidFill>
                  <a:srgbClr val="FFFFFF"/>
                </a:solidFill>
                <a:latin typeface="Calibri" panose="020F0502020204030204"/>
              </a:rPr>
            </a:br>
            <a:r>
              <a:rPr lang="de-DE" sz="1467" b="1" kern="0" dirty="0">
                <a:solidFill>
                  <a:srgbClr val="FFFFFF"/>
                </a:solidFill>
                <a:latin typeface="Calibri" panose="020F0502020204030204"/>
              </a:rPr>
              <a:t>(</a:t>
            </a:r>
            <a:r>
              <a:rPr lang="de-DE" sz="1467" b="1" kern="0" dirty="0" err="1">
                <a:solidFill>
                  <a:srgbClr val="FFFFFF"/>
                </a:solidFill>
                <a:latin typeface="Calibri" panose="020F0502020204030204"/>
              </a:rPr>
              <a:t>Conformity</a:t>
            </a:r>
            <a:r>
              <a:rPr lang="de-DE" sz="1467" b="1" kern="0" dirty="0">
                <a:solidFill>
                  <a:srgbClr val="FFFFFF"/>
                </a:solidFill>
                <a:latin typeface="Calibri" panose="020F0502020204030204"/>
              </a:rPr>
              <a:t> </a:t>
            </a:r>
            <a:r>
              <a:rPr lang="de-DE" sz="1467" b="1" kern="0" dirty="0" err="1">
                <a:solidFill>
                  <a:srgbClr val="FFFFFF"/>
                </a:solidFill>
                <a:latin typeface="Calibri" panose="020F0502020204030204"/>
              </a:rPr>
              <a:t>to</a:t>
            </a:r>
            <a:r>
              <a:rPr lang="de-DE" sz="1467" b="1" kern="0" dirty="0">
                <a:solidFill>
                  <a:srgbClr val="FFFFFF"/>
                </a:solidFill>
                <a:latin typeface="Calibri" panose="020F0502020204030204"/>
              </a:rPr>
              <a:t> Regulation</a:t>
            </a:r>
            <a:br>
              <a:rPr lang="de-DE" sz="1467" b="1" kern="0" dirty="0">
                <a:solidFill>
                  <a:srgbClr val="FFFFFF"/>
                </a:solidFill>
                <a:latin typeface="Calibri" panose="020F0502020204030204"/>
              </a:rPr>
            </a:br>
            <a:r>
              <a:rPr lang="de-DE" sz="1467" b="1" kern="0" dirty="0" err="1">
                <a:solidFill>
                  <a:srgbClr val="FFFFFF"/>
                </a:solidFill>
                <a:latin typeface="Calibri" panose="020F0502020204030204"/>
              </a:rPr>
              <a:t>Comunity</a:t>
            </a:r>
            <a:r>
              <a:rPr lang="de-DE" sz="1467" b="1" kern="0" dirty="0">
                <a:solidFill>
                  <a:srgbClr val="FFFFFF"/>
                </a:solidFill>
                <a:latin typeface="Calibri" panose="020F0502020204030204"/>
              </a:rPr>
              <a:t> European)</a:t>
            </a:r>
          </a:p>
        </p:txBody>
      </p:sp>
      <p:sp>
        <p:nvSpPr>
          <p:cNvPr id="7" name="Rechteck: abgerundete Ecken 6">
            <a:extLst>
              <a:ext uri="{FF2B5EF4-FFF2-40B4-BE49-F238E27FC236}">
                <a16:creationId xmlns:a16="http://schemas.microsoft.com/office/drawing/2014/main" id="{C56D9734-12A8-4B1E-56EE-4ECD3CDDE6FD}"/>
              </a:ext>
            </a:extLst>
          </p:cNvPr>
          <p:cNvSpPr/>
          <p:nvPr/>
        </p:nvSpPr>
        <p:spPr bwMode="gray">
          <a:xfrm>
            <a:off x="9179452" y="1316490"/>
            <a:ext cx="384043" cy="4231913"/>
          </a:xfrm>
          <a:prstGeom prst="roundRect">
            <a:avLst/>
          </a:prstGeom>
          <a:solidFill>
            <a:srgbClr val="A1C9A9">
              <a:alpha val="89804"/>
            </a:srgbClr>
          </a:solidFill>
          <a:ln w="9525" algn="ctr">
            <a:solidFill>
              <a:schemeClr val="bg2"/>
            </a:solidFill>
            <a:miter lim="800000"/>
            <a:headEnd/>
            <a:tailEnd/>
          </a:ln>
          <a:effectLst/>
        </p:spPr>
        <p:txBody>
          <a:bodyPr vert="vert270" lIns="192000" tIns="48000" rIns="192000" bIns="48000" rtlCol="0" anchor="ctr"/>
          <a:lstStyle/>
          <a:p>
            <a:pPr algn="ctr" defTabSz="1219170">
              <a:defRPr/>
            </a:pPr>
            <a:r>
              <a:rPr lang="de-DE" sz="1467" b="1" kern="0" dirty="0">
                <a:solidFill>
                  <a:srgbClr val="FFFFFF"/>
                </a:solidFill>
                <a:latin typeface="Calibri" panose="020F0502020204030204"/>
              </a:rPr>
              <a:t>Carbon Footprint</a:t>
            </a:r>
          </a:p>
        </p:txBody>
      </p:sp>
      <p:sp>
        <p:nvSpPr>
          <p:cNvPr id="8" name="Rechteck: abgerundete Ecken 7">
            <a:extLst>
              <a:ext uri="{FF2B5EF4-FFF2-40B4-BE49-F238E27FC236}">
                <a16:creationId xmlns:a16="http://schemas.microsoft.com/office/drawing/2014/main" id="{5E6018B0-4D73-299B-5B3D-078BACEC27C2}"/>
              </a:ext>
            </a:extLst>
          </p:cNvPr>
          <p:cNvSpPr/>
          <p:nvPr/>
        </p:nvSpPr>
        <p:spPr bwMode="gray">
          <a:xfrm>
            <a:off x="2643466" y="1316490"/>
            <a:ext cx="1563329" cy="4231913"/>
          </a:xfrm>
          <a:prstGeom prst="roundRect">
            <a:avLst/>
          </a:prstGeom>
          <a:solidFill>
            <a:srgbClr val="FFC000">
              <a:alpha val="89804"/>
            </a:srgbClr>
          </a:solidFill>
          <a:ln w="9525" algn="ctr">
            <a:solidFill>
              <a:schemeClr val="bg2"/>
            </a:solidFill>
            <a:miter lim="800000"/>
            <a:headEnd/>
            <a:tailEnd/>
          </a:ln>
          <a:effectLst/>
        </p:spPr>
        <p:txBody>
          <a:bodyPr vert="vert270" lIns="192000" tIns="48000" rIns="192000" bIns="48000" rtlCol="0" anchor="ctr"/>
          <a:lstStyle/>
          <a:p>
            <a:pPr algn="ctr" defTabSz="1219170">
              <a:defRPr/>
            </a:pPr>
            <a:r>
              <a:rPr lang="de-DE" sz="1467" b="1" kern="0" dirty="0">
                <a:solidFill>
                  <a:srgbClr val="FFFFFF"/>
                </a:solidFill>
                <a:latin typeface="Calibri" panose="020F0502020204030204"/>
              </a:rPr>
              <a:t>Industry 4.0</a:t>
            </a:r>
          </a:p>
        </p:txBody>
      </p:sp>
      <p:sp>
        <p:nvSpPr>
          <p:cNvPr id="9" name="Rechteck: abgerundete Ecken 8">
            <a:extLst>
              <a:ext uri="{FF2B5EF4-FFF2-40B4-BE49-F238E27FC236}">
                <a16:creationId xmlns:a16="http://schemas.microsoft.com/office/drawing/2014/main" id="{0F9370EB-EF77-DFF8-1BAC-38409A7C047D}"/>
              </a:ext>
            </a:extLst>
          </p:cNvPr>
          <p:cNvSpPr/>
          <p:nvPr/>
        </p:nvSpPr>
        <p:spPr bwMode="gray">
          <a:xfrm>
            <a:off x="1294432" y="1328078"/>
            <a:ext cx="349513" cy="4194892"/>
          </a:xfrm>
          <a:prstGeom prst="roundRect">
            <a:avLst/>
          </a:prstGeom>
          <a:solidFill>
            <a:srgbClr val="ECEC14">
              <a:alpha val="89804"/>
            </a:srgbClr>
          </a:solidFill>
          <a:ln w="9525" algn="ctr">
            <a:solidFill>
              <a:schemeClr val="bg2"/>
            </a:solidFill>
            <a:miter lim="800000"/>
            <a:headEnd/>
            <a:tailEnd/>
          </a:ln>
          <a:effectLst/>
        </p:spPr>
        <p:txBody>
          <a:bodyPr vert="vert270" lIns="192000" tIns="48000" rIns="192000" bIns="48000" rtlCol="0" anchor="ctr"/>
          <a:lstStyle/>
          <a:p>
            <a:pPr algn="ctr" defTabSz="1219170">
              <a:defRPr/>
            </a:pPr>
            <a:r>
              <a:rPr lang="de-DE" sz="1467" b="1" kern="0" dirty="0">
                <a:solidFill>
                  <a:srgbClr val="FFFFFF"/>
                </a:solidFill>
                <a:latin typeface="Calibri" panose="020F0502020204030204"/>
              </a:rPr>
              <a:t>Customer Relation</a:t>
            </a:r>
          </a:p>
        </p:txBody>
      </p:sp>
      <p:sp>
        <p:nvSpPr>
          <p:cNvPr id="10" name="Rechteck: abgerundete Ecken 9">
            <a:extLst>
              <a:ext uri="{FF2B5EF4-FFF2-40B4-BE49-F238E27FC236}">
                <a16:creationId xmlns:a16="http://schemas.microsoft.com/office/drawing/2014/main" id="{BB5D9FAD-7CF1-AE3A-5442-9FBD3A10EE52}"/>
              </a:ext>
            </a:extLst>
          </p:cNvPr>
          <p:cNvSpPr/>
          <p:nvPr/>
        </p:nvSpPr>
        <p:spPr bwMode="gray">
          <a:xfrm>
            <a:off x="1968949" y="1291057"/>
            <a:ext cx="349513" cy="4231913"/>
          </a:xfrm>
          <a:prstGeom prst="roundRect">
            <a:avLst/>
          </a:prstGeom>
          <a:solidFill>
            <a:srgbClr val="DDD927">
              <a:alpha val="89804"/>
            </a:srgbClr>
          </a:solidFill>
          <a:ln w="9525" algn="ctr">
            <a:solidFill>
              <a:schemeClr val="bg2"/>
            </a:solidFill>
            <a:miter lim="800000"/>
            <a:headEnd/>
            <a:tailEnd/>
          </a:ln>
          <a:effectLst/>
        </p:spPr>
        <p:txBody>
          <a:bodyPr vert="vert270" lIns="192000" tIns="48000" rIns="192000" bIns="48000" rtlCol="0" anchor="ctr"/>
          <a:lstStyle/>
          <a:p>
            <a:pPr algn="ctr" defTabSz="1219170">
              <a:defRPr/>
            </a:pPr>
            <a:r>
              <a:rPr lang="de-DE" sz="1467" b="1" kern="0" dirty="0">
                <a:solidFill>
                  <a:srgbClr val="FFFFFF"/>
                </a:solidFill>
                <a:latin typeface="Calibri" panose="020F0502020204030204"/>
              </a:rPr>
              <a:t>Marketing</a:t>
            </a:r>
          </a:p>
        </p:txBody>
      </p:sp>
      <p:sp>
        <p:nvSpPr>
          <p:cNvPr id="12" name="Rechteck: abgerundete Ecken 11">
            <a:extLst>
              <a:ext uri="{FF2B5EF4-FFF2-40B4-BE49-F238E27FC236}">
                <a16:creationId xmlns:a16="http://schemas.microsoft.com/office/drawing/2014/main" id="{DC9FE391-260A-26C6-E06D-23E6466E02B6}"/>
              </a:ext>
            </a:extLst>
          </p:cNvPr>
          <p:cNvSpPr/>
          <p:nvPr/>
        </p:nvSpPr>
        <p:spPr bwMode="gray">
          <a:xfrm>
            <a:off x="4531799" y="1317042"/>
            <a:ext cx="584224" cy="4231913"/>
          </a:xfrm>
          <a:prstGeom prst="roundRect">
            <a:avLst/>
          </a:prstGeom>
          <a:solidFill>
            <a:srgbClr val="6EE4FC">
              <a:alpha val="89804"/>
            </a:srgbClr>
          </a:solidFill>
          <a:ln w="9525" algn="ctr">
            <a:solidFill>
              <a:schemeClr val="bg2"/>
            </a:solidFill>
            <a:miter lim="800000"/>
            <a:headEnd/>
            <a:tailEnd/>
          </a:ln>
          <a:effectLst/>
        </p:spPr>
        <p:txBody>
          <a:bodyPr vert="vert270" lIns="192000" tIns="48000" rIns="192000" bIns="48000" rtlCol="0" anchor="ctr"/>
          <a:lstStyle/>
          <a:p>
            <a:pPr algn="ctr" defTabSz="1219170">
              <a:defRPr/>
            </a:pPr>
            <a:r>
              <a:rPr lang="de-DE" sz="1467" b="1" kern="0" dirty="0">
                <a:solidFill>
                  <a:srgbClr val="FFFFFF"/>
                </a:solidFill>
                <a:latin typeface="Calibri" panose="020F0502020204030204"/>
              </a:rPr>
              <a:t>Quality </a:t>
            </a:r>
            <a:r>
              <a:rPr lang="de-DE" sz="1467" b="1" kern="0" dirty="0" err="1">
                <a:solidFill>
                  <a:srgbClr val="FFFFFF"/>
                </a:solidFill>
                <a:latin typeface="Calibri" panose="020F0502020204030204"/>
              </a:rPr>
              <a:t>assurance</a:t>
            </a:r>
            <a:endParaRPr lang="de-DE" sz="1467" b="1" kern="0" dirty="0">
              <a:solidFill>
                <a:srgbClr val="FFFFFF"/>
              </a:solidFill>
              <a:latin typeface="Calibri" panose="020F0502020204030204"/>
            </a:endParaRPr>
          </a:p>
        </p:txBody>
      </p:sp>
      <p:sp>
        <p:nvSpPr>
          <p:cNvPr id="13" name="Rechteck: abgerundete Ecken 12">
            <a:extLst>
              <a:ext uri="{FF2B5EF4-FFF2-40B4-BE49-F238E27FC236}">
                <a16:creationId xmlns:a16="http://schemas.microsoft.com/office/drawing/2014/main" id="{F848C57B-1523-F52A-254E-7094B2A71A85}"/>
              </a:ext>
            </a:extLst>
          </p:cNvPr>
          <p:cNvSpPr/>
          <p:nvPr/>
        </p:nvSpPr>
        <p:spPr bwMode="gray">
          <a:xfrm>
            <a:off x="9839009" y="1316490"/>
            <a:ext cx="384043" cy="4231913"/>
          </a:xfrm>
          <a:prstGeom prst="roundRect">
            <a:avLst/>
          </a:prstGeom>
          <a:solidFill>
            <a:srgbClr val="91D9D9">
              <a:alpha val="89804"/>
            </a:srgbClr>
          </a:solidFill>
          <a:ln w="9525" algn="ctr">
            <a:solidFill>
              <a:schemeClr val="bg2"/>
            </a:solidFill>
            <a:miter lim="800000"/>
            <a:headEnd/>
            <a:tailEnd/>
          </a:ln>
          <a:effectLst/>
        </p:spPr>
        <p:txBody>
          <a:bodyPr vert="vert270" lIns="192000" tIns="48000" rIns="192000" bIns="48000" rtlCol="0" anchor="ctr"/>
          <a:lstStyle/>
          <a:p>
            <a:pPr algn="ctr" defTabSz="1219170">
              <a:defRPr/>
            </a:pPr>
            <a:r>
              <a:rPr lang="de-DE" sz="1467" b="1" kern="0" dirty="0">
                <a:solidFill>
                  <a:srgbClr val="FFFFFF"/>
                </a:solidFill>
                <a:latin typeface="Calibri" panose="020F0502020204030204"/>
              </a:rPr>
              <a:t>Animal Treatment</a:t>
            </a:r>
          </a:p>
        </p:txBody>
      </p:sp>
      <p:sp>
        <p:nvSpPr>
          <p:cNvPr id="14" name="Rechteck: abgerundete Ecken 13">
            <a:extLst>
              <a:ext uri="{FF2B5EF4-FFF2-40B4-BE49-F238E27FC236}">
                <a16:creationId xmlns:a16="http://schemas.microsoft.com/office/drawing/2014/main" id="{75D3DC25-8ECB-641D-F88E-68604524A710}"/>
              </a:ext>
            </a:extLst>
          </p:cNvPr>
          <p:cNvSpPr/>
          <p:nvPr/>
        </p:nvSpPr>
        <p:spPr bwMode="gray">
          <a:xfrm>
            <a:off x="10498567" y="1316490"/>
            <a:ext cx="384043" cy="4231913"/>
          </a:xfrm>
          <a:prstGeom prst="roundRect">
            <a:avLst/>
          </a:prstGeom>
          <a:solidFill>
            <a:srgbClr val="91D9D9">
              <a:alpha val="69804"/>
            </a:srgbClr>
          </a:solidFill>
          <a:ln w="9525" algn="ctr">
            <a:solidFill>
              <a:schemeClr val="bg2"/>
            </a:solidFill>
            <a:miter lim="800000"/>
            <a:headEnd/>
            <a:tailEnd/>
          </a:ln>
          <a:effectLst/>
        </p:spPr>
        <p:txBody>
          <a:bodyPr vert="vert270" lIns="192000" tIns="48000" rIns="192000" bIns="48000" rtlCol="0" anchor="ctr"/>
          <a:lstStyle/>
          <a:p>
            <a:pPr algn="ctr" defTabSz="1219170">
              <a:defRPr/>
            </a:pPr>
            <a:r>
              <a:rPr lang="de-DE" sz="1467" b="1" kern="0" dirty="0" err="1">
                <a:solidFill>
                  <a:srgbClr val="FFFFFF"/>
                </a:solidFill>
                <a:latin typeface="Calibri" panose="020F0502020204030204"/>
              </a:rPr>
              <a:t>Social</a:t>
            </a:r>
            <a:r>
              <a:rPr lang="de-DE" sz="1467" b="1" kern="0" dirty="0">
                <a:solidFill>
                  <a:srgbClr val="FFFFFF"/>
                </a:solidFill>
                <a:latin typeface="Calibri" panose="020F0502020204030204"/>
              </a:rPr>
              <a:t> </a:t>
            </a:r>
            <a:r>
              <a:rPr lang="de-DE" sz="1467" b="1" kern="0" dirty="0" err="1">
                <a:solidFill>
                  <a:srgbClr val="FFFFFF"/>
                </a:solidFill>
                <a:latin typeface="Calibri" panose="020F0502020204030204"/>
              </a:rPr>
              <a:t>Indicators</a:t>
            </a:r>
            <a:endParaRPr lang="de-DE" sz="1467" b="1" kern="0" dirty="0">
              <a:solidFill>
                <a:srgbClr val="FFFFFF"/>
              </a:solidFill>
              <a:latin typeface="Calibri" panose="020F0502020204030204"/>
            </a:endParaRPr>
          </a:p>
        </p:txBody>
      </p:sp>
      <p:sp>
        <p:nvSpPr>
          <p:cNvPr id="15" name="Pfeil: nach unten 14">
            <a:extLst>
              <a:ext uri="{FF2B5EF4-FFF2-40B4-BE49-F238E27FC236}">
                <a16:creationId xmlns:a16="http://schemas.microsoft.com/office/drawing/2014/main" id="{913A8DD3-3BCF-B1F1-97FF-B73699858878}"/>
              </a:ext>
            </a:extLst>
          </p:cNvPr>
          <p:cNvSpPr/>
          <p:nvPr/>
        </p:nvSpPr>
        <p:spPr bwMode="gray">
          <a:xfrm>
            <a:off x="384108" y="4650179"/>
            <a:ext cx="349515" cy="609971"/>
          </a:xfrm>
          <a:prstGeom prst="downArrow">
            <a:avLst/>
          </a:prstGeom>
          <a:solidFill>
            <a:schemeClr val="accent4">
              <a:lumMod val="60000"/>
              <a:lumOff val="40000"/>
              <a:alpha val="54000"/>
            </a:schemeClr>
          </a:solidFill>
          <a:ln w="9525" algn="ctr">
            <a:solidFill>
              <a:schemeClr val="bg2"/>
            </a:solidFill>
            <a:miter lim="800000"/>
            <a:headEnd/>
            <a:tailEnd/>
          </a:ln>
          <a:effectLst/>
        </p:spPr>
        <p:txBody>
          <a:bodyPr lIns="192000" tIns="48000" rIns="192000" bIns="48000" rtlCol="0" anchor="ctr"/>
          <a:lstStyle/>
          <a:p>
            <a:pPr algn="ctr" defTabSz="1219170">
              <a:defRPr/>
            </a:pPr>
            <a:endParaRPr lang="de-DE" sz="1467" b="1" kern="0">
              <a:solidFill>
                <a:srgbClr val="FFFFFF"/>
              </a:solidFill>
              <a:latin typeface="Calibri" panose="020F0502020204030204"/>
            </a:endParaRPr>
          </a:p>
        </p:txBody>
      </p:sp>
      <p:sp>
        <p:nvSpPr>
          <p:cNvPr id="16" name="Pfeil: nach unten 15">
            <a:extLst>
              <a:ext uri="{FF2B5EF4-FFF2-40B4-BE49-F238E27FC236}">
                <a16:creationId xmlns:a16="http://schemas.microsoft.com/office/drawing/2014/main" id="{C1B7BAB1-86F3-ACB0-EFEB-106089C21974}"/>
              </a:ext>
            </a:extLst>
          </p:cNvPr>
          <p:cNvSpPr/>
          <p:nvPr/>
        </p:nvSpPr>
        <p:spPr bwMode="gray">
          <a:xfrm rot="10800000">
            <a:off x="722751" y="4696056"/>
            <a:ext cx="349515" cy="609971"/>
          </a:xfrm>
          <a:prstGeom prst="downArrow">
            <a:avLst/>
          </a:prstGeom>
          <a:solidFill>
            <a:schemeClr val="accent4">
              <a:lumMod val="60000"/>
              <a:lumOff val="40000"/>
              <a:alpha val="54000"/>
            </a:schemeClr>
          </a:solidFill>
          <a:ln w="9525" algn="ctr">
            <a:solidFill>
              <a:schemeClr val="bg2"/>
            </a:solidFill>
            <a:miter lim="800000"/>
            <a:headEnd/>
            <a:tailEnd/>
          </a:ln>
          <a:effectLst/>
        </p:spPr>
        <p:txBody>
          <a:bodyPr lIns="192000" tIns="48000" rIns="192000" bIns="48000" rtlCol="0" anchor="ctr"/>
          <a:lstStyle/>
          <a:p>
            <a:pPr algn="ctr" defTabSz="1219170">
              <a:defRPr/>
            </a:pPr>
            <a:endParaRPr lang="de-DE" sz="1467" b="1" kern="0">
              <a:solidFill>
                <a:srgbClr val="FFFFFF"/>
              </a:solidFill>
              <a:latin typeface="Calibri" panose="020F0502020204030204"/>
            </a:endParaRPr>
          </a:p>
        </p:txBody>
      </p:sp>
      <p:sp>
        <p:nvSpPr>
          <p:cNvPr id="17" name="Textfeld 16">
            <a:extLst>
              <a:ext uri="{FF2B5EF4-FFF2-40B4-BE49-F238E27FC236}">
                <a16:creationId xmlns:a16="http://schemas.microsoft.com/office/drawing/2014/main" id="{2F3883CC-AC6A-C21C-DF62-E6F32923BFE7}"/>
              </a:ext>
            </a:extLst>
          </p:cNvPr>
          <p:cNvSpPr txBox="1"/>
          <p:nvPr/>
        </p:nvSpPr>
        <p:spPr>
          <a:xfrm>
            <a:off x="408806" y="5027500"/>
            <a:ext cx="12407941" cy="225767"/>
          </a:xfrm>
          <a:prstGeom prst="rect">
            <a:avLst/>
          </a:prstGeom>
          <a:noFill/>
        </p:spPr>
        <p:txBody>
          <a:bodyPr wrap="square" lIns="0" tIns="0" rIns="0" bIns="0" rtlCol="0">
            <a:spAutoFit/>
          </a:bodyPr>
          <a:lstStyle/>
          <a:p>
            <a:pPr defTabSz="1219170">
              <a:spcBef>
                <a:spcPts val="267"/>
              </a:spcBef>
              <a:buClr>
                <a:srgbClr val="0064B4"/>
              </a:buClr>
              <a:defRPr/>
            </a:pPr>
            <a:r>
              <a:rPr lang="de-DE" sz="1467" dirty="0" err="1">
                <a:solidFill>
                  <a:prstClr val="white"/>
                </a:solidFill>
                <a:latin typeface="Calibri" panose="020F0502020204030204"/>
              </a:rPr>
              <a:t>requirements</a:t>
            </a:r>
            <a:r>
              <a:rPr lang="de-DE" sz="1467" dirty="0">
                <a:solidFill>
                  <a:srgbClr val="5F5F5F"/>
                </a:solidFill>
                <a:latin typeface="Calibri" panose="020F0502020204030204"/>
              </a:rPr>
              <a:t>               </a:t>
            </a:r>
            <a:r>
              <a:rPr lang="de-DE" sz="1467" dirty="0" err="1">
                <a:solidFill>
                  <a:prstClr val="white"/>
                </a:solidFill>
                <a:latin typeface="Calibri" panose="020F0502020204030204"/>
              </a:rPr>
              <a:t>requirements</a:t>
            </a:r>
            <a:r>
              <a:rPr lang="de-DE" sz="1467" dirty="0">
                <a:solidFill>
                  <a:prstClr val="white"/>
                </a:solidFill>
                <a:latin typeface="Calibri" panose="020F0502020204030204"/>
              </a:rPr>
              <a:t>              </a:t>
            </a:r>
            <a:r>
              <a:rPr lang="de-DE" sz="1467" dirty="0">
                <a:solidFill>
                  <a:srgbClr val="5F5F5F"/>
                </a:solidFill>
                <a:latin typeface="Calibri" panose="020F0502020204030204"/>
              </a:rPr>
              <a:t> </a:t>
            </a:r>
            <a:r>
              <a:rPr lang="de-DE" sz="1467" dirty="0" err="1">
                <a:solidFill>
                  <a:prstClr val="white"/>
                </a:solidFill>
                <a:latin typeface="Calibri" panose="020F0502020204030204"/>
              </a:rPr>
              <a:t>requirements</a:t>
            </a:r>
            <a:r>
              <a:rPr lang="de-DE" sz="1467" dirty="0">
                <a:solidFill>
                  <a:prstClr val="white"/>
                </a:solidFill>
                <a:latin typeface="Calibri" panose="020F0502020204030204"/>
              </a:rPr>
              <a:t>                   </a:t>
            </a:r>
            <a:r>
              <a:rPr lang="de-DE" sz="1467" dirty="0">
                <a:solidFill>
                  <a:srgbClr val="5F5F5F"/>
                </a:solidFill>
                <a:latin typeface="Calibri" panose="020F0502020204030204"/>
              </a:rPr>
              <a:t> </a:t>
            </a:r>
            <a:r>
              <a:rPr lang="de-DE" sz="1467" dirty="0" err="1">
                <a:solidFill>
                  <a:prstClr val="white"/>
                </a:solidFill>
                <a:latin typeface="Calibri" panose="020F0502020204030204"/>
              </a:rPr>
              <a:t>requirements</a:t>
            </a:r>
            <a:r>
              <a:rPr lang="de-DE" sz="1467" dirty="0">
                <a:solidFill>
                  <a:prstClr val="white"/>
                </a:solidFill>
                <a:latin typeface="Calibri" panose="020F0502020204030204"/>
              </a:rPr>
              <a:t>              </a:t>
            </a:r>
            <a:r>
              <a:rPr lang="de-DE" sz="1467" dirty="0">
                <a:solidFill>
                  <a:srgbClr val="5F5F5F"/>
                </a:solidFill>
                <a:latin typeface="Calibri" panose="020F0502020204030204"/>
              </a:rPr>
              <a:t> </a:t>
            </a:r>
            <a:r>
              <a:rPr lang="de-DE" sz="1467" dirty="0" err="1">
                <a:solidFill>
                  <a:prstClr val="white"/>
                </a:solidFill>
                <a:latin typeface="Calibri" panose="020F0502020204030204"/>
              </a:rPr>
              <a:t>requirements</a:t>
            </a:r>
            <a:r>
              <a:rPr lang="de-DE" sz="1467" dirty="0">
                <a:solidFill>
                  <a:prstClr val="white"/>
                </a:solidFill>
                <a:latin typeface="Calibri" panose="020F0502020204030204"/>
              </a:rPr>
              <a:t>                     </a:t>
            </a:r>
            <a:r>
              <a:rPr lang="de-DE" sz="1467" dirty="0" err="1">
                <a:solidFill>
                  <a:prstClr val="white"/>
                </a:solidFill>
                <a:latin typeface="Calibri" panose="020F0502020204030204"/>
              </a:rPr>
              <a:t>requirements</a:t>
            </a:r>
            <a:r>
              <a:rPr lang="de-DE" sz="1467" dirty="0">
                <a:solidFill>
                  <a:prstClr val="white"/>
                </a:solidFill>
                <a:latin typeface="Calibri" panose="020F0502020204030204"/>
              </a:rPr>
              <a:t>                   </a:t>
            </a:r>
            <a:r>
              <a:rPr lang="de-DE" sz="1467" dirty="0">
                <a:solidFill>
                  <a:srgbClr val="5F5F5F"/>
                </a:solidFill>
                <a:latin typeface="Calibri" panose="020F0502020204030204"/>
              </a:rPr>
              <a:t> </a:t>
            </a:r>
            <a:r>
              <a:rPr lang="de-DE" sz="1467" dirty="0" err="1">
                <a:solidFill>
                  <a:prstClr val="white"/>
                </a:solidFill>
                <a:latin typeface="Calibri" panose="020F0502020204030204"/>
              </a:rPr>
              <a:t>requirements</a:t>
            </a:r>
            <a:endParaRPr lang="de-DE" sz="1467" dirty="0">
              <a:solidFill>
                <a:prstClr val="white"/>
              </a:solidFill>
              <a:latin typeface="Calibri" panose="020F0502020204030204"/>
            </a:endParaRPr>
          </a:p>
        </p:txBody>
      </p:sp>
      <p:sp>
        <p:nvSpPr>
          <p:cNvPr id="2" name="Titel 2">
            <a:extLst>
              <a:ext uri="{FF2B5EF4-FFF2-40B4-BE49-F238E27FC236}">
                <a16:creationId xmlns:a16="http://schemas.microsoft.com/office/drawing/2014/main" id="{DA8F5446-55CE-EBBF-6B5A-DF03071D7558}"/>
              </a:ext>
            </a:extLst>
          </p:cNvPr>
          <p:cNvSpPr txBox="1">
            <a:spLocks/>
          </p:cNvSpPr>
          <p:nvPr/>
        </p:nvSpPr>
        <p:spPr bwMode="gray">
          <a:xfrm>
            <a:off x="402168" y="68627"/>
            <a:ext cx="10782397" cy="1102783"/>
          </a:xfrm>
          <a:prstGeom prst="rect">
            <a:avLst/>
          </a:prstGeom>
        </p:spPr>
        <p:txBody>
          <a:bodyPr vert="horz" lIns="0" tIns="0" rIns="0" bIns="0" rtlCol="0" anchor="t" anchorCtr="0">
            <a:noAutofit/>
          </a:bodyPr>
          <a:lstStyle>
            <a:lvl1pPr algn="l" defTabSz="914400" rtl="0" eaLnBrk="1" latinLnBrk="0" hangingPunct="1">
              <a:spcBef>
                <a:spcPct val="0"/>
              </a:spcBef>
              <a:buNone/>
              <a:defRPr sz="2000" b="1" kern="1200">
                <a:solidFill>
                  <a:schemeClr val="tx1"/>
                </a:solidFill>
                <a:latin typeface="+mj-lt"/>
                <a:ea typeface="+mj-ea"/>
                <a:cs typeface="+mj-cs"/>
              </a:defRPr>
            </a:lvl1pPr>
          </a:lstStyle>
          <a:p>
            <a:pPr defTabSz="1219170">
              <a:lnSpc>
                <a:spcPts val="2400"/>
              </a:lnSpc>
              <a:defRPr/>
            </a:pPr>
            <a:r>
              <a:rPr lang="de-DE" sz="2667" dirty="0">
                <a:solidFill>
                  <a:srgbClr val="5F5F5F"/>
                </a:solidFill>
                <a:latin typeface="Calibri" panose="020F0502020204030204"/>
              </a:rPr>
              <a:t>DPP – System, Data-</a:t>
            </a:r>
            <a:r>
              <a:rPr lang="de-DE" sz="2667" dirty="0" err="1">
                <a:solidFill>
                  <a:srgbClr val="5F5F5F"/>
                </a:solidFill>
                <a:latin typeface="Calibri" panose="020F0502020204030204"/>
              </a:rPr>
              <a:t>Structure</a:t>
            </a:r>
            <a:r>
              <a:rPr lang="de-DE" sz="2667" dirty="0">
                <a:solidFill>
                  <a:srgbClr val="5F5F5F"/>
                </a:solidFill>
                <a:latin typeface="Calibri" panose="020F0502020204030204"/>
              </a:rPr>
              <a:t> &amp; </a:t>
            </a:r>
            <a:r>
              <a:rPr lang="de-DE" sz="2667" dirty="0" err="1">
                <a:solidFill>
                  <a:srgbClr val="5F5F5F"/>
                </a:solidFill>
                <a:latin typeface="Calibri" panose="020F0502020204030204"/>
              </a:rPr>
              <a:t>Governance</a:t>
            </a:r>
            <a:br>
              <a:rPr lang="de-DE" sz="2667" dirty="0">
                <a:solidFill>
                  <a:srgbClr val="5F5F5F"/>
                </a:solidFill>
                <a:latin typeface="Calibri" panose="020F0502020204030204"/>
              </a:rPr>
            </a:br>
            <a:r>
              <a:rPr lang="de-DE" sz="2133" dirty="0" err="1">
                <a:solidFill>
                  <a:srgbClr val="5F5F5F"/>
                </a:solidFill>
                <a:latin typeface="Calibri" panose="020F0502020204030204"/>
              </a:rPr>
              <a:t>as</a:t>
            </a:r>
            <a:r>
              <a:rPr lang="de-DE" sz="2133" dirty="0">
                <a:solidFill>
                  <a:srgbClr val="5F5F5F"/>
                </a:solidFill>
                <a:latin typeface="Calibri" panose="020F0502020204030204"/>
              </a:rPr>
              <a:t> horizontal Infrastructure </a:t>
            </a:r>
            <a:r>
              <a:rPr lang="de-DE" sz="2133" dirty="0" err="1">
                <a:solidFill>
                  <a:srgbClr val="5F5F5F"/>
                </a:solidFill>
                <a:latin typeface="Calibri" panose="020F0502020204030204"/>
              </a:rPr>
              <a:t>for</a:t>
            </a:r>
            <a:r>
              <a:rPr lang="de-DE" sz="2133" dirty="0">
                <a:solidFill>
                  <a:srgbClr val="5F5F5F"/>
                </a:solidFill>
                <a:latin typeface="Calibri" panose="020F0502020204030204"/>
              </a:rPr>
              <a:t> </a:t>
            </a:r>
            <a:r>
              <a:rPr lang="de-DE" sz="2133" dirty="0" err="1">
                <a:solidFill>
                  <a:srgbClr val="5F5F5F"/>
                </a:solidFill>
                <a:latin typeface="Calibri" panose="020F0502020204030204"/>
              </a:rPr>
              <a:t>several</a:t>
            </a:r>
            <a:r>
              <a:rPr lang="de-DE" sz="2133" dirty="0">
                <a:solidFill>
                  <a:srgbClr val="5F5F5F"/>
                </a:solidFill>
                <a:latin typeface="Calibri" panose="020F0502020204030204"/>
              </a:rPr>
              <a:t> </a:t>
            </a:r>
            <a:r>
              <a:rPr lang="de-DE" sz="2133" dirty="0" err="1">
                <a:solidFill>
                  <a:srgbClr val="5F5F5F"/>
                </a:solidFill>
                <a:latin typeface="Calibri" panose="020F0502020204030204"/>
              </a:rPr>
              <a:t>issues</a:t>
            </a:r>
            <a:endParaRPr lang="de-DE" sz="3200" dirty="0">
              <a:solidFill>
                <a:srgbClr val="5F5F5F"/>
              </a:solidFill>
              <a:latin typeface="Calibri" panose="020F0502020204030204"/>
            </a:endParaRPr>
          </a:p>
        </p:txBody>
      </p:sp>
    </p:spTree>
    <p:extLst>
      <p:ext uri="{BB962C8B-B14F-4D97-AF65-F5344CB8AC3E}">
        <p14:creationId xmlns:p14="http://schemas.microsoft.com/office/powerpoint/2010/main" val="1314911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658813" y="1884363"/>
            <a:ext cx="11101816" cy="3907271"/>
          </a:xfrm>
        </p:spPr>
        <p:txBody>
          <a:bodyPr numCol="1">
            <a:noAutofit/>
          </a:bodyPr>
          <a:lstStyle/>
          <a:p>
            <a:pPr marL="285744" indent="-285744">
              <a:spcBef>
                <a:spcPts val="1333"/>
              </a:spcBef>
              <a:defRPr/>
            </a:pPr>
            <a:r>
              <a:rPr lang="de-DE" altLang="de-DE" sz="1900" dirty="0">
                <a:latin typeface="Arial" pitchFamily="34" charset="0"/>
              </a:rPr>
              <a:t>(Grundlagen) DIN / DKE Normung</a:t>
            </a:r>
          </a:p>
          <a:p>
            <a:pPr marL="285744" indent="-285744">
              <a:spcBef>
                <a:spcPts val="1333"/>
              </a:spcBef>
              <a:defRPr/>
            </a:pPr>
            <a:r>
              <a:rPr lang="de-DE" altLang="de-DE" sz="1900" dirty="0">
                <a:latin typeface="Arial" pitchFamily="34" charset="0"/>
              </a:rPr>
              <a:t>(Grundlagen) Normung ein Element der Qualitätsinfrastruktur	(QI = Hidden Champion)</a:t>
            </a:r>
          </a:p>
          <a:p>
            <a:pPr marL="285744" indent="-285744">
              <a:spcBef>
                <a:spcPts val="1333"/>
              </a:spcBef>
              <a:defRPr/>
            </a:pPr>
            <a:r>
              <a:rPr lang="de-DE" altLang="de-DE" sz="1900" dirty="0">
                <a:latin typeface="Arial" pitchFamily="34" charset="0"/>
              </a:rPr>
              <a:t>EU-Politik fordert DPP als Tool für CE</a:t>
            </a:r>
          </a:p>
          <a:p>
            <a:pPr marL="285744" indent="-285744">
              <a:spcBef>
                <a:spcPts val="1333"/>
              </a:spcBef>
              <a:defRPr/>
            </a:pPr>
            <a:r>
              <a:rPr lang="de-DE" altLang="de-DE" sz="1900" dirty="0">
                <a:latin typeface="Arial" pitchFamily="34" charset="0"/>
              </a:rPr>
              <a:t>DPP - Was ist das? – Normung für das Big(</a:t>
            </a:r>
            <a:r>
              <a:rPr lang="de-DE" altLang="de-DE" sz="1900" dirty="0" err="1">
                <a:latin typeface="Arial" pitchFamily="34" charset="0"/>
              </a:rPr>
              <a:t>ger</a:t>
            </a:r>
            <a:r>
              <a:rPr lang="de-DE" altLang="de-DE" sz="1900" dirty="0">
                <a:latin typeface="Arial" pitchFamily="34" charset="0"/>
              </a:rPr>
              <a:t>) Picture</a:t>
            </a:r>
          </a:p>
          <a:p>
            <a:pPr marL="285744" indent="-285744">
              <a:spcBef>
                <a:spcPts val="1333"/>
              </a:spcBef>
              <a:defRPr/>
            </a:pPr>
            <a:r>
              <a:rPr lang="de-DE" altLang="de-DE" sz="1900" dirty="0">
                <a:latin typeface="Arial" pitchFamily="34" charset="0"/>
              </a:rPr>
              <a:t>DPP aktuell in der EU (Normung &amp; Politik)</a:t>
            </a:r>
          </a:p>
          <a:p>
            <a:pPr marL="285744" indent="-285744">
              <a:spcBef>
                <a:spcPts val="1333"/>
              </a:spcBef>
              <a:defRPr/>
            </a:pPr>
            <a:r>
              <a:rPr lang="de-DE" altLang="de-DE" sz="1900" dirty="0">
                <a:latin typeface="Arial" pitchFamily="34" charset="0"/>
              </a:rPr>
              <a:t>DPP ein Werkzeug der QI-Digital				(QI-Digital = </a:t>
            </a:r>
            <a:r>
              <a:rPr lang="de-DE" altLang="de-DE" sz="1900" dirty="0" err="1">
                <a:latin typeface="Arial" pitchFamily="34" charset="0"/>
              </a:rPr>
              <a:t>Enabler</a:t>
            </a:r>
            <a:r>
              <a:rPr lang="de-DE" altLang="de-DE" sz="1900" dirty="0">
                <a:latin typeface="Arial" pitchFamily="34" charset="0"/>
              </a:rPr>
              <a:t>)</a:t>
            </a:r>
          </a:p>
          <a:p>
            <a:pPr marL="285744" indent="-285744">
              <a:spcBef>
                <a:spcPts val="1333"/>
              </a:spcBef>
              <a:defRPr/>
            </a:pPr>
            <a:r>
              <a:rPr lang="de-DE" altLang="de-DE" sz="1900" dirty="0">
                <a:latin typeface="Arial" pitchFamily="34" charset="0"/>
              </a:rPr>
              <a:t>DPP – was daraus folgt – Normung für Digital / Data </a:t>
            </a:r>
            <a:r>
              <a:rPr lang="de-DE" altLang="de-DE" sz="1900" dirty="0" err="1">
                <a:latin typeface="Arial" pitchFamily="34" charset="0"/>
              </a:rPr>
              <a:t>Ecosystems</a:t>
            </a:r>
            <a:endParaRPr lang="de-DE" altLang="de-DE" sz="1900" dirty="0">
              <a:latin typeface="Arial" pitchFamily="34" charset="0"/>
            </a:endParaRPr>
          </a:p>
          <a:p>
            <a:pPr marL="285744" indent="-285744">
              <a:spcBef>
                <a:spcPts val="1333"/>
              </a:spcBef>
              <a:defRPr/>
            </a:pPr>
            <a:r>
              <a:rPr lang="de-DE" altLang="de-DE" sz="1900" dirty="0">
                <a:latin typeface="Arial" pitchFamily="34" charset="0"/>
              </a:rPr>
              <a:t>Internationale Transformation der QI 				(QI-Digital International = Lever) </a:t>
            </a:r>
          </a:p>
          <a:p>
            <a:pPr marL="285744" indent="-285744">
              <a:spcBef>
                <a:spcPts val="1333"/>
              </a:spcBef>
              <a:defRPr/>
            </a:pPr>
            <a:r>
              <a:rPr lang="de-DE" altLang="de-DE" sz="1900" dirty="0">
                <a:latin typeface="Arial" pitchFamily="34" charset="0"/>
              </a:rPr>
              <a:t>gemeinsam </a:t>
            </a:r>
            <a:r>
              <a:rPr lang="de-DE" altLang="de-DE" sz="1900" dirty="0" err="1">
                <a:latin typeface="Arial" pitchFamily="34" charset="0"/>
              </a:rPr>
              <a:t>window</a:t>
            </a:r>
            <a:r>
              <a:rPr lang="de-DE" altLang="de-DE" sz="1900" dirty="0">
                <a:latin typeface="Arial" pitchFamily="34" charset="0"/>
              </a:rPr>
              <a:t> </a:t>
            </a:r>
            <a:r>
              <a:rPr lang="de-DE" altLang="de-DE" sz="1900" dirty="0" err="1">
                <a:latin typeface="Arial" pitchFamily="34" charset="0"/>
              </a:rPr>
              <a:t>of</a:t>
            </a:r>
            <a:r>
              <a:rPr lang="de-DE" altLang="de-DE" sz="1900" dirty="0">
                <a:latin typeface="Arial" pitchFamily="34" charset="0"/>
              </a:rPr>
              <a:t> </a:t>
            </a:r>
            <a:r>
              <a:rPr lang="de-DE" altLang="de-DE" sz="1900" dirty="0" err="1">
                <a:latin typeface="Arial" pitchFamily="34" charset="0"/>
              </a:rPr>
              <a:t>opportunity</a:t>
            </a:r>
            <a:r>
              <a:rPr lang="de-DE" altLang="de-DE" sz="1900" dirty="0">
                <a:latin typeface="Arial" pitchFamily="34" charset="0"/>
              </a:rPr>
              <a:t> nutzen</a:t>
            </a: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p:txBody>
      </p:sp>
      <p:sp>
        <p:nvSpPr>
          <p:cNvPr id="4" name="Foliennummernplatzhalter 3"/>
          <p:cNvSpPr>
            <a:spLocks noGrp="1"/>
          </p:cNvSpPr>
          <p:nvPr>
            <p:ph type="sldNum" sz="quarter" idx="10"/>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fld id="{8B252499-9B54-4877-82BC-0DBF69578AC1}" type="slidenum">
              <a:rPr kumimoji="0" lang="en-US" sz="800" b="1" i="0" u="none" strike="noStrike" kern="1200" cap="none" spc="0" normalizeH="0" baseline="0" noProof="0">
                <a:ln>
                  <a:noFill/>
                </a:ln>
                <a:solidFill>
                  <a:srgbClr val="004164"/>
                </a:solidFill>
                <a:effectLst/>
                <a:uLnTx/>
                <a:uFillTx/>
                <a:latin typeface="Arial"/>
                <a:ea typeface="+mn-ea"/>
                <a:cs typeface="+mn-cs"/>
              </a:rPr>
              <a:pPr marL="0" marR="0" lvl="0" indent="0" algn="l" defTabSz="914377" rtl="0" eaLnBrk="1" fontAlgn="auto" latinLnBrk="0" hangingPunct="1">
                <a:lnSpc>
                  <a:spcPct val="100000"/>
                </a:lnSpc>
                <a:spcBef>
                  <a:spcPts val="0"/>
                </a:spcBef>
                <a:spcAft>
                  <a:spcPts val="0"/>
                </a:spcAft>
                <a:buClrTx/>
                <a:buSzTx/>
                <a:buFontTx/>
                <a:buNone/>
                <a:tabLst/>
                <a:defRPr/>
              </a:pPr>
              <a:t>2</a:t>
            </a:fld>
            <a:endParaRPr kumimoji="0" lang="en-US" sz="800" b="1" i="0" u="none" strike="noStrike" kern="1200" cap="none" spc="0" normalizeH="0" baseline="0" noProof="0" dirty="0">
              <a:ln>
                <a:noFill/>
              </a:ln>
              <a:solidFill>
                <a:srgbClr val="004164"/>
              </a:solidFill>
              <a:effectLst/>
              <a:uLnTx/>
              <a:uFillTx/>
              <a:latin typeface="Arial"/>
              <a:ea typeface="+mn-ea"/>
              <a:cs typeface="+mn-cs"/>
            </a:endParaRPr>
          </a:p>
        </p:txBody>
      </p:sp>
      <p:sp>
        <p:nvSpPr>
          <p:cNvPr id="5" name="Fußzeilenplatzhalter 4"/>
          <p:cNvSpPr>
            <a:spLocks noGrp="1"/>
          </p:cNvSpPr>
          <p:nvPr>
            <p:ph type="ftr" sz="quarter" idx="11"/>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4164"/>
                </a:solidFill>
                <a:effectLst/>
                <a:uLnTx/>
                <a:uFillTx/>
                <a:latin typeface="Arial"/>
                <a:ea typeface="+mn-ea"/>
                <a:cs typeface="+mn-cs"/>
              </a:rPr>
              <a:t>© 2023, DIN e. V.</a:t>
            </a:r>
          </a:p>
        </p:txBody>
      </p:sp>
      <p:sp>
        <p:nvSpPr>
          <p:cNvPr id="10" name="Titel 6">
            <a:extLst>
              <a:ext uri="{FF2B5EF4-FFF2-40B4-BE49-F238E27FC236}">
                <a16:creationId xmlns:a16="http://schemas.microsoft.com/office/drawing/2014/main" id="{77547210-F79C-265D-CAAC-6C420EB1E4B4}"/>
              </a:ext>
            </a:extLst>
          </p:cNvPr>
          <p:cNvSpPr>
            <a:spLocks noGrp="1"/>
          </p:cNvSpPr>
          <p:nvPr>
            <p:ph type="title"/>
          </p:nvPr>
        </p:nvSpPr>
        <p:spPr>
          <a:xfrm>
            <a:off x="658813" y="1042990"/>
            <a:ext cx="9856787" cy="471487"/>
          </a:xfrm>
        </p:spPr>
        <p:txBody>
          <a:bodyPr/>
          <a:lstStyle/>
          <a:p>
            <a:r>
              <a:rPr lang="de-DE" dirty="0"/>
              <a:t>Vortrag Stationen</a:t>
            </a:r>
            <a:endParaRPr lang="en-US" dirty="0"/>
          </a:p>
        </p:txBody>
      </p:sp>
      <p:sp>
        <p:nvSpPr>
          <p:cNvPr id="13" name="Textplatzhalter 7">
            <a:extLst>
              <a:ext uri="{FF2B5EF4-FFF2-40B4-BE49-F238E27FC236}">
                <a16:creationId xmlns:a16="http://schemas.microsoft.com/office/drawing/2014/main" id="{016B5BB6-844B-B3DF-F882-538E9B277946}"/>
              </a:ext>
            </a:extLst>
          </p:cNvPr>
          <p:cNvSpPr txBox="1">
            <a:spLocks/>
          </p:cNvSpPr>
          <p:nvPr/>
        </p:nvSpPr>
        <p:spPr>
          <a:xfrm>
            <a:off x="537949" y="737586"/>
            <a:ext cx="9974543" cy="291148"/>
          </a:xfrm>
          <a:prstGeom prst="rect">
            <a:avLst/>
          </a:prstGeom>
        </p:spPr>
        <p:txBody>
          <a:bodyPr anchor="b"/>
          <a:lstStyle>
            <a:lvl1pPr marL="0" indent="0" algn="l" defTabSz="685800" rtl="0" eaLnBrk="1" latinLnBrk="0" hangingPunct="1">
              <a:lnSpc>
                <a:spcPct val="90000"/>
              </a:lnSpc>
              <a:spcBef>
                <a:spcPts val="750"/>
              </a:spcBef>
              <a:buFont typeface="Wingdings" panose="05000000000000000000" pitchFamily="2" charset="2"/>
              <a:buNone/>
              <a:defRPr sz="1350" kern="1200">
                <a:solidFill>
                  <a:schemeClr val="tx1"/>
                </a:solidFill>
                <a:latin typeface="+mn-lt"/>
                <a:ea typeface="+mn-ea"/>
                <a:cs typeface="+mn-cs"/>
              </a:defRPr>
            </a:lvl1pPr>
            <a:lvl2pPr marL="201216" indent="-183356" algn="l" defTabSz="685800" rtl="0" eaLnBrk="1" latinLnBrk="0" hangingPunct="1">
              <a:lnSpc>
                <a:spcPct val="90000"/>
              </a:lnSpc>
              <a:spcBef>
                <a:spcPts val="375"/>
              </a:spcBef>
              <a:buFont typeface="Wingdings" panose="05000000000000000000" pitchFamily="2" charset="2"/>
              <a:buChar char="§"/>
              <a:defRPr sz="1350" kern="1200">
                <a:solidFill>
                  <a:schemeClr val="tx1"/>
                </a:solidFill>
                <a:latin typeface="+mn-lt"/>
                <a:ea typeface="+mn-ea"/>
                <a:cs typeface="+mn-cs"/>
              </a:defRPr>
            </a:lvl2pPr>
            <a:lvl3pPr marL="357188" indent="-150019" algn="l" defTabSz="685800" rtl="0" eaLnBrk="1" latinLnBrk="0" hangingPunct="1">
              <a:lnSpc>
                <a:spcPct val="90000"/>
              </a:lnSpc>
              <a:spcBef>
                <a:spcPts val="375"/>
              </a:spcBef>
              <a:buClr>
                <a:schemeClr val="tx1"/>
              </a:buClr>
              <a:buFont typeface="Arial" panose="020B0604020202020204" pitchFamily="34" charset="0"/>
              <a:buChar char="‒"/>
              <a:defRPr sz="1350" kern="1200">
                <a:solidFill>
                  <a:schemeClr val="tx1"/>
                </a:solidFill>
                <a:latin typeface="+mn-lt"/>
                <a:ea typeface="+mn-ea"/>
                <a:cs typeface="+mn-cs"/>
              </a:defRPr>
            </a:lvl3pPr>
            <a:lvl4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4pPr>
            <a:lvl5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Wingdings" panose="05000000000000000000" pitchFamily="2" charset="2"/>
              <a:buNone/>
              <a:tabLst/>
              <a:defRPr/>
            </a:pPr>
            <a:r>
              <a:rPr kumimoji="0" lang="de-DE" sz="1800" b="0" i="0" u="none" strike="noStrike" kern="1200" cap="none" spc="0" normalizeH="0" baseline="0" noProof="0" dirty="0">
                <a:ln>
                  <a:noFill/>
                </a:ln>
                <a:solidFill>
                  <a:srgbClr val="002060"/>
                </a:solidFill>
                <a:effectLst/>
                <a:uLnTx/>
                <a:uFillTx/>
                <a:latin typeface="Arial"/>
                <a:ea typeface="+mn-ea"/>
                <a:cs typeface="+mn-cs"/>
              </a:rPr>
              <a:t>DPP &amp; QI-Digital-</a:t>
            </a:r>
            <a:r>
              <a:rPr kumimoji="0" lang="de-DE" sz="1800" b="0" i="0" u="none" strike="noStrike" kern="1200" cap="none" spc="0" normalizeH="0" baseline="0" noProof="0" dirty="0" err="1">
                <a:ln>
                  <a:noFill/>
                </a:ln>
                <a:solidFill>
                  <a:srgbClr val="002060"/>
                </a:solidFill>
                <a:effectLst/>
                <a:uLnTx/>
                <a:uFillTx/>
                <a:latin typeface="Arial"/>
                <a:ea typeface="+mn-ea"/>
                <a:cs typeface="+mn-cs"/>
              </a:rPr>
              <a:t>Internatonial</a:t>
            </a:r>
            <a:r>
              <a:rPr kumimoji="0" lang="de-DE" sz="1800" b="0" i="0" u="none" strike="noStrike" kern="1200" cap="none" spc="0" normalizeH="0" baseline="0" noProof="0" dirty="0">
                <a:ln>
                  <a:noFill/>
                </a:ln>
                <a:solidFill>
                  <a:srgbClr val="002060"/>
                </a:solidFill>
                <a:effectLst/>
                <a:uLnTx/>
                <a:uFillTx/>
                <a:latin typeface="Arial"/>
                <a:ea typeface="+mn-ea"/>
                <a:cs typeface="+mn-cs"/>
              </a:rPr>
              <a:t> als </a:t>
            </a:r>
            <a:r>
              <a:rPr kumimoji="0" lang="de-DE" sz="1800" b="0" i="0" u="none" strike="noStrike" kern="1200" cap="none" spc="0" normalizeH="0" baseline="0" noProof="0" dirty="0" err="1">
                <a:ln>
                  <a:noFill/>
                </a:ln>
                <a:solidFill>
                  <a:srgbClr val="002060"/>
                </a:solidFill>
                <a:effectLst/>
                <a:uLnTx/>
                <a:uFillTx/>
                <a:latin typeface="Arial"/>
                <a:ea typeface="+mn-ea"/>
                <a:cs typeface="+mn-cs"/>
              </a:rPr>
              <a:t>window</a:t>
            </a:r>
            <a:r>
              <a:rPr kumimoji="0" lang="de-DE" sz="1800" b="0" i="0" u="none" strike="noStrike" kern="1200" cap="none" spc="0" normalizeH="0" baseline="0" noProof="0" dirty="0">
                <a:ln>
                  <a:noFill/>
                </a:ln>
                <a:solidFill>
                  <a:srgbClr val="002060"/>
                </a:solidFill>
                <a:effectLst/>
                <a:uLnTx/>
                <a:uFillTx/>
                <a:latin typeface="Arial"/>
                <a:ea typeface="+mn-ea"/>
                <a:cs typeface="+mn-cs"/>
              </a:rPr>
              <a:t> </a:t>
            </a:r>
            <a:r>
              <a:rPr kumimoji="0" lang="de-DE" sz="1800" b="0" i="0" u="none" strike="noStrike" kern="1200" cap="none" spc="0" normalizeH="0" baseline="0" noProof="0" dirty="0" err="1">
                <a:ln>
                  <a:noFill/>
                </a:ln>
                <a:solidFill>
                  <a:srgbClr val="002060"/>
                </a:solidFill>
                <a:effectLst/>
                <a:uLnTx/>
                <a:uFillTx/>
                <a:latin typeface="Arial"/>
                <a:ea typeface="+mn-ea"/>
                <a:cs typeface="+mn-cs"/>
              </a:rPr>
              <a:t>of</a:t>
            </a:r>
            <a:r>
              <a:rPr kumimoji="0" lang="de-DE" sz="1800" b="0" i="0" u="none" strike="noStrike" kern="1200" cap="none" spc="0" normalizeH="0" baseline="0" noProof="0" dirty="0">
                <a:ln>
                  <a:noFill/>
                </a:ln>
                <a:solidFill>
                  <a:srgbClr val="002060"/>
                </a:solidFill>
                <a:effectLst/>
                <a:uLnTx/>
                <a:uFillTx/>
                <a:latin typeface="Arial"/>
                <a:ea typeface="+mn-ea"/>
                <a:cs typeface="+mn-cs"/>
              </a:rPr>
              <a:t> </a:t>
            </a:r>
            <a:r>
              <a:rPr kumimoji="0" lang="de-DE" sz="1800" b="0" i="0" u="none" strike="noStrike" kern="1200" cap="none" spc="0" normalizeH="0" baseline="0" noProof="0" dirty="0" err="1">
                <a:ln>
                  <a:noFill/>
                </a:ln>
                <a:solidFill>
                  <a:srgbClr val="002060"/>
                </a:solidFill>
                <a:effectLst/>
                <a:uLnTx/>
                <a:uFillTx/>
                <a:latin typeface="Arial"/>
                <a:ea typeface="+mn-ea"/>
                <a:cs typeface="+mn-cs"/>
              </a:rPr>
              <a:t>opportunity</a:t>
            </a:r>
            <a:endParaRPr kumimoji="0" lang="en-US" sz="1800" b="0" i="0" u="none" strike="noStrike" kern="1200" cap="none" spc="0" normalizeH="0" baseline="0" noProof="0" dirty="0">
              <a:ln>
                <a:noFill/>
              </a:ln>
              <a:solidFill>
                <a:srgbClr val="002060"/>
              </a:solidFill>
              <a:effectLst/>
              <a:uLnTx/>
              <a:uFillTx/>
              <a:latin typeface="Arial"/>
              <a:ea typeface="+mn-ea"/>
              <a:cs typeface="+mn-cs"/>
            </a:endParaRPr>
          </a:p>
        </p:txBody>
      </p:sp>
    </p:spTree>
    <p:extLst>
      <p:ext uri="{BB962C8B-B14F-4D97-AF65-F5344CB8AC3E}">
        <p14:creationId xmlns:p14="http://schemas.microsoft.com/office/powerpoint/2010/main" val="2184584558"/>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658813" y="1884363"/>
            <a:ext cx="9856787" cy="3907271"/>
          </a:xfrm>
        </p:spPr>
        <p:txBody>
          <a:bodyPr numCol="1">
            <a:noAutofit/>
          </a:bodyPr>
          <a:lstStyle/>
          <a:p>
            <a:pPr marL="0" indent="0">
              <a:spcBef>
                <a:spcPts val="1333"/>
              </a:spcBef>
              <a:buNone/>
              <a:defRPr/>
            </a:pPr>
            <a:r>
              <a:rPr lang="de-DE" altLang="de-DE" sz="2667" b="1" i="1" dirty="0">
                <a:latin typeface="Arial" pitchFamily="34" charset="0"/>
              </a:rPr>
              <a:t>Achtung! Da zeichnet sich etwas am Horizont ab.</a:t>
            </a:r>
          </a:p>
          <a:p>
            <a:pPr marL="0" indent="0">
              <a:spcBef>
                <a:spcPts val="1333"/>
              </a:spcBef>
              <a:buNone/>
              <a:defRPr/>
            </a:pPr>
            <a:r>
              <a:rPr lang="de-DE" altLang="de-DE" sz="2667" b="1" dirty="0">
                <a:latin typeface="Arial" pitchFamily="34" charset="0"/>
                <a:sym typeface="Wingdings" panose="05000000000000000000" pitchFamily="2" charset="2"/>
              </a:rPr>
              <a:t></a:t>
            </a:r>
            <a:r>
              <a:rPr lang="de-DE" altLang="de-DE" sz="2667" b="1" dirty="0">
                <a:latin typeface="Arial" pitchFamily="34" charset="0"/>
              </a:rPr>
              <a:t> der DPP mehr als nur das mehr als nur der Pass</a:t>
            </a:r>
          </a:p>
        </p:txBody>
      </p:sp>
      <p:sp>
        <p:nvSpPr>
          <p:cNvPr id="4" name="Foliennummernplatzhalter 3"/>
          <p:cNvSpPr>
            <a:spLocks noGrp="1"/>
          </p:cNvSpPr>
          <p:nvPr>
            <p:ph type="sldNum" sz="quarter" idx="10"/>
          </p:nvPr>
        </p:nvSpPr>
        <p:spPr/>
        <p:txBody>
          <a:bodyPr/>
          <a:lstStyle/>
          <a:p>
            <a:pPr defTabSz="914377">
              <a:defRPr/>
            </a:pPr>
            <a:fld id="{8B252499-9B54-4877-82BC-0DBF69578AC1}" type="slidenum">
              <a:rPr lang="en-US">
                <a:solidFill>
                  <a:srgbClr val="004164"/>
                </a:solidFill>
                <a:latin typeface="Arial"/>
              </a:rPr>
              <a:pPr defTabSz="914377">
                <a:defRPr/>
              </a:pPr>
              <a:t>20</a:t>
            </a:fld>
            <a:endParaRPr lang="en-US" dirty="0">
              <a:solidFill>
                <a:srgbClr val="004164"/>
              </a:solidFill>
              <a:latin typeface="Arial"/>
            </a:endParaRPr>
          </a:p>
        </p:txBody>
      </p:sp>
      <p:sp>
        <p:nvSpPr>
          <p:cNvPr id="5" name="Fußzeilenplatzhalter 4"/>
          <p:cNvSpPr>
            <a:spLocks noGrp="1"/>
          </p:cNvSpPr>
          <p:nvPr>
            <p:ph type="ftr" sz="quarter" idx="11"/>
          </p:nvPr>
        </p:nvSpPr>
        <p:spPr/>
        <p:txBody>
          <a:bodyPr/>
          <a:lstStyle/>
          <a:p>
            <a:pPr defTabSz="914377">
              <a:defRPr/>
            </a:pPr>
            <a:r>
              <a:rPr lang="en-US" dirty="0">
                <a:solidFill>
                  <a:srgbClr val="004164"/>
                </a:solidFill>
                <a:latin typeface="Arial"/>
              </a:rPr>
              <a:t>© 2023, DIN e. V.</a:t>
            </a:r>
          </a:p>
        </p:txBody>
      </p:sp>
    </p:spTree>
    <p:extLst>
      <p:ext uri="{BB962C8B-B14F-4D97-AF65-F5344CB8AC3E}">
        <p14:creationId xmlns:p14="http://schemas.microsoft.com/office/powerpoint/2010/main" val="3011957752"/>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81A827-F905-7286-42E2-09881E670406}"/>
              </a:ext>
            </a:extLst>
          </p:cNvPr>
          <p:cNvSpPr>
            <a:spLocks noGrp="1"/>
          </p:cNvSpPr>
          <p:nvPr>
            <p:ph type="title"/>
          </p:nvPr>
        </p:nvSpPr>
        <p:spPr/>
        <p:txBody>
          <a:bodyPr/>
          <a:lstStyle/>
          <a:p>
            <a:endParaRPr lang="de-DE"/>
          </a:p>
        </p:txBody>
      </p:sp>
      <p:sp>
        <p:nvSpPr>
          <p:cNvPr id="3" name="Foliennummernplatzhalter 2">
            <a:extLst>
              <a:ext uri="{FF2B5EF4-FFF2-40B4-BE49-F238E27FC236}">
                <a16:creationId xmlns:a16="http://schemas.microsoft.com/office/drawing/2014/main" id="{2F081F44-3FC6-0378-6400-9B6DE6501BD2}"/>
              </a:ext>
            </a:extLst>
          </p:cNvPr>
          <p:cNvSpPr>
            <a:spLocks noGrp="1"/>
          </p:cNvSpPr>
          <p:nvPr>
            <p:ph type="sldNum" sz="quarter" idx="10"/>
          </p:nvPr>
        </p:nvSpPr>
        <p:spPr/>
        <p:txBody>
          <a:bodyPr/>
          <a:lstStyle/>
          <a:p>
            <a:pPr defTabSz="1219140">
              <a:defRPr/>
            </a:pPr>
            <a:fld id="{8B252499-9B54-4877-82BC-0DBF69578AC1}" type="slidenum">
              <a:rPr lang="en-US">
                <a:solidFill>
                  <a:srgbClr val="5F5F5F"/>
                </a:solidFill>
                <a:latin typeface="Calibri" panose="020F0502020204030204"/>
              </a:rPr>
              <a:pPr defTabSz="1219140">
                <a:defRPr/>
              </a:pPr>
              <a:t>21</a:t>
            </a:fld>
            <a:endParaRPr lang="en-US" dirty="0">
              <a:solidFill>
                <a:srgbClr val="5F5F5F"/>
              </a:solidFill>
              <a:latin typeface="Calibri" panose="020F0502020204030204"/>
            </a:endParaRPr>
          </a:p>
        </p:txBody>
      </p:sp>
      <p:sp>
        <p:nvSpPr>
          <p:cNvPr id="5" name="Textplatzhalter 4">
            <a:extLst>
              <a:ext uri="{FF2B5EF4-FFF2-40B4-BE49-F238E27FC236}">
                <a16:creationId xmlns:a16="http://schemas.microsoft.com/office/drawing/2014/main" id="{27F5B5B6-25D0-504E-9F13-3ED98A30BDE4}"/>
              </a:ext>
            </a:extLst>
          </p:cNvPr>
          <p:cNvSpPr>
            <a:spLocks noGrp="1"/>
          </p:cNvSpPr>
          <p:nvPr>
            <p:ph type="body" sz="quarter" idx="12"/>
          </p:nvPr>
        </p:nvSpPr>
        <p:spPr/>
        <p:txBody>
          <a:bodyPr/>
          <a:lstStyle/>
          <a:p>
            <a:endParaRPr lang="de-DE"/>
          </a:p>
        </p:txBody>
      </p:sp>
      <p:pic>
        <p:nvPicPr>
          <p:cNvPr id="12" name="Grafik 11" descr="Ein Bild, das Text, Diagramm, Screenshot, Schrift enthält.&#10;&#10;Automatisch generierte Beschreibung">
            <a:extLst>
              <a:ext uri="{FF2B5EF4-FFF2-40B4-BE49-F238E27FC236}">
                <a16:creationId xmlns:a16="http://schemas.microsoft.com/office/drawing/2014/main" id="{4DEB740A-2F89-7225-61C6-0D1541331B26}"/>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t="80973"/>
          <a:stretch/>
        </p:blipFill>
        <p:spPr>
          <a:xfrm>
            <a:off x="1323775" y="5884740"/>
            <a:ext cx="9820000" cy="1050907"/>
          </a:xfrm>
          <a:prstGeom prst="rect">
            <a:avLst/>
          </a:prstGeom>
        </p:spPr>
      </p:pic>
      <p:pic>
        <p:nvPicPr>
          <p:cNvPr id="4" name="Grafik 3" descr="Ein Bild, das Text, Diagramm, Screenshot, Schrift enthält.&#10;&#10;Automatisch generierte Beschreibung">
            <a:extLst>
              <a:ext uri="{FF2B5EF4-FFF2-40B4-BE49-F238E27FC236}">
                <a16:creationId xmlns:a16="http://schemas.microsoft.com/office/drawing/2014/main" id="{D6813A1E-90B3-F414-FEEA-3C0DABD76D2B}"/>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l="23921" t="16061" r="1666" b="17959"/>
          <a:stretch/>
        </p:blipFill>
        <p:spPr>
          <a:xfrm>
            <a:off x="986210" y="743597"/>
            <a:ext cx="10390377" cy="5181680"/>
          </a:xfrm>
          <a:prstGeom prst="rect">
            <a:avLst/>
          </a:prstGeom>
        </p:spPr>
      </p:pic>
      <p:sp>
        <p:nvSpPr>
          <p:cNvPr id="7" name="Titel 2">
            <a:extLst>
              <a:ext uri="{FF2B5EF4-FFF2-40B4-BE49-F238E27FC236}">
                <a16:creationId xmlns:a16="http://schemas.microsoft.com/office/drawing/2014/main" id="{CE497ED9-518E-351E-0FED-674ABCBD4E03}"/>
              </a:ext>
            </a:extLst>
          </p:cNvPr>
          <p:cNvSpPr txBox="1">
            <a:spLocks/>
          </p:cNvSpPr>
          <p:nvPr/>
        </p:nvSpPr>
        <p:spPr bwMode="gray">
          <a:xfrm>
            <a:off x="402168" y="68627"/>
            <a:ext cx="11403496" cy="1102783"/>
          </a:xfrm>
          <a:prstGeom prst="rect">
            <a:avLst/>
          </a:prstGeom>
        </p:spPr>
        <p:txBody>
          <a:bodyPr vert="horz" lIns="0" tIns="0" rIns="0" bIns="0" rtlCol="0" anchor="t" anchorCtr="0">
            <a:noAutofit/>
          </a:bodyPr>
          <a:lstStyle>
            <a:lvl1pPr algn="l" defTabSz="914400" rtl="0" eaLnBrk="1" latinLnBrk="0" hangingPunct="1">
              <a:spcBef>
                <a:spcPct val="0"/>
              </a:spcBef>
              <a:buNone/>
              <a:defRPr sz="2000" b="1" kern="1200">
                <a:solidFill>
                  <a:schemeClr val="tx1"/>
                </a:solidFill>
                <a:latin typeface="+mj-lt"/>
                <a:ea typeface="+mj-ea"/>
                <a:cs typeface="+mj-cs"/>
              </a:defRPr>
            </a:lvl1pPr>
          </a:lstStyle>
          <a:p>
            <a:pPr defTabSz="1219170">
              <a:lnSpc>
                <a:spcPts val="2400"/>
              </a:lnSpc>
              <a:defRPr/>
            </a:pPr>
            <a:r>
              <a:rPr lang="de-DE" sz="2667" dirty="0">
                <a:solidFill>
                  <a:srgbClr val="5F5F5F"/>
                </a:solidFill>
                <a:latin typeface="Calibri" panose="020F0502020204030204"/>
              </a:rPr>
              <a:t>DPP – Datenfluss wird über den gesamten Lebenszyklus benötigt</a:t>
            </a:r>
            <a:br>
              <a:rPr lang="de-DE" sz="2667" dirty="0">
                <a:solidFill>
                  <a:srgbClr val="5F5F5F"/>
                </a:solidFill>
                <a:latin typeface="Calibri" panose="020F0502020204030204"/>
              </a:rPr>
            </a:br>
            <a:r>
              <a:rPr lang="de-DE" sz="2133" dirty="0">
                <a:solidFill>
                  <a:srgbClr val="5F5F5F"/>
                </a:solidFill>
                <a:latin typeface="Calibri" panose="020F0502020204030204"/>
              </a:rPr>
              <a:t>(exemplarisch vom </a:t>
            </a:r>
            <a:r>
              <a:rPr lang="de-DE" sz="2133" dirty="0" err="1">
                <a:solidFill>
                  <a:srgbClr val="5F5F5F"/>
                </a:solidFill>
                <a:latin typeface="Calibri" panose="020F0502020204030204"/>
              </a:rPr>
              <a:t>Battery</a:t>
            </a:r>
            <a:r>
              <a:rPr lang="de-DE" sz="2133" dirty="0">
                <a:solidFill>
                  <a:srgbClr val="5F5F5F"/>
                </a:solidFill>
                <a:latin typeface="Calibri" panose="020F0502020204030204"/>
              </a:rPr>
              <a:t> Pass Project, BMWK)</a:t>
            </a:r>
            <a:endParaRPr lang="de-DE" sz="2667" dirty="0">
              <a:solidFill>
                <a:srgbClr val="5F5F5F"/>
              </a:solidFill>
              <a:latin typeface="Calibri" panose="020F0502020204030204"/>
            </a:endParaRPr>
          </a:p>
        </p:txBody>
      </p:sp>
    </p:spTree>
    <p:extLst>
      <p:ext uri="{BB962C8B-B14F-4D97-AF65-F5344CB8AC3E}">
        <p14:creationId xmlns:p14="http://schemas.microsoft.com/office/powerpoint/2010/main" val="32183210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658813" y="1884363"/>
            <a:ext cx="9856787" cy="3907271"/>
          </a:xfrm>
        </p:spPr>
        <p:txBody>
          <a:bodyPr numCol="1">
            <a:noAutofit/>
          </a:bodyPr>
          <a:lstStyle/>
          <a:p>
            <a:pPr marL="0" indent="0">
              <a:spcBef>
                <a:spcPts val="1333"/>
              </a:spcBef>
              <a:buNone/>
              <a:defRPr/>
            </a:pPr>
            <a:r>
              <a:rPr lang="de-DE" altLang="de-DE" sz="2667" b="1" dirty="0">
                <a:latin typeface="Arial" pitchFamily="34" charset="0"/>
              </a:rPr>
              <a:t>Analyse: Grundlagen / Bausteine für einen DPP</a:t>
            </a:r>
            <a:endParaRPr lang="de-DE" altLang="de-DE" sz="1867" b="1" dirty="0">
              <a:latin typeface="Arial" pitchFamily="34" charset="0"/>
            </a:endParaRPr>
          </a:p>
          <a:p>
            <a:pPr marL="0" indent="0">
              <a:spcBef>
                <a:spcPts val="1333"/>
              </a:spcBef>
              <a:buNone/>
              <a:defRPr/>
            </a:pPr>
            <a:endParaRPr lang="de-DE" altLang="de-DE" sz="1867" dirty="0">
              <a:latin typeface="Arial" pitchFamily="34" charset="0"/>
            </a:endParaRPr>
          </a:p>
          <a:p>
            <a:pPr marL="285744" indent="-285744">
              <a:spcBef>
                <a:spcPts val="1333"/>
              </a:spcBef>
              <a:defRPr/>
            </a:pPr>
            <a:endParaRPr lang="de-DE" altLang="de-DE" sz="1867" dirty="0">
              <a:latin typeface="Arial" pitchFamily="34" charset="0"/>
            </a:endParaRPr>
          </a:p>
        </p:txBody>
      </p:sp>
      <p:sp>
        <p:nvSpPr>
          <p:cNvPr id="4" name="Foliennummernplatzhalter 3"/>
          <p:cNvSpPr>
            <a:spLocks noGrp="1"/>
          </p:cNvSpPr>
          <p:nvPr>
            <p:ph type="sldNum" sz="quarter" idx="10"/>
          </p:nvPr>
        </p:nvSpPr>
        <p:spPr/>
        <p:txBody>
          <a:bodyPr/>
          <a:lstStyle/>
          <a:p>
            <a:pPr defTabSz="914377">
              <a:defRPr/>
            </a:pPr>
            <a:fld id="{8B252499-9B54-4877-82BC-0DBF69578AC1}" type="slidenum">
              <a:rPr lang="en-US">
                <a:solidFill>
                  <a:srgbClr val="004164"/>
                </a:solidFill>
                <a:latin typeface="Arial"/>
              </a:rPr>
              <a:pPr defTabSz="914377">
                <a:defRPr/>
              </a:pPr>
              <a:t>22</a:t>
            </a:fld>
            <a:endParaRPr lang="en-US" dirty="0">
              <a:solidFill>
                <a:srgbClr val="004164"/>
              </a:solidFill>
              <a:latin typeface="Arial"/>
            </a:endParaRPr>
          </a:p>
        </p:txBody>
      </p:sp>
      <p:sp>
        <p:nvSpPr>
          <p:cNvPr id="5" name="Fußzeilenplatzhalter 4"/>
          <p:cNvSpPr>
            <a:spLocks noGrp="1"/>
          </p:cNvSpPr>
          <p:nvPr>
            <p:ph type="ftr" sz="quarter" idx="11"/>
          </p:nvPr>
        </p:nvSpPr>
        <p:spPr/>
        <p:txBody>
          <a:bodyPr/>
          <a:lstStyle/>
          <a:p>
            <a:pPr defTabSz="914377">
              <a:defRPr/>
            </a:pPr>
            <a:r>
              <a:rPr lang="en-US" dirty="0">
                <a:solidFill>
                  <a:srgbClr val="004164"/>
                </a:solidFill>
                <a:latin typeface="Arial"/>
              </a:rPr>
              <a:t>© 2023, DIN e. V.</a:t>
            </a:r>
          </a:p>
        </p:txBody>
      </p:sp>
    </p:spTree>
    <p:extLst>
      <p:ext uri="{BB962C8B-B14F-4D97-AF65-F5344CB8AC3E}">
        <p14:creationId xmlns:p14="http://schemas.microsoft.com/office/powerpoint/2010/main" val="4222706860"/>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ichtungspfeil 1">
            <a:extLst>
              <a:ext uri="{FF2B5EF4-FFF2-40B4-BE49-F238E27FC236}">
                <a16:creationId xmlns:a16="http://schemas.microsoft.com/office/drawing/2014/main" id="{A77E92FD-1CFB-D651-1F6E-BBAAF6B5E6E9}"/>
              </a:ext>
            </a:extLst>
          </p:cNvPr>
          <p:cNvSpPr/>
          <p:nvPr/>
        </p:nvSpPr>
        <p:spPr bwMode="gray">
          <a:xfrm>
            <a:off x="204165" y="3648816"/>
            <a:ext cx="3662528" cy="1440160"/>
          </a:xfrm>
          <a:prstGeom prst="homePlate">
            <a:avLst>
              <a:gd name="adj" fmla="val 19475"/>
            </a:avLst>
          </a:prstGeom>
          <a:solidFill>
            <a:srgbClr val="8CADDE"/>
          </a:solidFill>
          <a:ln w="9525" algn="ctr">
            <a:solidFill>
              <a:schemeClr val="bg2"/>
            </a:solidFill>
            <a:miter lim="800000"/>
            <a:headEnd/>
            <a:tailEnd/>
          </a:ln>
          <a:effectLst/>
        </p:spPr>
        <p:txBody>
          <a:bodyPr vert="vert270" lIns="192000" tIns="48000" rIns="192000" bIns="48000" rtlCol="0" anchor="ctr"/>
          <a:lstStyle/>
          <a:p>
            <a:pPr algn="ctr" defTabSz="1219170">
              <a:defRPr/>
            </a:pPr>
            <a:endParaRPr lang="de-DE" sz="1333" b="1" kern="0" dirty="0">
              <a:solidFill>
                <a:srgbClr val="FFFFFF"/>
              </a:solidFill>
              <a:latin typeface="Calibri" panose="020F0502020204030204"/>
            </a:endParaRPr>
          </a:p>
        </p:txBody>
      </p:sp>
      <p:sp>
        <p:nvSpPr>
          <p:cNvPr id="15" name="Rechteck 14"/>
          <p:cNvSpPr/>
          <p:nvPr/>
        </p:nvSpPr>
        <p:spPr bwMode="gray">
          <a:xfrm>
            <a:off x="239349" y="6021288"/>
            <a:ext cx="4128459" cy="960107"/>
          </a:xfrm>
          <a:prstGeom prst="rect">
            <a:avLst/>
          </a:prstGeom>
          <a:solidFill>
            <a:schemeClr val="bg1"/>
          </a:solidFill>
          <a:ln w="9525" algn="ctr">
            <a:noFill/>
            <a:miter lim="800000"/>
            <a:headEnd/>
            <a:tailEnd/>
          </a:ln>
          <a:effectLst/>
        </p:spPr>
        <p:txBody>
          <a:bodyPr lIns="192000" tIns="48000" rIns="192000" bIns="48000" rtlCol="0" anchor="ctr"/>
          <a:lstStyle/>
          <a:p>
            <a:pPr algn="ctr" defTabSz="1219170">
              <a:defRPr/>
            </a:pPr>
            <a:endParaRPr lang="de-DE" sz="1467" b="1" kern="0">
              <a:solidFill>
                <a:srgbClr val="FFFFFF"/>
              </a:solidFill>
              <a:latin typeface="Calibri" panose="020F0502020204030204"/>
            </a:endParaRPr>
          </a:p>
        </p:txBody>
      </p:sp>
      <p:sp>
        <p:nvSpPr>
          <p:cNvPr id="5" name="Foliennummernplatzhalter 4">
            <a:extLst>
              <a:ext uri="{FF2B5EF4-FFF2-40B4-BE49-F238E27FC236}">
                <a16:creationId xmlns:a16="http://schemas.microsoft.com/office/drawing/2014/main" id="{DCF77059-8236-4657-8073-3EF44E97B235}"/>
              </a:ext>
            </a:extLst>
          </p:cNvPr>
          <p:cNvSpPr>
            <a:spLocks noGrp="1"/>
          </p:cNvSpPr>
          <p:nvPr>
            <p:ph type="sldNum" sz="quarter" idx="10"/>
          </p:nvPr>
        </p:nvSpPr>
        <p:spPr/>
        <p:txBody>
          <a:bodyPr/>
          <a:lstStyle/>
          <a:p>
            <a:pPr defTabSz="1219170">
              <a:defRPr/>
            </a:pPr>
            <a:fld id="{8B252499-9B54-4877-82BC-0DBF69578AC1}" type="slidenum">
              <a:rPr lang="en-US">
                <a:solidFill>
                  <a:srgbClr val="5F5F5F"/>
                </a:solidFill>
                <a:latin typeface="Calibri" panose="020F0502020204030204"/>
              </a:rPr>
              <a:pPr defTabSz="1219170">
                <a:defRPr/>
              </a:pPr>
              <a:t>23</a:t>
            </a:fld>
            <a:endParaRPr lang="en-US" dirty="0">
              <a:solidFill>
                <a:srgbClr val="5F5F5F"/>
              </a:solidFill>
              <a:latin typeface="Calibri" panose="020F0502020204030204"/>
            </a:endParaRPr>
          </a:p>
        </p:txBody>
      </p:sp>
      <p:sp>
        <p:nvSpPr>
          <p:cNvPr id="7" name="Titel 2"/>
          <p:cNvSpPr>
            <a:spLocks noGrp="1"/>
          </p:cNvSpPr>
          <p:nvPr>
            <p:ph type="title"/>
          </p:nvPr>
        </p:nvSpPr>
        <p:spPr>
          <a:xfrm>
            <a:off x="402168" y="190037"/>
            <a:ext cx="11403496" cy="1102783"/>
          </a:xfrm>
        </p:spPr>
        <p:txBody>
          <a:bodyPr/>
          <a:lstStyle/>
          <a:p>
            <a:r>
              <a:rPr lang="de-DE" dirty="0"/>
              <a:t>DPP – Bestehende Bausteine und Lösungen</a:t>
            </a:r>
          </a:p>
        </p:txBody>
      </p:sp>
      <p:sp>
        <p:nvSpPr>
          <p:cNvPr id="2" name="Richtungspfeil 1"/>
          <p:cNvSpPr/>
          <p:nvPr/>
        </p:nvSpPr>
        <p:spPr bwMode="gray">
          <a:xfrm rot="5400000">
            <a:off x="4895867" y="745520"/>
            <a:ext cx="1152128" cy="2016224"/>
          </a:xfrm>
          <a:prstGeom prst="homePlate">
            <a:avLst>
              <a:gd name="adj" fmla="val 19475"/>
            </a:avLst>
          </a:prstGeom>
          <a:solidFill>
            <a:srgbClr val="8CADDE"/>
          </a:solidFill>
          <a:ln w="9525" algn="ctr">
            <a:solidFill>
              <a:schemeClr val="bg2"/>
            </a:solidFill>
            <a:miter lim="800000"/>
            <a:headEnd/>
            <a:tailEnd/>
          </a:ln>
          <a:effectLst/>
        </p:spPr>
        <p:txBody>
          <a:bodyPr vert="vert270" lIns="192000" tIns="48000" rIns="192000" bIns="48000" rtlCol="0" anchor="ctr"/>
          <a:lstStyle/>
          <a:p>
            <a:pPr algn="ctr" defTabSz="1219170">
              <a:defRPr/>
            </a:pPr>
            <a:r>
              <a:rPr lang="de-DE" sz="1333" b="1" kern="0" dirty="0">
                <a:solidFill>
                  <a:srgbClr val="FFFFFF"/>
                </a:solidFill>
                <a:latin typeface="Calibri" panose="020F0502020204030204"/>
              </a:rPr>
              <a:t>ESPR</a:t>
            </a:r>
            <a:br>
              <a:rPr lang="de-DE" sz="1333" b="1" kern="0" dirty="0">
                <a:solidFill>
                  <a:srgbClr val="FFFFFF"/>
                </a:solidFill>
                <a:latin typeface="Calibri" panose="020F0502020204030204"/>
              </a:rPr>
            </a:br>
            <a:r>
              <a:rPr lang="de-DE" sz="933" b="1" kern="0" dirty="0">
                <a:solidFill>
                  <a:srgbClr val="FFFFFF"/>
                </a:solidFill>
                <a:latin typeface="Calibri" panose="020F0502020204030204"/>
              </a:rPr>
              <a:t>(</a:t>
            </a:r>
            <a:r>
              <a:rPr lang="en-US" sz="933" b="1" kern="0" dirty="0" err="1">
                <a:solidFill>
                  <a:srgbClr val="FFFFFF"/>
                </a:solidFill>
                <a:latin typeface="Calibri" panose="020F0502020204030204"/>
              </a:rPr>
              <a:t>Ecodesign</a:t>
            </a:r>
            <a:r>
              <a:rPr lang="en-US" sz="933" b="1" kern="0" dirty="0">
                <a:solidFill>
                  <a:srgbClr val="FFFFFF"/>
                </a:solidFill>
                <a:latin typeface="Calibri" panose="020F0502020204030204"/>
              </a:rPr>
              <a:t> for Sustainable</a:t>
            </a:r>
            <a:br>
              <a:rPr lang="en-US" sz="933" b="1" kern="0" dirty="0">
                <a:solidFill>
                  <a:srgbClr val="FFFFFF"/>
                </a:solidFill>
                <a:latin typeface="Calibri" panose="020F0502020204030204"/>
              </a:rPr>
            </a:br>
            <a:r>
              <a:rPr lang="en-US" sz="933" b="1" kern="0" dirty="0">
                <a:solidFill>
                  <a:srgbClr val="FFFFFF"/>
                </a:solidFill>
                <a:latin typeface="Calibri" panose="020F0502020204030204"/>
              </a:rPr>
              <a:t>Products Regulation</a:t>
            </a:r>
            <a:r>
              <a:rPr lang="de-DE" sz="933" b="1" kern="0" dirty="0">
                <a:solidFill>
                  <a:srgbClr val="FFFFFF"/>
                </a:solidFill>
                <a:latin typeface="Calibri" panose="020F0502020204030204"/>
              </a:rPr>
              <a:t>)</a:t>
            </a:r>
            <a:endParaRPr lang="de-DE" sz="1333" b="1" kern="0" dirty="0">
              <a:solidFill>
                <a:srgbClr val="FFFFFF"/>
              </a:solidFill>
              <a:latin typeface="Calibri" panose="020F0502020204030204"/>
            </a:endParaRPr>
          </a:p>
        </p:txBody>
      </p:sp>
      <p:sp>
        <p:nvSpPr>
          <p:cNvPr id="8" name="Richtungspfeil 7"/>
          <p:cNvSpPr/>
          <p:nvPr/>
        </p:nvSpPr>
        <p:spPr bwMode="gray">
          <a:xfrm rot="5400000">
            <a:off x="3311691" y="1273579"/>
            <a:ext cx="1152128" cy="960107"/>
          </a:xfrm>
          <a:prstGeom prst="homePlate">
            <a:avLst>
              <a:gd name="adj" fmla="val 24324"/>
            </a:avLst>
          </a:prstGeom>
          <a:solidFill>
            <a:srgbClr val="8CADDE"/>
          </a:solidFill>
          <a:ln w="9525" algn="ctr">
            <a:solidFill>
              <a:schemeClr val="bg2"/>
            </a:solidFill>
            <a:miter lim="800000"/>
            <a:headEnd/>
            <a:tailEnd/>
          </a:ln>
          <a:effectLst/>
        </p:spPr>
        <p:txBody>
          <a:bodyPr vert="vert270" lIns="192000" tIns="48000" rIns="192000" bIns="48000" rtlCol="0" anchor="ctr"/>
          <a:lstStyle/>
          <a:p>
            <a:pPr algn="ctr" defTabSz="1219170">
              <a:defRPr/>
            </a:pPr>
            <a:r>
              <a:rPr lang="de-DE" sz="1333" b="1" kern="0" dirty="0">
                <a:solidFill>
                  <a:srgbClr val="FFFFFF"/>
                </a:solidFill>
                <a:latin typeface="Calibri" panose="020F0502020204030204"/>
              </a:rPr>
              <a:t>Batterie</a:t>
            </a:r>
            <a:br>
              <a:rPr lang="de-DE" sz="1333" b="1" kern="0" dirty="0">
                <a:solidFill>
                  <a:srgbClr val="FFFFFF"/>
                </a:solidFill>
                <a:latin typeface="Calibri" panose="020F0502020204030204"/>
              </a:rPr>
            </a:br>
            <a:r>
              <a:rPr lang="de-DE" sz="1333" b="1" kern="0" dirty="0" err="1">
                <a:solidFill>
                  <a:srgbClr val="FFFFFF"/>
                </a:solidFill>
                <a:latin typeface="Calibri" panose="020F0502020204030204"/>
              </a:rPr>
              <a:t>verordnung</a:t>
            </a:r>
            <a:endParaRPr lang="de-DE" sz="1333" b="1" kern="0" dirty="0">
              <a:solidFill>
                <a:srgbClr val="FFFFFF"/>
              </a:solidFill>
              <a:latin typeface="Calibri" panose="020F0502020204030204"/>
            </a:endParaRPr>
          </a:p>
        </p:txBody>
      </p:sp>
      <p:sp>
        <p:nvSpPr>
          <p:cNvPr id="9" name="Richtungspfeil 8"/>
          <p:cNvSpPr/>
          <p:nvPr/>
        </p:nvSpPr>
        <p:spPr bwMode="gray">
          <a:xfrm rot="5400000">
            <a:off x="7488037" y="265467"/>
            <a:ext cx="1152128" cy="2976331"/>
          </a:xfrm>
          <a:prstGeom prst="homePlate">
            <a:avLst>
              <a:gd name="adj" fmla="val 18946"/>
            </a:avLst>
          </a:prstGeom>
          <a:solidFill>
            <a:srgbClr val="8CADDE"/>
          </a:solidFill>
          <a:ln w="9525" algn="ctr">
            <a:solidFill>
              <a:schemeClr val="bg2"/>
            </a:solidFill>
            <a:miter lim="800000"/>
            <a:headEnd/>
            <a:tailEnd/>
          </a:ln>
          <a:effectLst/>
        </p:spPr>
        <p:txBody>
          <a:bodyPr vert="vert270" lIns="192000" tIns="48000" rIns="192000" bIns="48000" rtlCol="0" anchor="ctr"/>
          <a:lstStyle/>
          <a:p>
            <a:pPr algn="ctr" defTabSz="1219170">
              <a:defRPr/>
            </a:pPr>
            <a:r>
              <a:rPr lang="de-DE" sz="1333" b="1" kern="0" dirty="0">
                <a:solidFill>
                  <a:srgbClr val="FFFFFF"/>
                </a:solidFill>
                <a:latin typeface="Calibri" panose="020F0502020204030204"/>
              </a:rPr>
              <a:t>CE-Kennzeichnung / Zulassungsvorschriften</a:t>
            </a:r>
          </a:p>
        </p:txBody>
      </p:sp>
      <p:sp>
        <p:nvSpPr>
          <p:cNvPr id="10" name="Richtungspfeil 9"/>
          <p:cNvSpPr/>
          <p:nvPr/>
        </p:nvSpPr>
        <p:spPr bwMode="gray">
          <a:xfrm rot="5400000">
            <a:off x="9312240" y="1513488"/>
            <a:ext cx="1152128" cy="480288"/>
          </a:xfrm>
          <a:prstGeom prst="homePlate">
            <a:avLst>
              <a:gd name="adj" fmla="val 44860"/>
            </a:avLst>
          </a:prstGeom>
          <a:solidFill>
            <a:srgbClr val="8CADDE"/>
          </a:solidFill>
          <a:ln w="9525" algn="ctr">
            <a:solidFill>
              <a:schemeClr val="bg2"/>
            </a:solidFill>
            <a:miter lim="800000"/>
            <a:headEnd/>
            <a:tailEnd/>
          </a:ln>
          <a:effectLst/>
        </p:spPr>
        <p:txBody>
          <a:bodyPr vert="vert270" lIns="192000" tIns="48000" rIns="192000" bIns="48000" rtlCol="0" anchor="ctr"/>
          <a:lstStyle/>
          <a:p>
            <a:pPr algn="ctr" defTabSz="1219170">
              <a:defRPr/>
            </a:pPr>
            <a:r>
              <a:rPr lang="de-DE" sz="1200" b="1" kern="0" dirty="0" err="1">
                <a:solidFill>
                  <a:srgbClr val="FFFFFF"/>
                </a:solidFill>
                <a:latin typeface="Calibri" panose="020F0502020204030204"/>
              </a:rPr>
              <a:t>LkSG</a:t>
            </a:r>
            <a:endParaRPr lang="de-DE" sz="1200" b="1" kern="0" dirty="0">
              <a:solidFill>
                <a:srgbClr val="FFFFFF"/>
              </a:solidFill>
              <a:latin typeface="Calibri" panose="020F0502020204030204"/>
            </a:endParaRPr>
          </a:p>
        </p:txBody>
      </p:sp>
      <p:sp>
        <p:nvSpPr>
          <p:cNvPr id="11" name="Richtungspfeil 10"/>
          <p:cNvSpPr/>
          <p:nvPr/>
        </p:nvSpPr>
        <p:spPr bwMode="gray">
          <a:xfrm rot="5400000">
            <a:off x="1199456" y="215936"/>
            <a:ext cx="1152129" cy="3072341"/>
          </a:xfrm>
          <a:prstGeom prst="homePlate">
            <a:avLst>
              <a:gd name="adj" fmla="val 19651"/>
            </a:avLst>
          </a:prstGeom>
          <a:solidFill>
            <a:srgbClr val="A1C9A9"/>
          </a:solidFill>
          <a:ln w="9525" algn="ctr">
            <a:solidFill>
              <a:schemeClr val="bg2"/>
            </a:solidFill>
            <a:miter lim="800000"/>
            <a:headEnd/>
            <a:tailEnd/>
          </a:ln>
          <a:effectLst/>
        </p:spPr>
        <p:txBody>
          <a:bodyPr vert="vert270" lIns="192000" tIns="48000" rIns="192000" bIns="48000" rtlCol="0" anchor="ctr"/>
          <a:lstStyle/>
          <a:p>
            <a:pPr algn="ctr" defTabSz="1219170">
              <a:defRPr/>
            </a:pPr>
            <a:r>
              <a:rPr lang="de-DE" sz="1333" b="1" kern="0" dirty="0">
                <a:solidFill>
                  <a:srgbClr val="FFFFFF"/>
                </a:solidFill>
                <a:latin typeface="Calibri" panose="020F0502020204030204"/>
              </a:rPr>
              <a:t>Digitalisierungsbestrebungen</a:t>
            </a:r>
            <a:br>
              <a:rPr lang="de-DE" sz="1333" b="1" kern="0" dirty="0">
                <a:solidFill>
                  <a:srgbClr val="FFFFFF"/>
                </a:solidFill>
                <a:latin typeface="Calibri" panose="020F0502020204030204"/>
              </a:rPr>
            </a:br>
            <a:r>
              <a:rPr lang="de-DE" sz="1333" b="1" kern="0" dirty="0">
                <a:solidFill>
                  <a:srgbClr val="FFFFFF"/>
                </a:solidFill>
                <a:latin typeface="Calibri" panose="020F0502020204030204"/>
              </a:rPr>
              <a:t>der Wirtschaft </a:t>
            </a:r>
            <a:br>
              <a:rPr lang="de-DE" sz="1333" b="1" kern="0" dirty="0">
                <a:solidFill>
                  <a:srgbClr val="FFFFFF"/>
                </a:solidFill>
                <a:latin typeface="Calibri" panose="020F0502020204030204"/>
              </a:rPr>
            </a:br>
            <a:r>
              <a:rPr lang="de-DE" sz="800" b="1" kern="0" dirty="0">
                <a:solidFill>
                  <a:srgbClr val="FFFFFF"/>
                </a:solidFill>
                <a:latin typeface="Calibri" panose="020F0502020204030204"/>
              </a:rPr>
              <a:t>zzgl. neuer Geschäftsmodelle</a:t>
            </a:r>
            <a:endParaRPr lang="de-DE" sz="1333" b="1" kern="0" dirty="0">
              <a:solidFill>
                <a:srgbClr val="FFFFFF"/>
              </a:solidFill>
              <a:latin typeface="Calibri" panose="020F0502020204030204"/>
            </a:endParaRPr>
          </a:p>
        </p:txBody>
      </p:sp>
      <p:sp>
        <p:nvSpPr>
          <p:cNvPr id="3" name="Textfeld 2"/>
          <p:cNvSpPr txBox="1"/>
          <p:nvPr/>
        </p:nvSpPr>
        <p:spPr>
          <a:xfrm>
            <a:off x="4463702" y="2064907"/>
            <a:ext cx="2016341" cy="574260"/>
          </a:xfrm>
          <a:prstGeom prst="rect">
            <a:avLst/>
          </a:prstGeom>
          <a:noFill/>
        </p:spPr>
        <p:txBody>
          <a:bodyPr wrap="square" lIns="0" tIns="0" rIns="0" bIns="0" rtlCol="0">
            <a:spAutoFit/>
          </a:bodyPr>
          <a:lstStyle/>
          <a:p>
            <a:pPr algn="ctr" defTabSz="1219170">
              <a:spcBef>
                <a:spcPts val="267"/>
              </a:spcBef>
              <a:buClr>
                <a:srgbClr val="0064B4"/>
              </a:buClr>
              <a:defRPr/>
            </a:pPr>
            <a:r>
              <a:rPr lang="de-DE" sz="933" dirty="0">
                <a:solidFill>
                  <a:srgbClr val="5F5F5F"/>
                </a:solidFill>
                <a:latin typeface="Calibri" panose="020F0502020204030204"/>
              </a:rPr>
              <a:t>Waschmaschinen, Kühlschränke, </a:t>
            </a:r>
            <a:br>
              <a:rPr lang="de-DE" sz="933" dirty="0">
                <a:solidFill>
                  <a:srgbClr val="5F5F5F"/>
                </a:solidFill>
                <a:latin typeface="Calibri" panose="020F0502020204030204"/>
              </a:rPr>
            </a:br>
            <a:r>
              <a:rPr lang="de-DE" sz="933" dirty="0">
                <a:solidFill>
                  <a:srgbClr val="5F5F5F"/>
                </a:solidFill>
                <a:latin typeface="Calibri" panose="020F0502020204030204"/>
              </a:rPr>
              <a:t>TV-Geräte, Beleuchtung und Motoren. </a:t>
            </a:r>
            <a:br>
              <a:rPr lang="de-DE" sz="933" dirty="0">
                <a:solidFill>
                  <a:srgbClr val="5F5F5F"/>
                </a:solidFill>
                <a:latin typeface="Calibri" panose="020F0502020204030204"/>
              </a:rPr>
            </a:br>
            <a:r>
              <a:rPr lang="de-DE" sz="933" dirty="0">
                <a:solidFill>
                  <a:srgbClr val="5F5F5F"/>
                </a:solidFill>
                <a:latin typeface="Calibri" panose="020F0502020204030204"/>
              </a:rPr>
              <a:t>Künftig sollen auch Textilien, Möbel, </a:t>
            </a:r>
            <a:br>
              <a:rPr lang="de-DE" sz="933" dirty="0">
                <a:solidFill>
                  <a:srgbClr val="5F5F5F"/>
                </a:solidFill>
                <a:latin typeface="Calibri" panose="020F0502020204030204"/>
              </a:rPr>
            </a:br>
            <a:r>
              <a:rPr lang="de-DE" sz="933" dirty="0">
                <a:solidFill>
                  <a:srgbClr val="5F5F5F"/>
                </a:solidFill>
                <a:latin typeface="Calibri" panose="020F0502020204030204"/>
              </a:rPr>
              <a:t>Stahl, Zement und Chemikalien</a:t>
            </a:r>
            <a:endParaRPr lang="de-DE" sz="400" dirty="0">
              <a:solidFill>
                <a:srgbClr val="5F5F5F"/>
              </a:solidFill>
              <a:latin typeface="Calibri" panose="020F0502020204030204"/>
            </a:endParaRPr>
          </a:p>
        </p:txBody>
      </p:sp>
      <p:sp>
        <p:nvSpPr>
          <p:cNvPr id="16" name="Textfeld 15"/>
          <p:cNvSpPr txBox="1"/>
          <p:nvPr/>
        </p:nvSpPr>
        <p:spPr>
          <a:xfrm>
            <a:off x="3407584" y="2064907"/>
            <a:ext cx="960224" cy="574260"/>
          </a:xfrm>
          <a:prstGeom prst="rect">
            <a:avLst/>
          </a:prstGeom>
          <a:noFill/>
        </p:spPr>
        <p:txBody>
          <a:bodyPr wrap="square" lIns="0" tIns="0" rIns="0" bIns="0" rtlCol="0">
            <a:spAutoFit/>
          </a:bodyPr>
          <a:lstStyle/>
          <a:p>
            <a:pPr algn="ctr" defTabSz="1219170">
              <a:spcBef>
                <a:spcPts val="267"/>
              </a:spcBef>
              <a:buClr>
                <a:srgbClr val="0064B4"/>
              </a:buClr>
              <a:defRPr/>
            </a:pPr>
            <a:r>
              <a:rPr lang="de-DE" sz="933" dirty="0">
                <a:solidFill>
                  <a:srgbClr val="5F5F5F"/>
                </a:solidFill>
                <a:latin typeface="Calibri" panose="020F0502020204030204"/>
              </a:rPr>
              <a:t>Batterien</a:t>
            </a:r>
            <a:br>
              <a:rPr lang="de-DE" sz="933" dirty="0">
                <a:solidFill>
                  <a:srgbClr val="5F5F5F"/>
                </a:solidFill>
                <a:latin typeface="Calibri" panose="020F0502020204030204"/>
              </a:rPr>
            </a:br>
            <a:br>
              <a:rPr lang="de-DE" sz="933" dirty="0">
                <a:solidFill>
                  <a:srgbClr val="5F5F5F"/>
                </a:solidFill>
                <a:latin typeface="Calibri" panose="020F0502020204030204"/>
              </a:rPr>
            </a:br>
            <a:r>
              <a:rPr lang="de-DE" sz="933" dirty="0">
                <a:solidFill>
                  <a:srgbClr val="5F5F5F"/>
                </a:solidFill>
                <a:latin typeface="Calibri" panose="020F0502020204030204"/>
              </a:rPr>
              <a:t>Besonderheit: Traktionsbatterien</a:t>
            </a:r>
            <a:endParaRPr lang="de-DE" sz="400" dirty="0">
              <a:solidFill>
                <a:srgbClr val="5F5F5F"/>
              </a:solidFill>
              <a:latin typeface="Calibri" panose="020F0502020204030204"/>
            </a:endParaRPr>
          </a:p>
        </p:txBody>
      </p:sp>
      <p:sp>
        <p:nvSpPr>
          <p:cNvPr id="17" name="Textfeld 16"/>
          <p:cNvSpPr txBox="1"/>
          <p:nvPr/>
        </p:nvSpPr>
        <p:spPr>
          <a:xfrm>
            <a:off x="239349" y="2063382"/>
            <a:ext cx="3072224" cy="143565"/>
          </a:xfrm>
          <a:prstGeom prst="rect">
            <a:avLst/>
          </a:prstGeom>
          <a:noFill/>
        </p:spPr>
        <p:txBody>
          <a:bodyPr wrap="square" lIns="0" tIns="0" rIns="0" bIns="0" rtlCol="0">
            <a:spAutoFit/>
          </a:bodyPr>
          <a:lstStyle/>
          <a:p>
            <a:pPr algn="ctr" defTabSz="1219170">
              <a:spcBef>
                <a:spcPts val="267"/>
              </a:spcBef>
              <a:buClr>
                <a:srgbClr val="0064B4"/>
              </a:buClr>
              <a:defRPr/>
            </a:pPr>
            <a:r>
              <a:rPr lang="de-DE" sz="933" dirty="0">
                <a:solidFill>
                  <a:srgbClr val="5F5F5F"/>
                </a:solidFill>
                <a:latin typeface="Calibri" panose="020F0502020204030204"/>
              </a:rPr>
              <a:t>potentiell alle Produkte</a:t>
            </a:r>
            <a:endParaRPr lang="de-DE" sz="400" dirty="0">
              <a:solidFill>
                <a:srgbClr val="5F5F5F"/>
              </a:solidFill>
              <a:latin typeface="Calibri" panose="020F0502020204030204"/>
            </a:endParaRPr>
          </a:p>
        </p:txBody>
      </p:sp>
      <p:sp>
        <p:nvSpPr>
          <p:cNvPr id="18" name="Textfeld 17"/>
          <p:cNvSpPr txBox="1"/>
          <p:nvPr/>
        </p:nvSpPr>
        <p:spPr>
          <a:xfrm>
            <a:off x="6575702" y="2040914"/>
            <a:ext cx="2976565" cy="143565"/>
          </a:xfrm>
          <a:prstGeom prst="rect">
            <a:avLst/>
          </a:prstGeom>
          <a:noFill/>
        </p:spPr>
        <p:txBody>
          <a:bodyPr wrap="square" lIns="0" tIns="0" rIns="0" bIns="0" rtlCol="0">
            <a:spAutoFit/>
          </a:bodyPr>
          <a:lstStyle/>
          <a:p>
            <a:pPr algn="ctr" defTabSz="1219170">
              <a:spcBef>
                <a:spcPts val="267"/>
              </a:spcBef>
              <a:buClr>
                <a:srgbClr val="0064B4"/>
              </a:buClr>
              <a:defRPr/>
            </a:pPr>
            <a:r>
              <a:rPr lang="de-DE" sz="933" dirty="0">
                <a:solidFill>
                  <a:srgbClr val="5F5F5F"/>
                </a:solidFill>
                <a:latin typeface="Calibri" panose="020F0502020204030204"/>
              </a:rPr>
              <a:t>weitreichende Produktkategorien</a:t>
            </a:r>
            <a:endParaRPr lang="de-DE" sz="400" dirty="0">
              <a:solidFill>
                <a:srgbClr val="5F5F5F"/>
              </a:solidFill>
              <a:latin typeface="Calibri" panose="020F0502020204030204"/>
            </a:endParaRPr>
          </a:p>
        </p:txBody>
      </p:sp>
      <p:sp>
        <p:nvSpPr>
          <p:cNvPr id="19" name="Richtungspfeil 18"/>
          <p:cNvSpPr/>
          <p:nvPr/>
        </p:nvSpPr>
        <p:spPr bwMode="gray">
          <a:xfrm rot="5400000">
            <a:off x="10512432" y="887954"/>
            <a:ext cx="1152128" cy="1728309"/>
          </a:xfrm>
          <a:prstGeom prst="homePlate">
            <a:avLst>
              <a:gd name="adj" fmla="val 17358"/>
            </a:avLst>
          </a:prstGeom>
          <a:solidFill>
            <a:srgbClr val="A1C9A9"/>
          </a:solidFill>
          <a:ln w="9525" algn="ctr">
            <a:solidFill>
              <a:schemeClr val="bg2"/>
            </a:solidFill>
            <a:miter lim="800000"/>
            <a:headEnd/>
            <a:tailEnd/>
          </a:ln>
          <a:effectLst/>
        </p:spPr>
        <p:txBody>
          <a:bodyPr vert="vert270" lIns="192000" tIns="48000" rIns="192000" bIns="48000" rtlCol="0" anchor="ctr"/>
          <a:lstStyle/>
          <a:p>
            <a:pPr algn="ctr" defTabSz="1219170">
              <a:defRPr/>
            </a:pPr>
            <a:endParaRPr lang="de-DE" sz="1333" b="1" kern="0" dirty="0">
              <a:solidFill>
                <a:srgbClr val="FFFFFF"/>
              </a:solidFill>
              <a:latin typeface="Calibri" panose="020F0502020204030204"/>
            </a:endParaRPr>
          </a:p>
        </p:txBody>
      </p:sp>
      <p:sp>
        <p:nvSpPr>
          <p:cNvPr id="24" name="Textfeld 23">
            <a:extLst>
              <a:ext uri="{FF2B5EF4-FFF2-40B4-BE49-F238E27FC236}">
                <a16:creationId xmlns:a16="http://schemas.microsoft.com/office/drawing/2014/main" id="{8BC7DE31-6BE7-4119-964A-BB0811349A0D}"/>
              </a:ext>
            </a:extLst>
          </p:cNvPr>
          <p:cNvSpPr txBox="1"/>
          <p:nvPr/>
        </p:nvSpPr>
        <p:spPr>
          <a:xfrm>
            <a:off x="335360" y="2977573"/>
            <a:ext cx="5280587" cy="3242554"/>
          </a:xfrm>
          <a:prstGeom prst="rect">
            <a:avLst/>
          </a:prstGeom>
          <a:noFill/>
        </p:spPr>
        <p:txBody>
          <a:bodyPr wrap="square" lIns="0" tIns="0" rIns="0" bIns="0" rtlCol="0">
            <a:spAutoFit/>
          </a:bodyPr>
          <a:lstStyle/>
          <a:p>
            <a:pPr defTabSz="1219170">
              <a:defRPr/>
            </a:pPr>
            <a:r>
              <a:rPr lang="de-DE" sz="1400" b="1" u="sng" dirty="0">
                <a:solidFill>
                  <a:srgbClr val="F8F8F8">
                    <a:lumMod val="10000"/>
                  </a:srgbClr>
                </a:solidFill>
                <a:latin typeface="Calibri" panose="020F0502020204030204"/>
              </a:rPr>
              <a:t>Bestehende Bausteine und Lösungen</a:t>
            </a:r>
          </a:p>
          <a:p>
            <a:pPr defTabSz="1219170">
              <a:defRPr/>
            </a:pPr>
            <a:r>
              <a:rPr lang="de-DE" sz="1400" b="1" dirty="0">
                <a:solidFill>
                  <a:srgbClr val="F8F8F8">
                    <a:lumMod val="10000"/>
                  </a:srgbClr>
                </a:solidFill>
                <a:latin typeface="Calibri" panose="020F0502020204030204"/>
              </a:rPr>
              <a:t>Research von </a:t>
            </a:r>
            <a:r>
              <a:rPr lang="de-DE" sz="1400" b="1" dirty="0" err="1">
                <a:solidFill>
                  <a:srgbClr val="F8F8F8">
                    <a:lumMod val="10000"/>
                  </a:srgbClr>
                </a:solidFill>
                <a:latin typeface="Calibri" panose="020F0502020204030204"/>
              </a:rPr>
              <a:t>Stand.ICT</a:t>
            </a:r>
            <a:r>
              <a:rPr lang="de-DE" sz="1400" b="1" dirty="0">
                <a:solidFill>
                  <a:srgbClr val="F8F8F8">
                    <a:lumMod val="10000"/>
                  </a:srgbClr>
                </a:solidFill>
                <a:latin typeface="Calibri" panose="020F0502020204030204"/>
              </a:rPr>
              <a:t> TWG ergab bereits über 170 Normen (ISO, IEC, ISO/IEC) insgesamt  zu den von der EU </a:t>
            </a:r>
            <a:r>
              <a:rPr lang="de-DE" sz="1400" b="1" u="sng" dirty="0">
                <a:solidFill>
                  <a:srgbClr val="F8F8F8">
                    <a:lumMod val="10000"/>
                  </a:srgbClr>
                </a:solidFill>
                <a:latin typeface="Calibri" panose="020F0502020204030204"/>
              </a:rPr>
              <a:t>bisher</a:t>
            </a:r>
            <a:r>
              <a:rPr lang="de-DE" sz="1400" b="1" dirty="0">
                <a:solidFill>
                  <a:srgbClr val="F8F8F8">
                    <a:lumMod val="10000"/>
                  </a:srgbClr>
                </a:solidFill>
                <a:latin typeface="Calibri" panose="020F0502020204030204"/>
              </a:rPr>
              <a:t> genannten Bereichen:</a:t>
            </a:r>
            <a:br>
              <a:rPr lang="de-DE" sz="1400" b="1" dirty="0">
                <a:solidFill>
                  <a:srgbClr val="F8F8F8">
                    <a:lumMod val="10000"/>
                  </a:srgbClr>
                </a:solidFill>
                <a:latin typeface="Calibri" panose="020F0502020204030204"/>
              </a:rPr>
            </a:br>
            <a:endParaRPr lang="de-DE" sz="667" b="1" dirty="0">
              <a:solidFill>
                <a:srgbClr val="F8F8F8">
                  <a:lumMod val="10000"/>
                </a:srgbClr>
              </a:solidFill>
              <a:latin typeface="Calibri" panose="020F0502020204030204"/>
            </a:endParaRPr>
          </a:p>
          <a:p>
            <a:pPr marL="304792" indent="-304792" defTabSz="1219170">
              <a:buFont typeface="+mj-lt"/>
              <a:buAutoNum type="arabicParenBoth"/>
              <a:defRPr/>
            </a:pPr>
            <a:r>
              <a:rPr lang="en-US" sz="1067" dirty="0">
                <a:solidFill>
                  <a:srgbClr val="F8F8F8">
                    <a:lumMod val="10000"/>
                  </a:srgbClr>
                </a:solidFill>
                <a:latin typeface="Calibri" panose="020F0502020204030204"/>
              </a:rPr>
              <a:t>Data carriers and unique identifiers</a:t>
            </a:r>
          </a:p>
          <a:p>
            <a:pPr marL="304792" indent="-304792" defTabSz="1219170">
              <a:buFont typeface="+mj-lt"/>
              <a:buAutoNum type="arabicParenBoth"/>
              <a:defRPr/>
            </a:pPr>
            <a:r>
              <a:rPr lang="en-US" sz="1067" dirty="0">
                <a:solidFill>
                  <a:srgbClr val="F8F8F8">
                    <a:lumMod val="10000"/>
                  </a:srgbClr>
                </a:solidFill>
                <a:latin typeface="Calibri" panose="020F0502020204030204"/>
              </a:rPr>
              <a:t>Access rights management</a:t>
            </a:r>
          </a:p>
          <a:p>
            <a:pPr marL="304792" indent="-304792" defTabSz="1219170">
              <a:buFont typeface="+mj-lt"/>
              <a:buAutoNum type="arabicParenBoth"/>
              <a:defRPr/>
            </a:pPr>
            <a:r>
              <a:rPr lang="en-US" sz="1067" dirty="0">
                <a:solidFill>
                  <a:srgbClr val="F8F8F8">
                    <a:lumMod val="10000"/>
                  </a:srgbClr>
                </a:solidFill>
                <a:latin typeface="Calibri" panose="020F0502020204030204"/>
              </a:rPr>
              <a:t>Interoperability (technical, semantic, </a:t>
            </a:r>
            <a:r>
              <a:rPr lang="en-US" sz="1067" dirty="0" err="1">
                <a:solidFill>
                  <a:srgbClr val="F8F8F8">
                    <a:lumMod val="10000"/>
                  </a:srgbClr>
                </a:solidFill>
                <a:latin typeface="Calibri" panose="020F0502020204030204"/>
              </a:rPr>
              <a:t>organisation</a:t>
            </a:r>
            <a:r>
              <a:rPr lang="en-US" sz="1067" dirty="0">
                <a:solidFill>
                  <a:srgbClr val="F8F8F8">
                    <a:lumMod val="10000"/>
                  </a:srgbClr>
                </a:solidFill>
                <a:latin typeface="Calibri" panose="020F0502020204030204"/>
              </a:rPr>
              <a:t>)</a:t>
            </a:r>
          </a:p>
          <a:p>
            <a:pPr marL="304792" indent="-304792" defTabSz="1219170">
              <a:buFont typeface="+mj-lt"/>
              <a:buAutoNum type="arabicParenBoth"/>
              <a:defRPr/>
            </a:pPr>
            <a:r>
              <a:rPr lang="en-US" sz="1067" dirty="0">
                <a:solidFill>
                  <a:srgbClr val="F8F8F8">
                    <a:lumMod val="10000"/>
                  </a:srgbClr>
                </a:solidFill>
                <a:latin typeface="Calibri" panose="020F0502020204030204"/>
              </a:rPr>
              <a:t>Data storage</a:t>
            </a:r>
          </a:p>
          <a:p>
            <a:pPr marL="304792" indent="-304792" defTabSz="1219170">
              <a:buFont typeface="+mj-lt"/>
              <a:buAutoNum type="arabicParenBoth"/>
              <a:defRPr/>
            </a:pPr>
            <a:r>
              <a:rPr lang="en-US" sz="1067" dirty="0">
                <a:solidFill>
                  <a:srgbClr val="F8F8F8">
                    <a:lumMod val="10000"/>
                  </a:srgbClr>
                </a:solidFill>
                <a:latin typeface="Calibri" panose="020F0502020204030204"/>
              </a:rPr>
              <a:t>Data processing (introduction, modification, update)</a:t>
            </a:r>
          </a:p>
          <a:p>
            <a:pPr marL="304792" indent="-304792" defTabSz="1219170">
              <a:buFont typeface="+mj-lt"/>
              <a:buAutoNum type="arabicParenBoth"/>
              <a:defRPr/>
            </a:pPr>
            <a:r>
              <a:rPr lang="en-US" sz="1067" dirty="0">
                <a:solidFill>
                  <a:srgbClr val="F8F8F8">
                    <a:lumMod val="10000"/>
                  </a:srgbClr>
                </a:solidFill>
                <a:latin typeface="Calibri" panose="020F0502020204030204"/>
              </a:rPr>
              <a:t>Data authentication, reliability, and integrity</a:t>
            </a:r>
          </a:p>
          <a:p>
            <a:pPr marL="304792" indent="-304792" defTabSz="1219170">
              <a:buFont typeface="+mj-lt"/>
              <a:buAutoNum type="arabicParenBoth"/>
              <a:defRPr/>
            </a:pPr>
            <a:r>
              <a:rPr lang="en-US" sz="1067" dirty="0">
                <a:solidFill>
                  <a:srgbClr val="F8F8F8">
                    <a:lumMod val="10000"/>
                  </a:srgbClr>
                </a:solidFill>
                <a:latin typeface="Calibri" panose="020F0502020204030204"/>
              </a:rPr>
              <a:t>Data security and privacy</a:t>
            </a:r>
          </a:p>
          <a:p>
            <a:pPr marL="304792" indent="-304792" defTabSz="1219170">
              <a:buFont typeface="+mj-lt"/>
              <a:buAutoNum type="arabicParenBoth"/>
              <a:defRPr/>
            </a:pPr>
            <a:r>
              <a:rPr lang="en-US" sz="1067" dirty="0">
                <a:solidFill>
                  <a:srgbClr val="FF0000"/>
                </a:solidFill>
                <a:latin typeface="Calibri" panose="020F0502020204030204"/>
              </a:rPr>
              <a:t>Data structure</a:t>
            </a:r>
            <a:endParaRPr lang="de-DE" sz="1467" b="1" dirty="0">
              <a:solidFill>
                <a:srgbClr val="FF0000"/>
              </a:solidFill>
              <a:latin typeface="Calibri" panose="020F0502020204030204"/>
            </a:endParaRPr>
          </a:p>
          <a:p>
            <a:pPr defTabSz="1219170">
              <a:defRPr/>
            </a:pPr>
            <a:endParaRPr lang="de-DE" sz="667" b="1" dirty="0">
              <a:solidFill>
                <a:srgbClr val="F8F8F8">
                  <a:lumMod val="10000"/>
                </a:srgbClr>
              </a:solidFill>
              <a:latin typeface="Calibri" panose="020F0502020204030204"/>
            </a:endParaRPr>
          </a:p>
          <a:p>
            <a:pPr defTabSz="1219170">
              <a:defRPr/>
            </a:pPr>
            <a:r>
              <a:rPr lang="de-DE" sz="1400" b="1" dirty="0">
                <a:solidFill>
                  <a:srgbClr val="F8F8F8">
                    <a:lumMod val="10000"/>
                  </a:srgbClr>
                </a:solidFill>
                <a:latin typeface="Calibri" panose="020F0502020204030204"/>
              </a:rPr>
              <a:t>Zudem gibt es diverse Aktivitäten, die in unmittelbarer Verbindung zu dem DPP stehen: Gebäuderessourcenpass, Digitales Typenschild, Digitale Lebenslaufakte, Digital </a:t>
            </a:r>
            <a:r>
              <a:rPr lang="de-DE" sz="1400" b="1" dirty="0" err="1">
                <a:solidFill>
                  <a:srgbClr val="F8F8F8">
                    <a:lumMod val="10000"/>
                  </a:srgbClr>
                </a:solidFill>
                <a:latin typeface="Calibri" panose="020F0502020204030204"/>
              </a:rPr>
              <a:t>Twin</a:t>
            </a:r>
            <a:r>
              <a:rPr lang="de-DE" sz="1400" b="1" dirty="0">
                <a:solidFill>
                  <a:srgbClr val="F8F8F8">
                    <a:lumMod val="10000"/>
                  </a:srgbClr>
                </a:solidFill>
                <a:latin typeface="Calibri" panose="020F0502020204030204"/>
              </a:rPr>
              <a:t>, Digital </a:t>
            </a:r>
            <a:r>
              <a:rPr lang="de-DE" sz="1400" b="1" dirty="0" err="1">
                <a:solidFill>
                  <a:srgbClr val="F8F8F8">
                    <a:lumMod val="10000"/>
                  </a:srgbClr>
                </a:solidFill>
                <a:latin typeface="Calibri" panose="020F0502020204030204"/>
              </a:rPr>
              <a:t>Represantion</a:t>
            </a:r>
            <a:r>
              <a:rPr lang="de-DE" sz="1400" b="1" dirty="0">
                <a:solidFill>
                  <a:srgbClr val="F8F8F8">
                    <a:lumMod val="10000"/>
                  </a:srgbClr>
                </a:solidFill>
                <a:latin typeface="Calibri" panose="020F0502020204030204"/>
              </a:rPr>
              <a:t> </a:t>
            </a:r>
            <a:r>
              <a:rPr lang="de-DE" sz="1400" b="1" dirty="0" err="1">
                <a:solidFill>
                  <a:srgbClr val="F8F8F8">
                    <a:lumMod val="10000"/>
                  </a:srgbClr>
                </a:solidFill>
                <a:latin typeface="Calibri" panose="020F0502020204030204"/>
              </a:rPr>
              <a:t>of</a:t>
            </a:r>
            <a:r>
              <a:rPr lang="de-DE" sz="1400" b="1" dirty="0">
                <a:solidFill>
                  <a:srgbClr val="F8F8F8">
                    <a:lumMod val="10000"/>
                  </a:srgbClr>
                </a:solidFill>
                <a:latin typeface="Calibri" panose="020F0502020204030204"/>
              </a:rPr>
              <a:t> </a:t>
            </a:r>
            <a:r>
              <a:rPr lang="de-DE" sz="1400" b="1" dirty="0" err="1">
                <a:solidFill>
                  <a:srgbClr val="F8F8F8">
                    <a:lumMod val="10000"/>
                  </a:srgbClr>
                </a:solidFill>
                <a:latin typeface="Calibri" panose="020F0502020204030204"/>
              </a:rPr>
              <a:t>Product</a:t>
            </a:r>
            <a:r>
              <a:rPr lang="de-DE" sz="1400" b="1" dirty="0">
                <a:solidFill>
                  <a:srgbClr val="F8F8F8">
                    <a:lumMod val="10000"/>
                  </a:srgbClr>
                </a:solidFill>
                <a:latin typeface="Calibri" panose="020F0502020204030204"/>
              </a:rPr>
              <a:t> Information </a:t>
            </a:r>
            <a:r>
              <a:rPr lang="de-DE" sz="1400" b="1" dirty="0" err="1">
                <a:solidFill>
                  <a:srgbClr val="F8F8F8">
                    <a:lumMod val="10000"/>
                  </a:srgbClr>
                </a:solidFill>
                <a:latin typeface="Calibri" panose="020F0502020204030204"/>
              </a:rPr>
              <a:t>uvam</a:t>
            </a:r>
            <a:r>
              <a:rPr lang="de-DE" sz="1400" b="1" dirty="0">
                <a:solidFill>
                  <a:srgbClr val="F8F8F8">
                    <a:lumMod val="10000"/>
                  </a:srgbClr>
                </a:solidFill>
                <a:latin typeface="Calibri" panose="020F0502020204030204"/>
              </a:rPr>
              <a:t>.</a:t>
            </a:r>
          </a:p>
          <a:p>
            <a:pPr defTabSz="1219170">
              <a:defRPr/>
            </a:pPr>
            <a:endParaRPr lang="de-DE" sz="1400" b="1" dirty="0">
              <a:solidFill>
                <a:srgbClr val="F8F8F8">
                  <a:lumMod val="10000"/>
                </a:srgbClr>
              </a:solidFill>
              <a:latin typeface="Calibri" panose="020F0502020204030204"/>
            </a:endParaRPr>
          </a:p>
        </p:txBody>
      </p:sp>
      <p:pic>
        <p:nvPicPr>
          <p:cNvPr id="25" name="Grafik 24">
            <a:extLst>
              <a:ext uri="{FF2B5EF4-FFF2-40B4-BE49-F238E27FC236}">
                <a16:creationId xmlns:a16="http://schemas.microsoft.com/office/drawing/2014/main" id="{3D7F1B39-F6AB-4F02-87E0-32F98918A3FF}"/>
              </a:ext>
            </a:extLst>
          </p:cNvPr>
          <p:cNvPicPr>
            <a:picLocks noChangeAspect="1"/>
          </p:cNvPicPr>
          <p:nvPr/>
        </p:nvPicPr>
        <p:blipFill rotWithShape="1">
          <a:blip r:embed="rId2"/>
          <a:srcRect l="20765" t="14104" r="10964" b="2682"/>
          <a:stretch/>
        </p:blipFill>
        <p:spPr>
          <a:xfrm>
            <a:off x="5903978" y="2626753"/>
            <a:ext cx="6144684" cy="4066611"/>
          </a:xfrm>
          <a:prstGeom prst="rect">
            <a:avLst/>
          </a:prstGeom>
        </p:spPr>
      </p:pic>
      <p:sp>
        <p:nvSpPr>
          <p:cNvPr id="26" name="Textfeld 25">
            <a:extLst>
              <a:ext uri="{FF2B5EF4-FFF2-40B4-BE49-F238E27FC236}">
                <a16:creationId xmlns:a16="http://schemas.microsoft.com/office/drawing/2014/main" id="{B7C284D8-4652-4807-9CD7-1D4B939D8EA5}"/>
              </a:ext>
            </a:extLst>
          </p:cNvPr>
          <p:cNvSpPr txBox="1"/>
          <p:nvPr/>
        </p:nvSpPr>
        <p:spPr>
          <a:xfrm>
            <a:off x="1634430" y="6133757"/>
            <a:ext cx="4845613" cy="903068"/>
          </a:xfrm>
          <a:prstGeom prst="rect">
            <a:avLst/>
          </a:prstGeom>
          <a:noFill/>
        </p:spPr>
        <p:txBody>
          <a:bodyPr wrap="square" lIns="0" tIns="0" rIns="0" bIns="0" rtlCol="0">
            <a:spAutoFit/>
          </a:bodyPr>
          <a:lstStyle/>
          <a:p>
            <a:pPr defTabSz="1219170">
              <a:defRPr/>
            </a:pPr>
            <a:r>
              <a:rPr lang="de-DE" sz="1467" b="1" dirty="0">
                <a:solidFill>
                  <a:srgbClr val="F8F8F8">
                    <a:lumMod val="10000"/>
                  </a:srgbClr>
                </a:solidFill>
                <a:latin typeface="Calibri" panose="020F0502020204030204"/>
              </a:rPr>
              <a:t>Auf bestehendem aufbauen, Doppelnormung </a:t>
            </a:r>
          </a:p>
          <a:p>
            <a:pPr defTabSz="1219170">
              <a:defRPr/>
            </a:pPr>
            <a:r>
              <a:rPr lang="de-DE" sz="1467" b="1" dirty="0">
                <a:solidFill>
                  <a:srgbClr val="F8F8F8">
                    <a:lumMod val="10000"/>
                  </a:srgbClr>
                </a:solidFill>
                <a:latin typeface="Calibri" panose="020F0502020204030204"/>
              </a:rPr>
              <a:t>verhindern, Koexistenz mit Interoperabilität herstellen.  </a:t>
            </a:r>
          </a:p>
          <a:p>
            <a:pPr defTabSz="1219170">
              <a:defRPr/>
            </a:pPr>
            <a:endParaRPr lang="de-DE" sz="1467" b="1" dirty="0">
              <a:solidFill>
                <a:srgbClr val="F8F8F8">
                  <a:lumMod val="10000"/>
                </a:srgbClr>
              </a:solidFill>
              <a:latin typeface="Calibri" panose="020F0502020204030204"/>
            </a:endParaRPr>
          </a:p>
          <a:p>
            <a:pPr defTabSz="1219170">
              <a:defRPr/>
            </a:pPr>
            <a:r>
              <a:rPr lang="de-DE" sz="1467" b="1" dirty="0">
                <a:solidFill>
                  <a:srgbClr val="F8F8F8">
                    <a:lumMod val="10000"/>
                  </a:srgbClr>
                </a:solidFill>
                <a:latin typeface="Calibri" panose="020F0502020204030204"/>
              </a:rPr>
              <a:t>     </a:t>
            </a:r>
          </a:p>
        </p:txBody>
      </p:sp>
      <p:sp>
        <p:nvSpPr>
          <p:cNvPr id="27" name="Pfeil nach rechts 21">
            <a:extLst>
              <a:ext uri="{FF2B5EF4-FFF2-40B4-BE49-F238E27FC236}">
                <a16:creationId xmlns:a16="http://schemas.microsoft.com/office/drawing/2014/main" id="{E7E72386-426B-48A1-8F22-92F3642A7329}"/>
              </a:ext>
            </a:extLst>
          </p:cNvPr>
          <p:cNvSpPr/>
          <p:nvPr/>
        </p:nvSpPr>
        <p:spPr bwMode="gray">
          <a:xfrm>
            <a:off x="322667" y="6137413"/>
            <a:ext cx="1107093" cy="450483"/>
          </a:xfrm>
          <a:prstGeom prst="rightArrow">
            <a:avLst/>
          </a:prstGeom>
          <a:solidFill>
            <a:srgbClr val="E73331"/>
          </a:solidFill>
          <a:ln w="9525" algn="ctr">
            <a:solidFill>
              <a:schemeClr val="bg2"/>
            </a:solidFill>
            <a:miter lim="800000"/>
            <a:headEnd/>
            <a:tailEnd/>
          </a:ln>
          <a:effectLst/>
        </p:spPr>
        <p:txBody>
          <a:bodyPr lIns="192000" tIns="48000" rIns="192000" bIns="48000" rtlCol="0" anchor="ctr"/>
          <a:lstStyle/>
          <a:p>
            <a:pPr algn="ctr" defTabSz="1219170">
              <a:defRPr/>
            </a:pPr>
            <a:endParaRPr lang="de-DE" sz="1467" b="1" kern="0">
              <a:solidFill>
                <a:srgbClr val="FFFFFF"/>
              </a:solidFill>
              <a:latin typeface="Calibri" panose="020F0502020204030204"/>
            </a:endParaRPr>
          </a:p>
        </p:txBody>
      </p:sp>
      <p:pic>
        <p:nvPicPr>
          <p:cNvPr id="1026" name="Picture 2" descr="Keine alternative Textbeschreibung für dieses Bild vorhanden">
            <a:extLst>
              <a:ext uri="{FF2B5EF4-FFF2-40B4-BE49-F238E27FC236}">
                <a16:creationId xmlns:a16="http://schemas.microsoft.com/office/drawing/2014/main" id="{5F163303-6660-8882-1287-8E6EC97150F2}"/>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6258607" y="2977573"/>
            <a:ext cx="5581765" cy="3303139"/>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a:extLst>
              <a:ext uri="{FF2B5EF4-FFF2-40B4-BE49-F238E27FC236}">
                <a16:creationId xmlns:a16="http://schemas.microsoft.com/office/drawing/2014/main" id="{4347C76B-16FF-DAFC-B354-29570A80E6F0}"/>
              </a:ext>
            </a:extLst>
          </p:cNvPr>
          <p:cNvSpPr txBox="1"/>
          <p:nvPr/>
        </p:nvSpPr>
        <p:spPr>
          <a:xfrm>
            <a:off x="7248128" y="5939298"/>
            <a:ext cx="6096000" cy="338554"/>
          </a:xfrm>
          <a:prstGeom prst="rect">
            <a:avLst/>
          </a:prstGeom>
          <a:noFill/>
        </p:spPr>
        <p:txBody>
          <a:bodyPr wrap="square">
            <a:spAutoFit/>
          </a:bodyPr>
          <a:lstStyle/>
          <a:p>
            <a:pPr defTabSz="1219170">
              <a:defRPr/>
            </a:pPr>
            <a:r>
              <a:rPr lang="de-DE" sz="1600" b="1" dirty="0">
                <a:solidFill>
                  <a:prstClr val="white"/>
                </a:solidFill>
                <a:latin typeface="Calibri" panose="020F0502020204030204"/>
              </a:rPr>
              <a:t>https://zenodo.org/record/7728381#.ZCFAk3ZByQ-</a:t>
            </a:r>
          </a:p>
        </p:txBody>
      </p:sp>
    </p:spTree>
    <p:extLst>
      <p:ext uri="{BB962C8B-B14F-4D97-AF65-F5344CB8AC3E}">
        <p14:creationId xmlns:p14="http://schemas.microsoft.com/office/powerpoint/2010/main" val="1286862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7098F55A-00A3-5FEC-53B8-4BE2E2B74969}"/>
              </a:ext>
            </a:extLst>
          </p:cNvPr>
          <p:cNvPicPr>
            <a:picLocks noChangeAspect="1"/>
          </p:cNvPicPr>
          <p:nvPr/>
        </p:nvPicPr>
        <p:blipFill rotWithShape="1">
          <a:blip r:embed="rId2"/>
          <a:srcRect l="42914" t="-31" r="387" b="1339"/>
          <a:stretch/>
        </p:blipFill>
        <p:spPr>
          <a:xfrm>
            <a:off x="719403" y="836712"/>
            <a:ext cx="10375461" cy="5845333"/>
          </a:xfrm>
          <a:prstGeom prst="rect">
            <a:avLst/>
          </a:prstGeom>
          <a:ln>
            <a:solidFill>
              <a:schemeClr val="tx1"/>
            </a:solidFill>
          </a:ln>
        </p:spPr>
      </p:pic>
      <p:sp>
        <p:nvSpPr>
          <p:cNvPr id="5" name="Foliennummernplatzhalter 4">
            <a:extLst>
              <a:ext uri="{FF2B5EF4-FFF2-40B4-BE49-F238E27FC236}">
                <a16:creationId xmlns:a16="http://schemas.microsoft.com/office/drawing/2014/main" id="{DCF77059-8236-4657-8073-3EF44E97B235}"/>
              </a:ext>
            </a:extLst>
          </p:cNvPr>
          <p:cNvSpPr>
            <a:spLocks noGrp="1"/>
          </p:cNvSpPr>
          <p:nvPr>
            <p:ph type="sldNum" sz="quarter" idx="10"/>
          </p:nvPr>
        </p:nvSpPr>
        <p:spPr/>
        <p:txBody>
          <a:bodyPr/>
          <a:lstStyle/>
          <a:p>
            <a:pPr defTabSz="1219170">
              <a:defRPr/>
            </a:pPr>
            <a:fld id="{8B252499-9B54-4877-82BC-0DBF69578AC1}" type="slidenum">
              <a:rPr lang="en-US">
                <a:solidFill>
                  <a:srgbClr val="5F5F5F"/>
                </a:solidFill>
                <a:latin typeface="Calibri" panose="020F0502020204030204"/>
              </a:rPr>
              <a:pPr defTabSz="1219170">
                <a:defRPr/>
              </a:pPr>
              <a:t>24</a:t>
            </a:fld>
            <a:endParaRPr lang="en-US" dirty="0">
              <a:solidFill>
                <a:srgbClr val="5F5F5F"/>
              </a:solidFill>
              <a:latin typeface="Calibri" panose="020F0502020204030204"/>
            </a:endParaRPr>
          </a:p>
        </p:txBody>
      </p:sp>
      <p:sp>
        <p:nvSpPr>
          <p:cNvPr id="7" name="Titel 2"/>
          <p:cNvSpPr>
            <a:spLocks noGrp="1"/>
          </p:cNvSpPr>
          <p:nvPr>
            <p:ph type="title"/>
          </p:nvPr>
        </p:nvSpPr>
        <p:spPr>
          <a:xfrm>
            <a:off x="402168" y="190037"/>
            <a:ext cx="11403496" cy="1102783"/>
          </a:xfrm>
        </p:spPr>
        <p:txBody>
          <a:bodyPr/>
          <a:lstStyle/>
          <a:p>
            <a:r>
              <a:rPr lang="de-DE" dirty="0"/>
              <a:t>Beispiel DPP 4.0 - eine systemspezifische Umsetzung – 1/2</a:t>
            </a:r>
          </a:p>
        </p:txBody>
      </p:sp>
    </p:spTree>
    <p:extLst>
      <p:ext uri="{BB962C8B-B14F-4D97-AF65-F5344CB8AC3E}">
        <p14:creationId xmlns:p14="http://schemas.microsoft.com/office/powerpoint/2010/main" val="3923390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99A6EC4-8C71-0BE1-ECC1-D302900EEB9D}"/>
              </a:ext>
            </a:extLst>
          </p:cNvPr>
          <p:cNvPicPr>
            <a:picLocks noChangeAspect="1"/>
          </p:cNvPicPr>
          <p:nvPr/>
        </p:nvPicPr>
        <p:blipFill rotWithShape="1">
          <a:blip r:embed="rId2"/>
          <a:srcRect l="42913" b="630"/>
          <a:stretch/>
        </p:blipFill>
        <p:spPr>
          <a:xfrm>
            <a:off x="719403" y="836712"/>
            <a:ext cx="10375461" cy="5845333"/>
          </a:xfrm>
          <a:prstGeom prst="rect">
            <a:avLst/>
          </a:prstGeom>
          <a:ln>
            <a:solidFill>
              <a:schemeClr val="tx1"/>
            </a:solidFill>
          </a:ln>
        </p:spPr>
      </p:pic>
      <p:sp>
        <p:nvSpPr>
          <p:cNvPr id="5" name="Foliennummernplatzhalter 4">
            <a:extLst>
              <a:ext uri="{FF2B5EF4-FFF2-40B4-BE49-F238E27FC236}">
                <a16:creationId xmlns:a16="http://schemas.microsoft.com/office/drawing/2014/main" id="{DCF77059-8236-4657-8073-3EF44E97B235}"/>
              </a:ext>
            </a:extLst>
          </p:cNvPr>
          <p:cNvSpPr>
            <a:spLocks noGrp="1"/>
          </p:cNvSpPr>
          <p:nvPr>
            <p:ph type="sldNum" sz="quarter" idx="10"/>
          </p:nvPr>
        </p:nvSpPr>
        <p:spPr/>
        <p:txBody>
          <a:bodyPr/>
          <a:lstStyle/>
          <a:p>
            <a:pPr defTabSz="1219170">
              <a:defRPr/>
            </a:pPr>
            <a:fld id="{8B252499-9B54-4877-82BC-0DBF69578AC1}" type="slidenum">
              <a:rPr lang="en-US">
                <a:solidFill>
                  <a:srgbClr val="5F5F5F"/>
                </a:solidFill>
                <a:latin typeface="Calibri" panose="020F0502020204030204"/>
              </a:rPr>
              <a:pPr defTabSz="1219170">
                <a:defRPr/>
              </a:pPr>
              <a:t>25</a:t>
            </a:fld>
            <a:endParaRPr lang="en-US" dirty="0">
              <a:solidFill>
                <a:srgbClr val="5F5F5F"/>
              </a:solidFill>
              <a:latin typeface="Calibri" panose="020F0502020204030204"/>
            </a:endParaRPr>
          </a:p>
        </p:txBody>
      </p:sp>
      <p:sp>
        <p:nvSpPr>
          <p:cNvPr id="7" name="Titel 2"/>
          <p:cNvSpPr>
            <a:spLocks noGrp="1"/>
          </p:cNvSpPr>
          <p:nvPr>
            <p:ph type="title"/>
          </p:nvPr>
        </p:nvSpPr>
        <p:spPr>
          <a:xfrm>
            <a:off x="402168" y="190037"/>
            <a:ext cx="11403496" cy="1102783"/>
          </a:xfrm>
        </p:spPr>
        <p:txBody>
          <a:bodyPr/>
          <a:lstStyle/>
          <a:p>
            <a:r>
              <a:rPr lang="de-DE" dirty="0"/>
              <a:t>Beispiel DPP 4.0 - eine systemspezifische Umsetzung – 2/2</a:t>
            </a:r>
          </a:p>
        </p:txBody>
      </p:sp>
    </p:spTree>
    <p:extLst>
      <p:ext uri="{BB962C8B-B14F-4D97-AF65-F5344CB8AC3E}">
        <p14:creationId xmlns:p14="http://schemas.microsoft.com/office/powerpoint/2010/main" val="33537125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658813" y="1884363"/>
            <a:ext cx="9856787" cy="3907271"/>
          </a:xfrm>
        </p:spPr>
        <p:txBody>
          <a:bodyPr numCol="1">
            <a:noAutofit/>
          </a:bodyPr>
          <a:lstStyle/>
          <a:p>
            <a:pPr marL="0" indent="0">
              <a:spcBef>
                <a:spcPts val="1333"/>
              </a:spcBef>
              <a:buNone/>
              <a:defRPr/>
            </a:pPr>
            <a:r>
              <a:rPr lang="de-DE" altLang="de-DE" sz="2667" b="1" dirty="0">
                <a:latin typeface="Arial" pitchFamily="34" charset="0"/>
              </a:rPr>
              <a:t>Bedarf </a:t>
            </a:r>
            <a:r>
              <a:rPr lang="de-DE" altLang="de-DE" sz="2667" b="1" dirty="0">
                <a:latin typeface="Arial" pitchFamily="34" charset="0"/>
                <a:sym typeface="Wingdings" panose="05000000000000000000" pitchFamily="2" charset="2"/>
              </a:rPr>
              <a:t> </a:t>
            </a:r>
            <a:r>
              <a:rPr lang="de-DE" altLang="de-DE" sz="2667" b="1" dirty="0">
                <a:latin typeface="Arial" pitchFamily="34" charset="0"/>
              </a:rPr>
              <a:t>Metastruktur</a:t>
            </a:r>
            <a:endParaRPr lang="de-DE" altLang="de-DE" sz="1867" dirty="0">
              <a:latin typeface="Arial" pitchFamily="34" charset="0"/>
            </a:endParaRPr>
          </a:p>
        </p:txBody>
      </p:sp>
      <p:sp>
        <p:nvSpPr>
          <p:cNvPr id="4" name="Foliennummernplatzhalter 3"/>
          <p:cNvSpPr>
            <a:spLocks noGrp="1"/>
          </p:cNvSpPr>
          <p:nvPr>
            <p:ph type="sldNum" sz="quarter" idx="10"/>
          </p:nvPr>
        </p:nvSpPr>
        <p:spPr/>
        <p:txBody>
          <a:bodyPr/>
          <a:lstStyle/>
          <a:p>
            <a:pPr defTabSz="914377">
              <a:defRPr/>
            </a:pPr>
            <a:fld id="{8B252499-9B54-4877-82BC-0DBF69578AC1}" type="slidenum">
              <a:rPr lang="en-US">
                <a:solidFill>
                  <a:srgbClr val="004164"/>
                </a:solidFill>
                <a:latin typeface="Arial"/>
              </a:rPr>
              <a:pPr defTabSz="914377">
                <a:defRPr/>
              </a:pPr>
              <a:t>26</a:t>
            </a:fld>
            <a:endParaRPr lang="en-US" dirty="0">
              <a:solidFill>
                <a:srgbClr val="004164"/>
              </a:solidFill>
              <a:latin typeface="Arial"/>
            </a:endParaRPr>
          </a:p>
        </p:txBody>
      </p:sp>
      <p:sp>
        <p:nvSpPr>
          <p:cNvPr id="5" name="Fußzeilenplatzhalter 4"/>
          <p:cNvSpPr>
            <a:spLocks noGrp="1"/>
          </p:cNvSpPr>
          <p:nvPr>
            <p:ph type="ftr" sz="quarter" idx="11"/>
          </p:nvPr>
        </p:nvSpPr>
        <p:spPr/>
        <p:txBody>
          <a:bodyPr/>
          <a:lstStyle/>
          <a:p>
            <a:pPr defTabSz="914377">
              <a:defRPr/>
            </a:pPr>
            <a:r>
              <a:rPr lang="en-US" dirty="0">
                <a:solidFill>
                  <a:srgbClr val="004164"/>
                </a:solidFill>
                <a:latin typeface="Arial"/>
              </a:rPr>
              <a:t>© 2023, DIN e. V.</a:t>
            </a:r>
          </a:p>
        </p:txBody>
      </p:sp>
    </p:spTree>
    <p:extLst>
      <p:ext uri="{BB962C8B-B14F-4D97-AF65-F5344CB8AC3E}">
        <p14:creationId xmlns:p14="http://schemas.microsoft.com/office/powerpoint/2010/main" val="1105950366"/>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DCF77059-8236-4657-8073-3EF44E97B235}"/>
              </a:ext>
            </a:extLst>
          </p:cNvPr>
          <p:cNvSpPr>
            <a:spLocks noGrp="1"/>
          </p:cNvSpPr>
          <p:nvPr>
            <p:ph type="sldNum" sz="quarter" idx="10"/>
          </p:nvPr>
        </p:nvSpPr>
        <p:spPr/>
        <p:txBody>
          <a:bodyPr/>
          <a:lstStyle/>
          <a:p>
            <a:pPr defTabSz="1219170">
              <a:defRPr/>
            </a:pPr>
            <a:fld id="{8B252499-9B54-4877-82BC-0DBF69578AC1}" type="slidenum">
              <a:rPr lang="en-US">
                <a:solidFill>
                  <a:srgbClr val="5F5F5F"/>
                </a:solidFill>
                <a:latin typeface="Calibri" panose="020F0502020204030204"/>
              </a:rPr>
              <a:pPr defTabSz="1219170">
                <a:defRPr/>
              </a:pPr>
              <a:t>27</a:t>
            </a:fld>
            <a:endParaRPr lang="en-US" dirty="0">
              <a:solidFill>
                <a:srgbClr val="5F5F5F"/>
              </a:solidFill>
              <a:latin typeface="Calibri" panose="020F0502020204030204"/>
            </a:endParaRPr>
          </a:p>
        </p:txBody>
      </p:sp>
      <p:sp>
        <p:nvSpPr>
          <p:cNvPr id="7" name="Titel 2"/>
          <p:cNvSpPr>
            <a:spLocks noGrp="1"/>
          </p:cNvSpPr>
          <p:nvPr>
            <p:ph type="title"/>
          </p:nvPr>
        </p:nvSpPr>
        <p:spPr>
          <a:xfrm>
            <a:off x="402168" y="190037"/>
            <a:ext cx="11403496" cy="1102783"/>
          </a:xfrm>
        </p:spPr>
        <p:txBody>
          <a:bodyPr/>
          <a:lstStyle/>
          <a:p>
            <a:r>
              <a:rPr lang="de-DE" dirty="0"/>
              <a:t>Digitaler Produktpass – Quintessenz</a:t>
            </a:r>
          </a:p>
        </p:txBody>
      </p:sp>
      <p:sp>
        <p:nvSpPr>
          <p:cNvPr id="3" name="Textfeld 2">
            <a:extLst>
              <a:ext uri="{FF2B5EF4-FFF2-40B4-BE49-F238E27FC236}">
                <a16:creationId xmlns:a16="http://schemas.microsoft.com/office/drawing/2014/main" id="{CA28108D-A844-24AE-E913-A0897FA3DBC7}"/>
              </a:ext>
            </a:extLst>
          </p:cNvPr>
          <p:cNvSpPr txBox="1"/>
          <p:nvPr/>
        </p:nvSpPr>
        <p:spPr>
          <a:xfrm>
            <a:off x="1967541" y="943941"/>
            <a:ext cx="9838123" cy="6380145"/>
          </a:xfrm>
          <a:prstGeom prst="rect">
            <a:avLst/>
          </a:prstGeom>
          <a:noFill/>
        </p:spPr>
        <p:txBody>
          <a:bodyPr wrap="square" lIns="0" tIns="0" rIns="0" bIns="0" rtlCol="0">
            <a:spAutoFit/>
          </a:bodyPr>
          <a:lstStyle/>
          <a:p>
            <a:pPr defTabSz="1219170">
              <a:defRPr/>
            </a:pPr>
            <a:r>
              <a:rPr lang="de-DE" sz="2133" b="1" dirty="0">
                <a:solidFill>
                  <a:srgbClr val="4D4D4D">
                    <a:lumMod val="50000"/>
                  </a:srgbClr>
                </a:solidFill>
                <a:latin typeface="Calibri" panose="020F0502020204030204"/>
              </a:rPr>
              <a:t>Es bedarf</a:t>
            </a:r>
          </a:p>
          <a:p>
            <a:pPr defTabSz="1219170">
              <a:defRPr/>
            </a:pPr>
            <a:endParaRPr lang="de-DE" sz="2133" b="1" dirty="0">
              <a:solidFill>
                <a:srgbClr val="4D4D4D">
                  <a:lumMod val="50000"/>
                </a:srgbClr>
              </a:solidFill>
              <a:latin typeface="Calibri" panose="020F0502020204030204"/>
            </a:endParaRPr>
          </a:p>
          <a:p>
            <a:pPr marL="380990" indent="-380990" defTabSz="1219170">
              <a:buFont typeface="Wingdings" panose="05000000000000000000" pitchFamily="2" charset="2"/>
              <a:buChar char="Ø"/>
              <a:defRPr/>
            </a:pPr>
            <a:r>
              <a:rPr lang="de-DE" sz="2133" b="1" dirty="0">
                <a:solidFill>
                  <a:srgbClr val="4D4D4D">
                    <a:lumMod val="50000"/>
                  </a:srgbClr>
                </a:solidFill>
                <a:latin typeface="Calibri" panose="020F0502020204030204"/>
              </a:rPr>
              <a:t>eines anforderungsübergreifenden holistischen Konzeptes für den DPP</a:t>
            </a:r>
            <a:br>
              <a:rPr lang="de-DE" sz="2133" b="1" dirty="0">
                <a:solidFill>
                  <a:srgbClr val="4D4D4D">
                    <a:lumMod val="50000"/>
                  </a:srgbClr>
                </a:solidFill>
                <a:latin typeface="Calibri" panose="020F0502020204030204"/>
              </a:rPr>
            </a:br>
            <a:r>
              <a:rPr lang="de-DE" sz="1600" dirty="0">
                <a:solidFill>
                  <a:srgbClr val="4D4D4D">
                    <a:lumMod val="50000"/>
                  </a:srgbClr>
                </a:solidFill>
                <a:latin typeface="Calibri" panose="020F0502020204030204"/>
              </a:rPr>
              <a:t>(unterschiedlichster Stakeholder)</a:t>
            </a:r>
            <a:endParaRPr lang="de-DE" sz="2133" dirty="0">
              <a:solidFill>
                <a:srgbClr val="4D4D4D">
                  <a:lumMod val="50000"/>
                </a:srgbClr>
              </a:solidFill>
              <a:latin typeface="Calibri" panose="020F0502020204030204"/>
            </a:endParaRPr>
          </a:p>
          <a:p>
            <a:pPr marL="380990" indent="-380990" defTabSz="1219170">
              <a:buFont typeface="Wingdings" panose="05000000000000000000" pitchFamily="2" charset="2"/>
              <a:buChar char="Ø"/>
              <a:defRPr/>
            </a:pPr>
            <a:endParaRPr lang="de-DE" sz="2133" b="1" dirty="0">
              <a:solidFill>
                <a:srgbClr val="4D4D4D">
                  <a:lumMod val="50000"/>
                </a:srgbClr>
              </a:solidFill>
              <a:latin typeface="Calibri" panose="020F0502020204030204"/>
            </a:endParaRPr>
          </a:p>
          <a:p>
            <a:pPr marL="380990" indent="-380990" defTabSz="1219170">
              <a:buFont typeface="Wingdings" panose="05000000000000000000" pitchFamily="2" charset="2"/>
              <a:buChar char="Ø"/>
              <a:defRPr/>
            </a:pPr>
            <a:r>
              <a:rPr lang="de-DE" sz="2133" b="1" dirty="0">
                <a:solidFill>
                  <a:srgbClr val="4D4D4D">
                    <a:lumMod val="50000"/>
                  </a:srgbClr>
                </a:solidFill>
                <a:latin typeface="Calibri" panose="020F0502020204030204"/>
              </a:rPr>
              <a:t>einer Meta-Struktur/Framework das Interoperabilität</a:t>
            </a:r>
            <a:br>
              <a:rPr lang="de-DE" sz="2133" b="1" dirty="0">
                <a:solidFill>
                  <a:srgbClr val="4D4D4D">
                    <a:lumMod val="50000"/>
                  </a:srgbClr>
                </a:solidFill>
                <a:latin typeface="Calibri" panose="020F0502020204030204"/>
              </a:rPr>
            </a:br>
            <a:r>
              <a:rPr lang="de-DE" sz="2133" b="1" dirty="0">
                <a:solidFill>
                  <a:srgbClr val="4D4D4D">
                    <a:lumMod val="50000"/>
                  </a:srgbClr>
                </a:solidFill>
                <a:latin typeface="Calibri" panose="020F0502020204030204"/>
              </a:rPr>
              <a:t>der </a:t>
            </a:r>
            <a:r>
              <a:rPr lang="de-DE" sz="2133" b="1" dirty="0" err="1">
                <a:solidFill>
                  <a:srgbClr val="4D4D4D">
                    <a:lumMod val="50000"/>
                  </a:srgbClr>
                </a:solidFill>
                <a:latin typeface="Calibri" panose="020F0502020204030204"/>
              </a:rPr>
              <a:t>sektor</a:t>
            </a:r>
            <a:r>
              <a:rPr lang="de-DE" sz="2133" b="1" dirty="0">
                <a:solidFill>
                  <a:srgbClr val="4D4D4D">
                    <a:lumMod val="50000"/>
                  </a:srgbClr>
                </a:solidFill>
                <a:latin typeface="Calibri" panose="020F0502020204030204"/>
              </a:rPr>
              <a:t>- / systemspezifischen Umsetzung erzeugt</a:t>
            </a:r>
          </a:p>
          <a:p>
            <a:pPr marL="380990" indent="-380990" defTabSz="1219170">
              <a:buFont typeface="Wingdings" panose="05000000000000000000" pitchFamily="2" charset="2"/>
              <a:buChar char="Ø"/>
              <a:defRPr/>
            </a:pPr>
            <a:endParaRPr lang="de-DE" sz="2133" b="1" dirty="0">
              <a:solidFill>
                <a:srgbClr val="4D4D4D">
                  <a:lumMod val="50000"/>
                </a:srgbClr>
              </a:solidFill>
              <a:latin typeface="Calibri" panose="020F0502020204030204"/>
            </a:endParaRPr>
          </a:p>
          <a:p>
            <a:pPr marL="380990" indent="-380990" defTabSz="1219170">
              <a:buFont typeface="Wingdings" panose="05000000000000000000" pitchFamily="2" charset="2"/>
              <a:buChar char="Ø"/>
              <a:defRPr/>
            </a:pPr>
            <a:r>
              <a:rPr lang="de-DE" sz="2133" b="1" dirty="0">
                <a:solidFill>
                  <a:srgbClr val="4D4D4D">
                    <a:lumMod val="50000"/>
                  </a:srgbClr>
                </a:solidFill>
                <a:latin typeface="Calibri" panose="020F0502020204030204"/>
              </a:rPr>
              <a:t>der Nutzung von Bestehendem und in Anwendung befindlichem</a:t>
            </a:r>
          </a:p>
          <a:p>
            <a:pPr marL="380990" indent="-380990" defTabSz="1219170">
              <a:buFont typeface="Wingdings" panose="05000000000000000000" pitchFamily="2" charset="2"/>
              <a:buChar char="Ø"/>
              <a:defRPr/>
            </a:pPr>
            <a:endParaRPr lang="de-DE" sz="2133" b="1" dirty="0">
              <a:solidFill>
                <a:srgbClr val="4D4D4D">
                  <a:lumMod val="50000"/>
                </a:srgbClr>
              </a:solidFill>
              <a:latin typeface="Calibri" panose="020F0502020204030204"/>
            </a:endParaRPr>
          </a:p>
          <a:p>
            <a:pPr marL="380990" indent="-380990" defTabSz="1219170">
              <a:buFont typeface="Wingdings" panose="05000000000000000000" pitchFamily="2" charset="2"/>
              <a:buChar char="Ø"/>
              <a:defRPr/>
            </a:pPr>
            <a:r>
              <a:rPr lang="de-DE" sz="2133" b="1" dirty="0">
                <a:solidFill>
                  <a:srgbClr val="4D4D4D">
                    <a:lumMod val="50000"/>
                  </a:srgbClr>
                </a:solidFill>
                <a:latin typeface="Calibri" panose="020F0502020204030204"/>
              </a:rPr>
              <a:t>I</a:t>
            </a:r>
            <a:r>
              <a:rPr lang="de-DE" sz="2133" b="1" dirty="0" err="1">
                <a:solidFill>
                  <a:srgbClr val="4D4D4D">
                    <a:lumMod val="50000"/>
                  </a:srgbClr>
                </a:solidFill>
                <a:latin typeface="Calibri" panose="020F0502020204030204"/>
              </a:rPr>
              <a:t>nternationaler</a:t>
            </a:r>
            <a:r>
              <a:rPr lang="de-DE" sz="2133" b="1" dirty="0">
                <a:solidFill>
                  <a:srgbClr val="4D4D4D">
                    <a:lumMod val="50000"/>
                  </a:srgbClr>
                </a:solidFill>
                <a:latin typeface="Calibri" panose="020F0502020204030204"/>
              </a:rPr>
              <a:t> Anschlussfähigkeit</a:t>
            </a:r>
          </a:p>
          <a:p>
            <a:pPr marL="380990" indent="-380990" defTabSz="1219170">
              <a:buFont typeface="Wingdings" panose="05000000000000000000" pitchFamily="2" charset="2"/>
              <a:buChar char="Ø"/>
              <a:defRPr/>
            </a:pPr>
            <a:endParaRPr lang="de-DE" sz="2133" b="1" dirty="0">
              <a:solidFill>
                <a:srgbClr val="4D4D4D">
                  <a:lumMod val="50000"/>
                </a:srgbClr>
              </a:solidFill>
              <a:latin typeface="Calibri" panose="020F0502020204030204"/>
            </a:endParaRPr>
          </a:p>
          <a:p>
            <a:pPr marL="380990" indent="-380990" defTabSz="1219170">
              <a:buFont typeface="Wingdings" panose="05000000000000000000" pitchFamily="2" charset="2"/>
              <a:buChar char="Ø"/>
              <a:defRPr/>
            </a:pPr>
            <a:r>
              <a:rPr lang="de-DE" sz="2133" b="1" dirty="0">
                <a:solidFill>
                  <a:srgbClr val="4D4D4D">
                    <a:lumMod val="50000"/>
                  </a:srgbClr>
                </a:solidFill>
                <a:latin typeface="Calibri" panose="020F0502020204030204"/>
              </a:rPr>
              <a:t>Langfristigkeit </a:t>
            </a:r>
          </a:p>
          <a:p>
            <a:pPr marL="990575" lvl="1" indent="-380990" defTabSz="1219170">
              <a:buFont typeface="Wingdings" panose="05000000000000000000" pitchFamily="2" charset="2"/>
              <a:buChar char="Ø"/>
              <a:defRPr/>
            </a:pPr>
            <a:r>
              <a:rPr lang="de-DE" sz="2133" b="1" dirty="0">
                <a:solidFill>
                  <a:srgbClr val="4D4D4D">
                    <a:lumMod val="50000"/>
                  </a:srgbClr>
                </a:solidFill>
                <a:latin typeface="Calibri" panose="020F0502020204030204"/>
              </a:rPr>
              <a:t>Offenheit für Innovationen </a:t>
            </a:r>
          </a:p>
          <a:p>
            <a:pPr marL="990575" lvl="1" indent="-380990" defTabSz="1219170">
              <a:buFont typeface="Wingdings" panose="05000000000000000000" pitchFamily="2" charset="2"/>
              <a:buChar char="Ø"/>
              <a:defRPr/>
            </a:pPr>
            <a:r>
              <a:rPr lang="de-DE" sz="2133" b="1" dirty="0">
                <a:solidFill>
                  <a:srgbClr val="4D4D4D">
                    <a:lumMod val="50000"/>
                  </a:srgbClr>
                </a:solidFill>
                <a:latin typeface="Calibri" panose="020F0502020204030204"/>
              </a:rPr>
              <a:t>Antizipation von kommenden ergänzenden Regelungen </a:t>
            </a:r>
          </a:p>
          <a:p>
            <a:pPr marL="990575" lvl="1" indent="-380990" defTabSz="1219170">
              <a:buFont typeface="Wingdings" panose="05000000000000000000" pitchFamily="2" charset="2"/>
              <a:buChar char="Ø"/>
              <a:defRPr/>
            </a:pPr>
            <a:endParaRPr lang="de-DE" sz="2133" b="1" dirty="0">
              <a:solidFill>
                <a:srgbClr val="4D4D4D">
                  <a:lumMod val="50000"/>
                </a:srgbClr>
              </a:solidFill>
              <a:latin typeface="Calibri" panose="020F0502020204030204"/>
            </a:endParaRPr>
          </a:p>
          <a:p>
            <a:pPr marL="380990" indent="-380990" defTabSz="1219170">
              <a:buFont typeface="Wingdings" panose="05000000000000000000" pitchFamily="2" charset="2"/>
              <a:buChar char="Ø"/>
              <a:defRPr/>
            </a:pPr>
            <a:r>
              <a:rPr lang="de-DE" sz="2133" b="1" dirty="0">
                <a:solidFill>
                  <a:srgbClr val="4D4D4D">
                    <a:lumMod val="50000"/>
                  </a:srgbClr>
                </a:solidFill>
                <a:latin typeface="Calibri" panose="020F0502020204030204"/>
              </a:rPr>
              <a:t>Überladung und Fragmentierung (politisch wie technisch normativ) vermeiden</a:t>
            </a:r>
          </a:p>
          <a:p>
            <a:pPr marL="380990" indent="-380990" defTabSz="1219170">
              <a:buFontTx/>
              <a:buChar char="-"/>
              <a:defRPr/>
            </a:pPr>
            <a:endParaRPr lang="de-DE" sz="2133" b="1" dirty="0">
              <a:solidFill>
                <a:srgbClr val="4D4D4D">
                  <a:lumMod val="50000"/>
                </a:srgbClr>
              </a:solidFill>
              <a:latin typeface="Calibri" panose="020F0502020204030204"/>
            </a:endParaRPr>
          </a:p>
          <a:p>
            <a:pPr defTabSz="1219170">
              <a:defRPr/>
            </a:pPr>
            <a:endParaRPr lang="de-DE" sz="2133" b="1" dirty="0">
              <a:solidFill>
                <a:srgbClr val="4D4D4D">
                  <a:lumMod val="50000"/>
                </a:srgbClr>
              </a:solidFill>
              <a:latin typeface="Calibri" panose="020F0502020204030204"/>
            </a:endParaRPr>
          </a:p>
          <a:p>
            <a:pPr defTabSz="1219170">
              <a:defRPr/>
            </a:pPr>
            <a:endParaRPr lang="de-DE" sz="1467" b="1" dirty="0">
              <a:solidFill>
                <a:srgbClr val="4D4D4D">
                  <a:lumMod val="50000"/>
                </a:srgbClr>
              </a:solidFill>
              <a:latin typeface="Calibri" panose="020F0502020204030204"/>
            </a:endParaRPr>
          </a:p>
        </p:txBody>
      </p:sp>
      <p:sp>
        <p:nvSpPr>
          <p:cNvPr id="4" name="Pfeil nach rechts 8">
            <a:extLst>
              <a:ext uri="{FF2B5EF4-FFF2-40B4-BE49-F238E27FC236}">
                <a16:creationId xmlns:a16="http://schemas.microsoft.com/office/drawing/2014/main" id="{DB89A866-A4CC-8408-5F7E-764A3C36D4E1}"/>
              </a:ext>
            </a:extLst>
          </p:cNvPr>
          <p:cNvSpPr/>
          <p:nvPr/>
        </p:nvSpPr>
        <p:spPr bwMode="gray">
          <a:xfrm>
            <a:off x="527381" y="1124745"/>
            <a:ext cx="915072" cy="799361"/>
          </a:xfrm>
          <a:prstGeom prst="rightArrow">
            <a:avLst/>
          </a:prstGeom>
          <a:solidFill>
            <a:srgbClr val="E73331"/>
          </a:solidFill>
          <a:ln w="9525" algn="ctr">
            <a:solidFill>
              <a:schemeClr val="bg2"/>
            </a:solidFill>
            <a:miter lim="800000"/>
            <a:headEnd/>
            <a:tailEnd/>
          </a:ln>
          <a:effectLst/>
        </p:spPr>
        <p:txBody>
          <a:bodyPr lIns="192000" tIns="48000" rIns="192000" bIns="48000" rtlCol="0" anchor="ctr"/>
          <a:lstStyle/>
          <a:p>
            <a:pPr algn="ctr" defTabSz="1219170">
              <a:defRPr/>
            </a:pPr>
            <a:endParaRPr lang="de-DE" sz="1467" b="1" kern="0">
              <a:solidFill>
                <a:srgbClr val="FFFFFF"/>
              </a:solidFill>
              <a:latin typeface="Calibri" panose="020F0502020204030204"/>
            </a:endParaRPr>
          </a:p>
        </p:txBody>
      </p:sp>
    </p:spTree>
    <p:extLst>
      <p:ext uri="{BB962C8B-B14F-4D97-AF65-F5344CB8AC3E}">
        <p14:creationId xmlns:p14="http://schemas.microsoft.com/office/powerpoint/2010/main" val="16212347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C2ABB9A8-8F74-7E60-9E67-1BD503C0301E}"/>
              </a:ext>
            </a:extLst>
          </p:cNvPr>
          <p:cNvGraphicFramePr>
            <a:graphicFrameLocks noChangeAspect="1"/>
          </p:cNvGraphicFramePr>
          <p:nvPr>
            <p:custDataLst>
              <p:tags r:id="rId1"/>
            </p:custDataLst>
          </p:nvPr>
        </p:nvGraphicFramePr>
        <p:xfrm>
          <a:off x="1589" y="1589"/>
          <a:ext cx="1588" cy="1588"/>
        </p:xfrm>
        <a:graphic>
          <a:graphicData uri="http://schemas.openxmlformats.org/presentationml/2006/ole">
            <mc:AlternateContent xmlns:mc="http://schemas.openxmlformats.org/markup-compatibility/2006">
              <mc:Choice xmlns:v="urn:schemas-microsoft-com:vml" Requires="v">
                <p:oleObj name="think-cell Slide" r:id="rId43" imgW="592" imgH="595" progId="TCLayout.ActiveDocument.1">
                  <p:embed/>
                </p:oleObj>
              </mc:Choice>
              <mc:Fallback>
                <p:oleObj name="think-cell Slide" r:id="rId43" imgW="592" imgH="595" progId="TCLayout.ActiveDocument.1">
                  <p:embed/>
                  <p:pic>
                    <p:nvPicPr>
                      <p:cNvPr id="10" name="Object 9" hidden="1">
                        <a:extLst>
                          <a:ext uri="{FF2B5EF4-FFF2-40B4-BE49-F238E27FC236}">
                            <a16:creationId xmlns:a16="http://schemas.microsoft.com/office/drawing/2014/main" id="{C2ABB9A8-8F74-7E60-9E67-1BD503C0301E}"/>
                          </a:ext>
                        </a:extLst>
                      </p:cNvPr>
                      <p:cNvPicPr/>
                      <p:nvPr/>
                    </p:nvPicPr>
                    <p:blipFill>
                      <a:blip r:embed="rId44"/>
                      <a:stretch>
                        <a:fillRect/>
                      </a:stretch>
                    </p:blipFill>
                    <p:spPr>
                      <a:xfrm>
                        <a:off x="1589" y="1589"/>
                        <a:ext cx="1588" cy="1588"/>
                      </a:xfrm>
                      <a:prstGeom prst="rect">
                        <a:avLst/>
                      </a:prstGeom>
                    </p:spPr>
                  </p:pic>
                </p:oleObj>
              </mc:Fallback>
            </mc:AlternateContent>
          </a:graphicData>
        </a:graphic>
      </p:graphicFrame>
      <p:sp>
        <p:nvSpPr>
          <p:cNvPr id="3" name="Titel 2">
            <a:extLst>
              <a:ext uri="{FF2B5EF4-FFF2-40B4-BE49-F238E27FC236}">
                <a16:creationId xmlns:a16="http://schemas.microsoft.com/office/drawing/2014/main" id="{BBE3E8FA-BF3A-4172-926B-AA2A5C98C82E}"/>
              </a:ext>
            </a:extLst>
          </p:cNvPr>
          <p:cNvSpPr>
            <a:spLocks noGrp="1"/>
          </p:cNvSpPr>
          <p:nvPr>
            <p:ph type="ctrTitle"/>
          </p:nvPr>
        </p:nvSpPr>
        <p:spPr>
          <a:noFill/>
          <a:ln>
            <a:noFill/>
          </a:ln>
        </p:spPr>
        <p:txBody>
          <a:bodyPr spcFirstLastPara="1" vert="horz" wrap="square" lIns="0" tIns="0" rIns="0" bIns="0" rtlCol="0" anchor="t" anchorCtr="0">
            <a:noAutofit/>
          </a:bodyPr>
          <a:lstStyle/>
          <a:p>
            <a:r>
              <a:rPr lang="en-GB" sz="2100" dirty="0">
                <a:solidFill>
                  <a:srgbClr val="1ED760"/>
                </a:solidFill>
              </a:rPr>
              <a:t>“Battery Pass” Standards Framework is following ISO 11354 and EIF</a:t>
            </a:r>
          </a:p>
        </p:txBody>
      </p:sp>
      <p:sp>
        <p:nvSpPr>
          <p:cNvPr id="5" name="Foliennummernplatzhalter 4">
            <a:extLst>
              <a:ext uri="{FF2B5EF4-FFF2-40B4-BE49-F238E27FC236}">
                <a16:creationId xmlns:a16="http://schemas.microsoft.com/office/drawing/2014/main" id="{C1691979-3954-4C97-A42F-07E415141998}"/>
              </a:ext>
            </a:extLst>
          </p:cNvPr>
          <p:cNvSpPr>
            <a:spLocks noGrp="1"/>
          </p:cNvSpPr>
          <p:nvPr>
            <p:ph type="sldNum" idx="12"/>
          </p:nvPr>
        </p:nvSpPr>
        <p:spPr/>
        <p:txBody>
          <a:bodyPr/>
          <a:lstStyle/>
          <a:p>
            <a:pPr defTabSz="914377">
              <a:buClr>
                <a:srgbClr val="000000"/>
              </a:buClr>
              <a:defRPr/>
            </a:pPr>
            <a:fld id="{00000000-1234-1234-1234-123412341234}" type="slidenum">
              <a:rPr lang="en-GB" kern="0">
                <a:latin typeface="Arial"/>
                <a:cs typeface="Arial"/>
                <a:sym typeface="Arial"/>
              </a:rPr>
              <a:pPr defTabSz="914377">
                <a:buClr>
                  <a:srgbClr val="000000"/>
                </a:buClr>
                <a:defRPr/>
              </a:pPr>
              <a:t>28</a:t>
            </a:fld>
            <a:endParaRPr lang="en-GB" kern="0">
              <a:latin typeface="Arial"/>
              <a:cs typeface="Arial"/>
              <a:sym typeface="Arial"/>
            </a:endParaRPr>
          </a:p>
        </p:txBody>
      </p:sp>
      <p:sp>
        <p:nvSpPr>
          <p:cNvPr id="95" name="Subtitle 94">
            <a:extLst>
              <a:ext uri="{FF2B5EF4-FFF2-40B4-BE49-F238E27FC236}">
                <a16:creationId xmlns:a16="http://schemas.microsoft.com/office/drawing/2014/main" id="{D0F5AAF4-0F59-A030-68D1-6A20FAB113E5}"/>
              </a:ext>
            </a:extLst>
          </p:cNvPr>
          <p:cNvSpPr>
            <a:spLocks noGrp="1"/>
          </p:cNvSpPr>
          <p:nvPr>
            <p:ph type="subTitle" idx="2"/>
          </p:nvPr>
        </p:nvSpPr>
        <p:spPr/>
        <p:txBody>
          <a:bodyPr/>
          <a:lstStyle/>
          <a:p>
            <a:r>
              <a:rPr lang="en-GB">
                <a:solidFill>
                  <a:schemeClr val="accent5"/>
                </a:solidFill>
              </a:rPr>
              <a:t>This project receives funding from the </a:t>
            </a:r>
            <a:r>
              <a:rPr lang="en-GB" u="sng">
                <a:solidFill>
                  <a:srgbClr val="1ED760"/>
                </a:solidFill>
                <a:hlinkClick r:id="rId45">
                  <a:extLst>
                    <a:ext uri="{A12FA001-AC4F-418D-AE19-62706E023703}">
                      <ahyp:hlinkClr xmlns:ahyp="http://schemas.microsoft.com/office/drawing/2018/hyperlinkcolor" val="tx"/>
                    </a:ext>
                  </a:extLst>
                </a:hlinkClick>
              </a:rPr>
              <a:t>German Federal Ministry for Economic Affairs and Climate Action</a:t>
            </a:r>
            <a:r>
              <a:rPr lang="en-GB">
                <a:solidFill>
                  <a:schemeClr val="accent5"/>
                </a:solidFill>
              </a:rPr>
              <a:t> by resolution of the German Bundestag under grant agreement No BZF335.</a:t>
            </a:r>
          </a:p>
        </p:txBody>
      </p:sp>
      <p:grpSp>
        <p:nvGrpSpPr>
          <p:cNvPr id="16" name="Gruppieren 15">
            <a:extLst>
              <a:ext uri="{FF2B5EF4-FFF2-40B4-BE49-F238E27FC236}">
                <a16:creationId xmlns:a16="http://schemas.microsoft.com/office/drawing/2014/main" id="{18F49648-707F-4327-B6B4-0C0C372777EF}"/>
              </a:ext>
            </a:extLst>
          </p:cNvPr>
          <p:cNvGrpSpPr/>
          <p:nvPr/>
        </p:nvGrpSpPr>
        <p:grpSpPr>
          <a:xfrm>
            <a:off x="191850" y="1521261"/>
            <a:ext cx="4569077" cy="3521962"/>
            <a:chOff x="5153022" y="756219"/>
            <a:chExt cx="7377281" cy="6655227"/>
          </a:xfrm>
        </p:grpSpPr>
        <p:sp>
          <p:nvSpPr>
            <p:cNvPr id="17" name="Textfeld 16">
              <a:extLst>
                <a:ext uri="{FF2B5EF4-FFF2-40B4-BE49-F238E27FC236}">
                  <a16:creationId xmlns:a16="http://schemas.microsoft.com/office/drawing/2014/main" id="{26E0EB52-0392-45BE-86F5-E160FB3FB031}"/>
                </a:ext>
              </a:extLst>
            </p:cNvPr>
            <p:cNvSpPr txBox="1"/>
            <p:nvPr/>
          </p:nvSpPr>
          <p:spPr>
            <a:xfrm>
              <a:off x="5991811" y="2403617"/>
              <a:ext cx="1001645" cy="319872"/>
            </a:xfrm>
            <a:prstGeom prst="rect">
              <a:avLst/>
            </a:prstGeom>
            <a:solidFill>
              <a:schemeClr val="bg1"/>
            </a:solidFill>
          </p:spPr>
          <p:txBody>
            <a:bodyPr wrap="none" lIns="0" tIns="0" rIns="0" bIns="0" rtlCol="0">
              <a:spAutoFit/>
            </a:bodyPr>
            <a:lstStyle/>
            <a:p>
              <a:pPr defTabSz="914377">
                <a:buClr>
                  <a:srgbClr val="000000"/>
                </a:buClr>
                <a:defRPr/>
              </a:pPr>
              <a:r>
                <a:rPr lang="en-GB" sz="1100" b="1" kern="0">
                  <a:solidFill>
                    <a:srgbClr val="000000"/>
                  </a:solidFill>
                  <a:latin typeface="Work Sans" pitchFamily="2" charset="0"/>
                  <a:cs typeface="Arial" panose="020B0604020202020204" pitchFamily="34" charset="0"/>
                  <a:sym typeface="Arial"/>
                </a:rPr>
                <a:t>Business</a:t>
              </a:r>
            </a:p>
          </p:txBody>
        </p:sp>
        <p:sp>
          <p:nvSpPr>
            <p:cNvPr id="18" name="Textfeld 17">
              <a:extLst>
                <a:ext uri="{FF2B5EF4-FFF2-40B4-BE49-F238E27FC236}">
                  <a16:creationId xmlns:a16="http://schemas.microsoft.com/office/drawing/2014/main" id="{E20DD0F5-2093-4623-8ABF-C00D2B569321}"/>
                </a:ext>
              </a:extLst>
            </p:cNvPr>
            <p:cNvSpPr txBox="1"/>
            <p:nvPr/>
          </p:nvSpPr>
          <p:spPr>
            <a:xfrm>
              <a:off x="6100516" y="3066842"/>
              <a:ext cx="892940" cy="319872"/>
            </a:xfrm>
            <a:prstGeom prst="rect">
              <a:avLst/>
            </a:prstGeom>
            <a:solidFill>
              <a:schemeClr val="bg1"/>
            </a:solidFill>
          </p:spPr>
          <p:txBody>
            <a:bodyPr wrap="none" lIns="0" tIns="0" rIns="0" bIns="0" rtlCol="0">
              <a:spAutoFit/>
            </a:bodyPr>
            <a:lstStyle/>
            <a:p>
              <a:pPr defTabSz="914377">
                <a:buClr>
                  <a:srgbClr val="000000"/>
                </a:buClr>
                <a:defRPr/>
              </a:pPr>
              <a:r>
                <a:rPr lang="en-GB" sz="1100" b="1" kern="0">
                  <a:solidFill>
                    <a:srgbClr val="000000"/>
                  </a:solidFill>
                  <a:latin typeface="Work Sans" pitchFamily="2" charset="0"/>
                  <a:cs typeface="Arial" panose="020B0604020202020204" pitchFamily="34" charset="0"/>
                  <a:sym typeface="Arial"/>
                </a:rPr>
                <a:t>Process</a:t>
              </a:r>
            </a:p>
          </p:txBody>
        </p:sp>
        <p:sp>
          <p:nvSpPr>
            <p:cNvPr id="19" name="Textfeld 18">
              <a:extLst>
                <a:ext uri="{FF2B5EF4-FFF2-40B4-BE49-F238E27FC236}">
                  <a16:creationId xmlns:a16="http://schemas.microsoft.com/office/drawing/2014/main" id="{9E28BBA4-F7C4-4AFB-913C-DE42066ABE7B}"/>
                </a:ext>
              </a:extLst>
            </p:cNvPr>
            <p:cNvSpPr txBox="1"/>
            <p:nvPr/>
          </p:nvSpPr>
          <p:spPr>
            <a:xfrm>
              <a:off x="5820990" y="3695919"/>
              <a:ext cx="1172467" cy="319872"/>
            </a:xfrm>
            <a:prstGeom prst="rect">
              <a:avLst/>
            </a:prstGeom>
            <a:solidFill>
              <a:schemeClr val="bg1"/>
            </a:solidFill>
          </p:spPr>
          <p:txBody>
            <a:bodyPr wrap="none" lIns="0" tIns="0" rIns="0" bIns="0" rtlCol="0">
              <a:spAutoFit/>
            </a:bodyPr>
            <a:lstStyle/>
            <a:p>
              <a:pPr defTabSz="914377">
                <a:buClr>
                  <a:srgbClr val="000000"/>
                </a:buClr>
                <a:defRPr/>
              </a:pPr>
              <a:r>
                <a:rPr lang="en-GB" sz="1100" b="1" kern="0">
                  <a:solidFill>
                    <a:srgbClr val="000000"/>
                  </a:solidFill>
                  <a:latin typeface="Work Sans" pitchFamily="2" charset="0"/>
                  <a:cs typeface="Arial" panose="020B0604020202020204" pitchFamily="34" charset="0"/>
                  <a:sym typeface="Arial"/>
                </a:rPr>
                <a:t>IT-Service</a:t>
              </a:r>
            </a:p>
          </p:txBody>
        </p:sp>
        <p:sp>
          <p:nvSpPr>
            <p:cNvPr id="20" name="Textfeld 19">
              <a:extLst>
                <a:ext uri="{FF2B5EF4-FFF2-40B4-BE49-F238E27FC236}">
                  <a16:creationId xmlns:a16="http://schemas.microsoft.com/office/drawing/2014/main" id="{9189F443-D01B-424D-89CD-9C54F385CC0C}"/>
                </a:ext>
              </a:extLst>
            </p:cNvPr>
            <p:cNvSpPr txBox="1"/>
            <p:nvPr/>
          </p:nvSpPr>
          <p:spPr>
            <a:xfrm>
              <a:off x="6468045" y="4359149"/>
              <a:ext cx="525410" cy="319872"/>
            </a:xfrm>
            <a:prstGeom prst="rect">
              <a:avLst/>
            </a:prstGeom>
            <a:solidFill>
              <a:schemeClr val="bg1"/>
            </a:solidFill>
          </p:spPr>
          <p:txBody>
            <a:bodyPr wrap="none" lIns="0" tIns="0" rIns="0" bIns="0" rtlCol="0">
              <a:spAutoFit/>
            </a:bodyPr>
            <a:lstStyle/>
            <a:p>
              <a:pPr defTabSz="914377">
                <a:buClr>
                  <a:srgbClr val="000000"/>
                </a:buClr>
                <a:defRPr/>
              </a:pPr>
              <a:r>
                <a:rPr lang="en-GB" sz="1100" b="1" kern="0">
                  <a:solidFill>
                    <a:srgbClr val="000000"/>
                  </a:solidFill>
                  <a:latin typeface="Work Sans" pitchFamily="2" charset="0"/>
                  <a:cs typeface="Arial" panose="020B0604020202020204" pitchFamily="34" charset="0"/>
                  <a:sym typeface="Arial"/>
                </a:rPr>
                <a:t>Data</a:t>
              </a:r>
            </a:p>
          </p:txBody>
        </p:sp>
        <p:sp>
          <p:nvSpPr>
            <p:cNvPr id="21" name="Textfeld 20">
              <a:extLst>
                <a:ext uri="{FF2B5EF4-FFF2-40B4-BE49-F238E27FC236}">
                  <a16:creationId xmlns:a16="http://schemas.microsoft.com/office/drawing/2014/main" id="{F689DDF4-B894-4520-AE96-B5A3816FCEF7}"/>
                </a:ext>
              </a:extLst>
            </p:cNvPr>
            <p:cNvSpPr txBox="1"/>
            <p:nvPr/>
          </p:nvSpPr>
          <p:spPr>
            <a:xfrm>
              <a:off x="5153022" y="1456318"/>
              <a:ext cx="1524465" cy="581587"/>
            </a:xfrm>
            <a:prstGeom prst="rect">
              <a:avLst/>
            </a:prstGeom>
            <a:solidFill>
              <a:schemeClr val="bg1"/>
            </a:solidFill>
          </p:spPr>
          <p:txBody>
            <a:bodyPr wrap="square" lIns="0" tIns="0" rIns="0" bIns="0" rtlCol="0">
              <a:spAutoFit/>
            </a:bodyPr>
            <a:lstStyle/>
            <a:p>
              <a:pPr defTabSz="914377">
                <a:buClr>
                  <a:srgbClr val="000000"/>
                </a:buClr>
                <a:defRPr/>
              </a:pPr>
              <a:r>
                <a:rPr lang="en-GB" sz="1000" b="1" kern="0">
                  <a:solidFill>
                    <a:srgbClr val="000000"/>
                  </a:solidFill>
                  <a:latin typeface="Arial" panose="020B0604020202020204" pitchFamily="34" charset="0"/>
                  <a:cs typeface="Arial" panose="020B0604020202020204" pitchFamily="34" charset="0"/>
                  <a:sym typeface="Arial"/>
                </a:rPr>
                <a:t>Interoperability</a:t>
              </a:r>
              <a:endParaRPr lang="en-GB" sz="1100" b="1" kern="0">
                <a:solidFill>
                  <a:srgbClr val="000000"/>
                </a:solidFill>
                <a:latin typeface="Arial" panose="020B0604020202020204" pitchFamily="34" charset="0"/>
                <a:cs typeface="Arial" panose="020B0604020202020204" pitchFamily="34" charset="0"/>
                <a:sym typeface="Arial"/>
              </a:endParaRPr>
            </a:p>
            <a:p>
              <a:pPr defTabSz="914377">
                <a:buClr>
                  <a:srgbClr val="000000"/>
                </a:buClr>
                <a:defRPr/>
              </a:pPr>
              <a:r>
                <a:rPr lang="en-GB" sz="1000" b="1" kern="0">
                  <a:solidFill>
                    <a:srgbClr val="000000"/>
                  </a:solidFill>
                  <a:latin typeface="Arial" panose="020B0604020202020204" pitchFamily="34" charset="0"/>
                  <a:cs typeface="Arial" panose="020B0604020202020204" pitchFamily="34" charset="0"/>
                  <a:sym typeface="Arial"/>
                </a:rPr>
                <a:t>approaches</a:t>
              </a:r>
              <a:endParaRPr lang="en-GB" sz="1100" b="1" kern="0">
                <a:solidFill>
                  <a:srgbClr val="000000"/>
                </a:solidFill>
                <a:latin typeface="Arial" panose="020B0604020202020204" pitchFamily="34" charset="0"/>
                <a:cs typeface="Arial" panose="020B0604020202020204" pitchFamily="34" charset="0"/>
                <a:sym typeface="Arial"/>
              </a:endParaRPr>
            </a:p>
          </p:txBody>
        </p:sp>
        <p:sp>
          <p:nvSpPr>
            <p:cNvPr id="22" name="Textfeld 21">
              <a:extLst>
                <a:ext uri="{FF2B5EF4-FFF2-40B4-BE49-F238E27FC236}">
                  <a16:creationId xmlns:a16="http://schemas.microsoft.com/office/drawing/2014/main" id="{8790C332-02CB-45B3-B663-CDB2DB1096B6}"/>
                </a:ext>
              </a:extLst>
            </p:cNvPr>
            <p:cNvSpPr txBox="1"/>
            <p:nvPr/>
          </p:nvSpPr>
          <p:spPr>
            <a:xfrm>
              <a:off x="8596008" y="756219"/>
              <a:ext cx="1640935" cy="639744"/>
            </a:xfrm>
            <a:prstGeom prst="rect">
              <a:avLst/>
            </a:prstGeom>
            <a:solidFill>
              <a:schemeClr val="bg1"/>
            </a:solidFill>
          </p:spPr>
          <p:txBody>
            <a:bodyPr wrap="none" lIns="0" tIns="0" rIns="0" bIns="0" rtlCol="0">
              <a:spAutoFit/>
            </a:bodyPr>
            <a:lstStyle/>
            <a:p>
              <a:pPr defTabSz="914377">
                <a:buClr>
                  <a:srgbClr val="000000"/>
                </a:buClr>
                <a:defRPr/>
              </a:pPr>
              <a:r>
                <a:rPr lang="en-GB" sz="1100" b="1" kern="0">
                  <a:solidFill>
                    <a:srgbClr val="000000"/>
                  </a:solidFill>
                  <a:latin typeface="Arial" panose="020B0604020202020204" pitchFamily="34" charset="0"/>
                  <a:cs typeface="Arial" panose="020B0604020202020204" pitchFamily="34" charset="0"/>
                  <a:sym typeface="Arial"/>
                </a:rPr>
                <a:t>Interoperability</a:t>
              </a:r>
            </a:p>
            <a:p>
              <a:pPr defTabSz="914377">
                <a:buClr>
                  <a:srgbClr val="000000"/>
                </a:buClr>
                <a:defRPr/>
              </a:pPr>
              <a:r>
                <a:rPr lang="en-GB" sz="1100" b="1" kern="0">
                  <a:solidFill>
                    <a:srgbClr val="000000"/>
                  </a:solidFill>
                  <a:latin typeface="Arial" panose="020B0604020202020204" pitchFamily="34" charset="0"/>
                  <a:cs typeface="Arial" panose="020B0604020202020204" pitchFamily="34" charset="0"/>
                  <a:sym typeface="Arial"/>
                </a:rPr>
                <a:t>Barriers</a:t>
              </a:r>
            </a:p>
          </p:txBody>
        </p:sp>
        <p:grpSp>
          <p:nvGrpSpPr>
            <p:cNvPr id="23" name="Gruppieren 22">
              <a:extLst>
                <a:ext uri="{FF2B5EF4-FFF2-40B4-BE49-F238E27FC236}">
                  <a16:creationId xmlns:a16="http://schemas.microsoft.com/office/drawing/2014/main" id="{2AE93788-D5F5-490F-9196-68CFE9EDE3F1}"/>
                </a:ext>
              </a:extLst>
            </p:cNvPr>
            <p:cNvGrpSpPr/>
            <p:nvPr/>
          </p:nvGrpSpPr>
          <p:grpSpPr>
            <a:xfrm>
              <a:off x="7006567" y="1546054"/>
              <a:ext cx="3394598" cy="3914515"/>
              <a:chOff x="1558403" y="2557253"/>
              <a:chExt cx="2670696" cy="4065372"/>
            </a:xfrm>
          </p:grpSpPr>
          <p:sp>
            <p:nvSpPr>
              <p:cNvPr id="40" name="Rectangle 3">
                <a:extLst>
                  <a:ext uri="{FF2B5EF4-FFF2-40B4-BE49-F238E27FC236}">
                    <a16:creationId xmlns:a16="http://schemas.microsoft.com/office/drawing/2014/main" id="{46781B17-E5EE-4E55-AEC9-492991839C35}"/>
                  </a:ext>
                </a:extLst>
              </p:cNvPr>
              <p:cNvSpPr>
                <a:spLocks noChangeArrowheads="1"/>
              </p:cNvSpPr>
              <p:nvPr>
                <p:custDataLst>
                  <p:tags r:id="rId2"/>
                </p:custDataLst>
              </p:nvPr>
            </p:nvSpPr>
            <p:spPr bwMode="auto">
              <a:xfrm>
                <a:off x="2226585" y="3137094"/>
                <a:ext cx="667166" cy="697538"/>
              </a:xfrm>
              <a:prstGeom prst="rect">
                <a:avLst/>
              </a:prstGeom>
              <a:solidFill>
                <a:schemeClr val="bg1">
                  <a:lumMod val="85000"/>
                </a:schemeClr>
              </a:solidFill>
              <a:ln w="9525" algn="ctr">
                <a:solidFill>
                  <a:srgbClr val="FFFFFF"/>
                </a:solidFill>
                <a:miter lim="800000"/>
                <a:headEnd/>
                <a:tailEnd/>
              </a:ln>
              <a:effectLst/>
            </p:spPr>
            <p:txBody>
              <a:bodyPr lIns="36005" tIns="36005" rIns="36005" bIns="36005" anchor="ctr">
                <a:noAutofit/>
              </a:bodyPr>
              <a:lstStyle/>
              <a:p>
                <a:pPr algn="ctr" defTabSz="914377">
                  <a:buClr>
                    <a:srgbClr val="000000"/>
                  </a:buClr>
                  <a:tabLst>
                    <a:tab pos="266693" algn="l"/>
                    <a:tab pos="631810" algn="l"/>
                    <a:tab pos="981050" algn="l"/>
                  </a:tabLst>
                  <a:defRPr/>
                </a:pPr>
                <a:endParaRPr lang="en-GB" sz="1400" kern="0">
                  <a:solidFill>
                    <a:srgbClr val="FFFFFF"/>
                  </a:solidFill>
                  <a:latin typeface="Arial"/>
                  <a:cs typeface="Arial"/>
                  <a:sym typeface="Arial"/>
                </a:endParaRPr>
              </a:p>
            </p:txBody>
          </p:sp>
          <p:sp>
            <p:nvSpPr>
              <p:cNvPr id="41" name="Rectangle 4">
                <a:extLst>
                  <a:ext uri="{FF2B5EF4-FFF2-40B4-BE49-F238E27FC236}">
                    <a16:creationId xmlns:a16="http://schemas.microsoft.com/office/drawing/2014/main" id="{25E62EC5-CCB0-4A95-91BE-684ACB123CA0}"/>
                  </a:ext>
                </a:extLst>
              </p:cNvPr>
              <p:cNvSpPr>
                <a:spLocks noChangeArrowheads="1"/>
              </p:cNvSpPr>
              <p:nvPr>
                <p:custDataLst>
                  <p:tags r:id="rId3"/>
                </p:custDataLst>
              </p:nvPr>
            </p:nvSpPr>
            <p:spPr bwMode="auto">
              <a:xfrm>
                <a:off x="2893750" y="3137094"/>
                <a:ext cx="663105" cy="697538"/>
              </a:xfrm>
              <a:prstGeom prst="rect">
                <a:avLst/>
              </a:prstGeom>
              <a:solidFill>
                <a:schemeClr val="bg1">
                  <a:lumMod val="85000"/>
                </a:schemeClr>
              </a:solidFill>
              <a:ln w="9525" algn="ctr">
                <a:solidFill>
                  <a:srgbClr val="FFFFFF"/>
                </a:solidFill>
                <a:miter lim="800000"/>
                <a:headEnd/>
                <a:tailEnd/>
              </a:ln>
              <a:effectLst/>
            </p:spPr>
            <p:txBody>
              <a:bodyPr lIns="36005" tIns="36005" rIns="36005" bIns="36005" anchor="ctr">
                <a:noAutofit/>
              </a:bodyPr>
              <a:lstStyle/>
              <a:p>
                <a:pPr algn="ctr" defTabSz="914377">
                  <a:buClr>
                    <a:srgbClr val="000000"/>
                  </a:buClr>
                  <a:tabLst>
                    <a:tab pos="266693" algn="l"/>
                    <a:tab pos="631810" algn="l"/>
                    <a:tab pos="981050" algn="l"/>
                  </a:tabLst>
                  <a:defRPr/>
                </a:pPr>
                <a:endParaRPr lang="en-GB" sz="1400" kern="0">
                  <a:solidFill>
                    <a:srgbClr val="FFFFFF"/>
                  </a:solidFill>
                  <a:latin typeface="Arial"/>
                  <a:cs typeface="Arial"/>
                  <a:sym typeface="Arial"/>
                </a:endParaRPr>
              </a:p>
            </p:txBody>
          </p:sp>
          <p:sp>
            <p:nvSpPr>
              <p:cNvPr id="42" name="Rectangle 5">
                <a:extLst>
                  <a:ext uri="{FF2B5EF4-FFF2-40B4-BE49-F238E27FC236}">
                    <a16:creationId xmlns:a16="http://schemas.microsoft.com/office/drawing/2014/main" id="{FC949582-96AA-4D05-8656-AB822CA6AC42}"/>
                  </a:ext>
                </a:extLst>
              </p:cNvPr>
              <p:cNvSpPr>
                <a:spLocks noChangeArrowheads="1"/>
              </p:cNvSpPr>
              <p:nvPr>
                <p:custDataLst>
                  <p:tags r:id="rId4"/>
                </p:custDataLst>
              </p:nvPr>
            </p:nvSpPr>
            <p:spPr bwMode="auto">
              <a:xfrm>
                <a:off x="2226585" y="3830313"/>
                <a:ext cx="667166" cy="697538"/>
              </a:xfrm>
              <a:prstGeom prst="rect">
                <a:avLst/>
              </a:prstGeom>
              <a:solidFill>
                <a:srgbClr val="FFC000"/>
              </a:solidFill>
              <a:ln w="9525" algn="ctr">
                <a:solidFill>
                  <a:srgbClr val="FFFFFF"/>
                </a:solidFill>
                <a:miter lim="800000"/>
                <a:headEnd/>
                <a:tailEnd/>
              </a:ln>
              <a:effectLst/>
            </p:spPr>
            <p:txBody>
              <a:bodyPr lIns="36005" tIns="36005" rIns="36005" bIns="36005" anchor="ctr">
                <a:noAutofit/>
              </a:bodyPr>
              <a:lstStyle/>
              <a:p>
                <a:pPr algn="ctr" defTabSz="914377">
                  <a:buClr>
                    <a:srgbClr val="000000"/>
                  </a:buClr>
                  <a:tabLst>
                    <a:tab pos="266693" algn="l"/>
                    <a:tab pos="631810" algn="l"/>
                    <a:tab pos="981050" algn="l"/>
                  </a:tabLst>
                  <a:defRPr/>
                </a:pPr>
                <a:endParaRPr lang="en-GB" sz="1400" kern="0">
                  <a:solidFill>
                    <a:srgbClr val="FFFFFF"/>
                  </a:solidFill>
                  <a:latin typeface="Arial"/>
                  <a:cs typeface="Arial"/>
                  <a:sym typeface="Arial"/>
                </a:endParaRPr>
              </a:p>
            </p:txBody>
          </p:sp>
          <p:sp>
            <p:nvSpPr>
              <p:cNvPr id="43" name="Rectangle 6">
                <a:extLst>
                  <a:ext uri="{FF2B5EF4-FFF2-40B4-BE49-F238E27FC236}">
                    <a16:creationId xmlns:a16="http://schemas.microsoft.com/office/drawing/2014/main" id="{4C8C0548-0709-4971-BB71-A26406B5E27F}"/>
                  </a:ext>
                </a:extLst>
              </p:cNvPr>
              <p:cNvSpPr>
                <a:spLocks noChangeArrowheads="1"/>
              </p:cNvSpPr>
              <p:nvPr>
                <p:custDataLst>
                  <p:tags r:id="rId5"/>
                </p:custDataLst>
              </p:nvPr>
            </p:nvSpPr>
            <p:spPr bwMode="auto">
              <a:xfrm>
                <a:off x="2893750" y="3830313"/>
                <a:ext cx="667167" cy="697538"/>
              </a:xfrm>
              <a:prstGeom prst="rect">
                <a:avLst/>
              </a:prstGeom>
              <a:solidFill>
                <a:schemeClr val="accent6">
                  <a:lumMod val="60000"/>
                  <a:lumOff val="40000"/>
                </a:schemeClr>
              </a:solidFill>
              <a:ln w="9525" algn="ctr">
                <a:solidFill>
                  <a:srgbClr val="FFFFFF"/>
                </a:solidFill>
                <a:miter lim="800000"/>
                <a:headEnd/>
                <a:tailEnd/>
              </a:ln>
              <a:effectLst/>
            </p:spPr>
            <p:txBody>
              <a:bodyPr lIns="36005" tIns="36005" rIns="36005" bIns="36005" anchor="ctr">
                <a:noAutofit/>
              </a:bodyPr>
              <a:lstStyle/>
              <a:p>
                <a:pPr algn="ctr" defTabSz="914377">
                  <a:buClr>
                    <a:srgbClr val="000000"/>
                  </a:buClr>
                  <a:tabLst>
                    <a:tab pos="266693" algn="l"/>
                    <a:tab pos="631810" algn="l"/>
                    <a:tab pos="981050" algn="l"/>
                  </a:tabLst>
                  <a:defRPr/>
                </a:pPr>
                <a:endParaRPr lang="en-GB" sz="1400" kern="0">
                  <a:solidFill>
                    <a:srgbClr val="FFFFFF"/>
                  </a:solidFill>
                  <a:latin typeface="Arial"/>
                  <a:cs typeface="Arial"/>
                  <a:sym typeface="Arial"/>
                </a:endParaRPr>
              </a:p>
            </p:txBody>
          </p:sp>
          <p:sp>
            <p:nvSpPr>
              <p:cNvPr id="44" name="Rectangle 7">
                <a:extLst>
                  <a:ext uri="{FF2B5EF4-FFF2-40B4-BE49-F238E27FC236}">
                    <a16:creationId xmlns:a16="http://schemas.microsoft.com/office/drawing/2014/main" id="{E2658BBB-0262-4E17-AC1B-C00266CC0FEF}"/>
                  </a:ext>
                </a:extLst>
              </p:cNvPr>
              <p:cNvSpPr>
                <a:spLocks noChangeArrowheads="1"/>
              </p:cNvSpPr>
              <p:nvPr>
                <p:custDataLst>
                  <p:tags r:id="rId6"/>
                </p:custDataLst>
              </p:nvPr>
            </p:nvSpPr>
            <p:spPr bwMode="auto">
              <a:xfrm>
                <a:off x="1559417" y="3137094"/>
                <a:ext cx="667167" cy="697538"/>
              </a:xfrm>
              <a:prstGeom prst="rect">
                <a:avLst/>
              </a:prstGeom>
              <a:solidFill>
                <a:schemeClr val="bg1">
                  <a:lumMod val="85000"/>
                </a:schemeClr>
              </a:solidFill>
              <a:ln w="9525" algn="ctr">
                <a:solidFill>
                  <a:srgbClr val="FFFFFF"/>
                </a:solidFill>
                <a:miter lim="800000"/>
                <a:headEnd/>
                <a:tailEnd/>
              </a:ln>
              <a:effectLst/>
            </p:spPr>
            <p:txBody>
              <a:bodyPr lIns="36005" tIns="36005" rIns="36005" bIns="36005" anchor="ctr">
                <a:noAutofit/>
              </a:bodyPr>
              <a:lstStyle/>
              <a:p>
                <a:pPr algn="ctr" defTabSz="914377">
                  <a:buClr>
                    <a:srgbClr val="000000"/>
                  </a:buClr>
                  <a:tabLst>
                    <a:tab pos="266693" algn="l"/>
                    <a:tab pos="631810" algn="l"/>
                    <a:tab pos="981050" algn="l"/>
                  </a:tabLst>
                  <a:defRPr/>
                </a:pPr>
                <a:endParaRPr lang="en-GB" sz="1400" kern="0">
                  <a:solidFill>
                    <a:srgbClr val="FFFFFF"/>
                  </a:solidFill>
                  <a:latin typeface="Arial"/>
                  <a:cs typeface="Arial"/>
                  <a:sym typeface="Arial"/>
                </a:endParaRPr>
              </a:p>
            </p:txBody>
          </p:sp>
          <p:sp>
            <p:nvSpPr>
              <p:cNvPr id="45" name="Rectangle 8">
                <a:extLst>
                  <a:ext uri="{FF2B5EF4-FFF2-40B4-BE49-F238E27FC236}">
                    <a16:creationId xmlns:a16="http://schemas.microsoft.com/office/drawing/2014/main" id="{CDE4F64D-A098-4333-945B-8F0B744AE4EE}"/>
                  </a:ext>
                </a:extLst>
              </p:cNvPr>
              <p:cNvSpPr>
                <a:spLocks noChangeArrowheads="1"/>
              </p:cNvSpPr>
              <p:nvPr>
                <p:custDataLst>
                  <p:tags r:id="rId7"/>
                </p:custDataLst>
              </p:nvPr>
            </p:nvSpPr>
            <p:spPr bwMode="auto">
              <a:xfrm>
                <a:off x="1559417" y="3830313"/>
                <a:ext cx="667167" cy="697538"/>
              </a:xfrm>
              <a:prstGeom prst="rect">
                <a:avLst/>
              </a:prstGeom>
              <a:solidFill>
                <a:srgbClr val="FFC000"/>
              </a:solidFill>
              <a:ln w="9525" algn="ctr">
                <a:solidFill>
                  <a:srgbClr val="FFFFFF"/>
                </a:solidFill>
                <a:miter lim="800000"/>
                <a:headEnd/>
                <a:tailEnd/>
              </a:ln>
              <a:effectLst/>
            </p:spPr>
            <p:txBody>
              <a:bodyPr lIns="36005" tIns="36005" rIns="36005" bIns="36005" anchor="ctr">
                <a:noAutofit/>
              </a:bodyPr>
              <a:lstStyle/>
              <a:p>
                <a:pPr algn="ctr" defTabSz="914377">
                  <a:buClr>
                    <a:srgbClr val="000000"/>
                  </a:buClr>
                  <a:tabLst>
                    <a:tab pos="266693" algn="l"/>
                    <a:tab pos="631810" algn="l"/>
                    <a:tab pos="981050" algn="l"/>
                  </a:tabLst>
                  <a:defRPr/>
                </a:pPr>
                <a:endParaRPr lang="en-GB" sz="1400" kern="0">
                  <a:solidFill>
                    <a:srgbClr val="FFFFFF"/>
                  </a:solidFill>
                  <a:latin typeface="Arial"/>
                  <a:cs typeface="Arial"/>
                  <a:sym typeface="Arial"/>
                </a:endParaRPr>
              </a:p>
            </p:txBody>
          </p:sp>
          <p:sp>
            <p:nvSpPr>
              <p:cNvPr id="46" name="Rectangle 9">
                <a:extLst>
                  <a:ext uri="{FF2B5EF4-FFF2-40B4-BE49-F238E27FC236}">
                    <a16:creationId xmlns:a16="http://schemas.microsoft.com/office/drawing/2014/main" id="{E83D88BC-2391-4496-94F8-4FF7EDC3F3F9}"/>
                  </a:ext>
                </a:extLst>
              </p:cNvPr>
              <p:cNvSpPr>
                <a:spLocks noChangeArrowheads="1"/>
              </p:cNvSpPr>
              <p:nvPr>
                <p:custDataLst>
                  <p:tags r:id="rId8"/>
                </p:custDataLst>
              </p:nvPr>
            </p:nvSpPr>
            <p:spPr bwMode="auto">
              <a:xfrm>
                <a:off x="2226585" y="4528931"/>
                <a:ext cx="667166" cy="697538"/>
              </a:xfrm>
              <a:prstGeom prst="rect">
                <a:avLst/>
              </a:prstGeom>
              <a:solidFill>
                <a:srgbClr val="92D050"/>
              </a:solidFill>
              <a:ln w="9525" algn="ctr">
                <a:solidFill>
                  <a:srgbClr val="FFFFFF"/>
                </a:solidFill>
                <a:miter lim="800000"/>
                <a:headEnd/>
                <a:tailEnd/>
              </a:ln>
              <a:effectLst/>
            </p:spPr>
            <p:txBody>
              <a:bodyPr lIns="36005" tIns="36005" rIns="36005" bIns="36005" anchor="ctr">
                <a:noAutofit/>
              </a:bodyPr>
              <a:lstStyle/>
              <a:p>
                <a:pPr algn="ctr" defTabSz="914377">
                  <a:buClr>
                    <a:srgbClr val="000000"/>
                  </a:buClr>
                  <a:tabLst>
                    <a:tab pos="266693" algn="l"/>
                    <a:tab pos="631810" algn="l"/>
                    <a:tab pos="981050" algn="l"/>
                  </a:tabLst>
                  <a:defRPr/>
                </a:pPr>
                <a:endParaRPr lang="en-GB" sz="1400" kern="0">
                  <a:solidFill>
                    <a:srgbClr val="FFFFFF"/>
                  </a:solidFill>
                  <a:latin typeface="Arial"/>
                  <a:cs typeface="Arial"/>
                  <a:sym typeface="Arial"/>
                </a:endParaRPr>
              </a:p>
            </p:txBody>
          </p:sp>
          <p:sp>
            <p:nvSpPr>
              <p:cNvPr id="47" name="Rectangle 10">
                <a:extLst>
                  <a:ext uri="{FF2B5EF4-FFF2-40B4-BE49-F238E27FC236}">
                    <a16:creationId xmlns:a16="http://schemas.microsoft.com/office/drawing/2014/main" id="{C694186F-D90C-47D5-9079-88D076758CCE}"/>
                  </a:ext>
                </a:extLst>
              </p:cNvPr>
              <p:cNvSpPr>
                <a:spLocks noChangeArrowheads="1"/>
              </p:cNvSpPr>
              <p:nvPr>
                <p:custDataLst>
                  <p:tags r:id="rId9"/>
                </p:custDataLst>
              </p:nvPr>
            </p:nvSpPr>
            <p:spPr bwMode="auto">
              <a:xfrm>
                <a:off x="2893750" y="4528931"/>
                <a:ext cx="667167" cy="697538"/>
              </a:xfrm>
              <a:prstGeom prst="rect">
                <a:avLst/>
              </a:prstGeom>
              <a:solidFill>
                <a:srgbClr val="92D050"/>
              </a:solidFill>
              <a:ln w="9525" algn="ctr">
                <a:solidFill>
                  <a:srgbClr val="FFFFFF"/>
                </a:solidFill>
                <a:miter lim="800000"/>
                <a:headEnd/>
                <a:tailEnd/>
              </a:ln>
              <a:effectLst/>
            </p:spPr>
            <p:txBody>
              <a:bodyPr lIns="36005" tIns="36005" rIns="36005" bIns="36005" anchor="ctr">
                <a:noAutofit/>
              </a:bodyPr>
              <a:lstStyle/>
              <a:p>
                <a:pPr algn="ctr" defTabSz="914377">
                  <a:buClr>
                    <a:srgbClr val="000000"/>
                  </a:buClr>
                  <a:tabLst>
                    <a:tab pos="266693" algn="l"/>
                    <a:tab pos="631810" algn="l"/>
                    <a:tab pos="981050" algn="l"/>
                  </a:tabLst>
                  <a:defRPr/>
                </a:pPr>
                <a:endParaRPr lang="en-GB" sz="1400" kern="0">
                  <a:solidFill>
                    <a:srgbClr val="FFFFFF"/>
                  </a:solidFill>
                  <a:latin typeface="Arial"/>
                  <a:cs typeface="Arial"/>
                  <a:sym typeface="Arial"/>
                </a:endParaRPr>
              </a:p>
            </p:txBody>
          </p:sp>
          <p:sp>
            <p:nvSpPr>
              <p:cNvPr id="48" name="Rectangle 11">
                <a:extLst>
                  <a:ext uri="{FF2B5EF4-FFF2-40B4-BE49-F238E27FC236}">
                    <a16:creationId xmlns:a16="http://schemas.microsoft.com/office/drawing/2014/main" id="{F270203C-45A0-40B1-BD90-75B149CF6492}"/>
                  </a:ext>
                </a:extLst>
              </p:cNvPr>
              <p:cNvSpPr>
                <a:spLocks noChangeArrowheads="1"/>
              </p:cNvSpPr>
              <p:nvPr>
                <p:custDataLst>
                  <p:tags r:id="rId10"/>
                </p:custDataLst>
              </p:nvPr>
            </p:nvSpPr>
            <p:spPr bwMode="auto">
              <a:xfrm>
                <a:off x="1559417" y="4528931"/>
                <a:ext cx="667167" cy="697538"/>
              </a:xfrm>
              <a:prstGeom prst="rect">
                <a:avLst/>
              </a:prstGeom>
              <a:solidFill>
                <a:srgbClr val="92D050"/>
              </a:solidFill>
              <a:ln w="9525" algn="ctr">
                <a:solidFill>
                  <a:srgbClr val="FFFFFF"/>
                </a:solidFill>
                <a:miter lim="800000"/>
                <a:headEnd/>
                <a:tailEnd/>
              </a:ln>
              <a:effectLst/>
            </p:spPr>
            <p:txBody>
              <a:bodyPr lIns="36005" tIns="36005" rIns="36005" bIns="36005" anchor="ctr">
                <a:noAutofit/>
              </a:bodyPr>
              <a:lstStyle/>
              <a:p>
                <a:pPr algn="ctr" defTabSz="914377">
                  <a:buClr>
                    <a:srgbClr val="000000"/>
                  </a:buClr>
                  <a:tabLst>
                    <a:tab pos="266693" algn="l"/>
                    <a:tab pos="631810" algn="l"/>
                    <a:tab pos="981050" algn="l"/>
                  </a:tabLst>
                  <a:defRPr/>
                </a:pPr>
                <a:endParaRPr lang="en-GB" sz="1400" kern="0">
                  <a:solidFill>
                    <a:srgbClr val="FFFFFF"/>
                  </a:solidFill>
                  <a:latin typeface="Arial"/>
                  <a:cs typeface="Arial"/>
                  <a:sym typeface="Arial"/>
                </a:endParaRPr>
              </a:p>
            </p:txBody>
          </p:sp>
          <p:sp>
            <p:nvSpPr>
              <p:cNvPr id="49" name="Freeform 12">
                <a:extLst>
                  <a:ext uri="{FF2B5EF4-FFF2-40B4-BE49-F238E27FC236}">
                    <a16:creationId xmlns:a16="http://schemas.microsoft.com/office/drawing/2014/main" id="{B5C1EF3E-4420-4862-8105-BA53CDF06C48}"/>
                  </a:ext>
                </a:extLst>
              </p:cNvPr>
              <p:cNvSpPr>
                <a:spLocks/>
              </p:cNvSpPr>
              <p:nvPr>
                <p:custDataLst>
                  <p:tags r:id="rId11"/>
                </p:custDataLst>
              </p:nvPr>
            </p:nvSpPr>
            <p:spPr bwMode="auto">
              <a:xfrm>
                <a:off x="1558403" y="2937334"/>
                <a:ext cx="951499" cy="198679"/>
              </a:xfrm>
              <a:custGeom>
                <a:avLst/>
                <a:gdLst/>
                <a:ahLst/>
                <a:cxnLst>
                  <a:cxn ang="0">
                    <a:pos x="0" y="200"/>
                  </a:cxn>
                  <a:cxn ang="0">
                    <a:pos x="300" y="0"/>
                  </a:cxn>
                  <a:cxn ang="0">
                    <a:pos x="1019" y="0"/>
                  </a:cxn>
                  <a:cxn ang="0">
                    <a:pos x="714" y="200"/>
                  </a:cxn>
                  <a:cxn ang="0">
                    <a:pos x="0" y="200"/>
                  </a:cxn>
                </a:cxnLst>
                <a:rect l="0" t="0" r="r" b="b"/>
                <a:pathLst>
                  <a:path w="1019" h="200">
                    <a:moveTo>
                      <a:pt x="0" y="200"/>
                    </a:moveTo>
                    <a:lnTo>
                      <a:pt x="300" y="0"/>
                    </a:lnTo>
                    <a:lnTo>
                      <a:pt x="1019" y="0"/>
                    </a:lnTo>
                    <a:lnTo>
                      <a:pt x="714" y="200"/>
                    </a:lnTo>
                    <a:lnTo>
                      <a:pt x="0" y="200"/>
                    </a:lnTo>
                    <a:close/>
                  </a:path>
                </a:pathLst>
              </a:custGeom>
              <a:solidFill>
                <a:srgbClr val="0099B2"/>
              </a:solidFill>
              <a:ln w="9525" cap="flat" cmpd="sng">
                <a:solidFill>
                  <a:srgbClr val="FFFFFF"/>
                </a:solidFill>
                <a:prstDash val="solid"/>
                <a:round/>
                <a:headEnd/>
                <a:tailEnd/>
              </a:ln>
              <a:effectLst/>
            </p:spPr>
            <p:txBody>
              <a:bodyPr wrap="none" lIns="0" tIns="0" rIns="0" bIns="0" anchor="ctr">
                <a:noAutofit/>
              </a:bodyPr>
              <a:lstStyle/>
              <a:p>
                <a:pPr defTabSz="914377">
                  <a:buClr>
                    <a:srgbClr val="000000"/>
                  </a:buClr>
                  <a:defRPr/>
                </a:pPr>
                <a:endParaRPr lang="en-GB" sz="1400" kern="0">
                  <a:solidFill>
                    <a:srgbClr val="000000"/>
                  </a:solidFill>
                  <a:latin typeface="Arial"/>
                  <a:cs typeface="Arial"/>
                  <a:sym typeface="Arial"/>
                </a:endParaRPr>
              </a:p>
            </p:txBody>
          </p:sp>
          <p:sp>
            <p:nvSpPr>
              <p:cNvPr id="50" name="Freeform 13">
                <a:extLst>
                  <a:ext uri="{FF2B5EF4-FFF2-40B4-BE49-F238E27FC236}">
                    <a16:creationId xmlns:a16="http://schemas.microsoft.com/office/drawing/2014/main" id="{963DCCB6-8188-42DF-BE4C-642339C88BB4}"/>
                  </a:ext>
                </a:extLst>
              </p:cNvPr>
              <p:cNvSpPr>
                <a:spLocks/>
              </p:cNvSpPr>
              <p:nvPr>
                <p:custDataLst>
                  <p:tags r:id="rId12"/>
                </p:custDataLst>
              </p:nvPr>
            </p:nvSpPr>
            <p:spPr bwMode="auto">
              <a:xfrm>
                <a:off x="2224553" y="2937334"/>
                <a:ext cx="951499" cy="198679"/>
              </a:xfrm>
              <a:custGeom>
                <a:avLst/>
                <a:gdLst/>
                <a:ahLst/>
                <a:cxnLst>
                  <a:cxn ang="0">
                    <a:pos x="0" y="200"/>
                  </a:cxn>
                  <a:cxn ang="0">
                    <a:pos x="300" y="0"/>
                  </a:cxn>
                  <a:cxn ang="0">
                    <a:pos x="1019" y="0"/>
                  </a:cxn>
                  <a:cxn ang="0">
                    <a:pos x="714" y="200"/>
                  </a:cxn>
                  <a:cxn ang="0">
                    <a:pos x="0" y="200"/>
                  </a:cxn>
                </a:cxnLst>
                <a:rect l="0" t="0" r="r" b="b"/>
                <a:pathLst>
                  <a:path w="1019" h="200">
                    <a:moveTo>
                      <a:pt x="0" y="200"/>
                    </a:moveTo>
                    <a:lnTo>
                      <a:pt x="300" y="0"/>
                    </a:lnTo>
                    <a:lnTo>
                      <a:pt x="1019" y="0"/>
                    </a:lnTo>
                    <a:lnTo>
                      <a:pt x="714" y="200"/>
                    </a:lnTo>
                    <a:lnTo>
                      <a:pt x="0" y="200"/>
                    </a:lnTo>
                    <a:close/>
                  </a:path>
                </a:pathLst>
              </a:custGeom>
              <a:solidFill>
                <a:srgbClr val="0099B2"/>
              </a:solidFill>
              <a:ln w="9525" cap="flat" cmpd="sng">
                <a:solidFill>
                  <a:srgbClr val="FFFFFF"/>
                </a:solidFill>
                <a:prstDash val="solid"/>
                <a:round/>
                <a:headEnd/>
                <a:tailEnd/>
              </a:ln>
              <a:effectLst/>
            </p:spPr>
            <p:txBody>
              <a:bodyPr wrap="none" lIns="0" tIns="0" rIns="0" bIns="0" anchor="ctr">
                <a:noAutofit/>
              </a:bodyPr>
              <a:lstStyle/>
              <a:p>
                <a:pPr defTabSz="914377">
                  <a:buClr>
                    <a:srgbClr val="000000"/>
                  </a:buClr>
                  <a:defRPr/>
                </a:pPr>
                <a:endParaRPr lang="en-GB" sz="1400" kern="0">
                  <a:solidFill>
                    <a:srgbClr val="000000"/>
                  </a:solidFill>
                  <a:latin typeface="Arial"/>
                  <a:cs typeface="Arial"/>
                  <a:sym typeface="Arial"/>
                </a:endParaRPr>
              </a:p>
            </p:txBody>
          </p:sp>
          <p:sp>
            <p:nvSpPr>
              <p:cNvPr id="51" name="Freeform 14">
                <a:extLst>
                  <a:ext uri="{FF2B5EF4-FFF2-40B4-BE49-F238E27FC236}">
                    <a16:creationId xmlns:a16="http://schemas.microsoft.com/office/drawing/2014/main" id="{4B6CB173-12C1-446E-8398-A2B889F9F661}"/>
                  </a:ext>
                </a:extLst>
              </p:cNvPr>
              <p:cNvSpPr>
                <a:spLocks/>
              </p:cNvSpPr>
              <p:nvPr>
                <p:custDataLst>
                  <p:tags r:id="rId13"/>
                </p:custDataLst>
              </p:nvPr>
            </p:nvSpPr>
            <p:spPr bwMode="auto">
              <a:xfrm>
                <a:off x="2893750" y="2937334"/>
                <a:ext cx="946421" cy="198679"/>
              </a:xfrm>
              <a:custGeom>
                <a:avLst/>
                <a:gdLst/>
                <a:ahLst/>
                <a:cxnLst>
                  <a:cxn ang="0">
                    <a:pos x="0" y="200"/>
                  </a:cxn>
                  <a:cxn ang="0">
                    <a:pos x="300" y="0"/>
                  </a:cxn>
                  <a:cxn ang="0">
                    <a:pos x="1019" y="0"/>
                  </a:cxn>
                  <a:cxn ang="0">
                    <a:pos x="714" y="200"/>
                  </a:cxn>
                  <a:cxn ang="0">
                    <a:pos x="0" y="200"/>
                  </a:cxn>
                </a:cxnLst>
                <a:rect l="0" t="0" r="r" b="b"/>
                <a:pathLst>
                  <a:path w="1019" h="200">
                    <a:moveTo>
                      <a:pt x="0" y="200"/>
                    </a:moveTo>
                    <a:lnTo>
                      <a:pt x="300" y="0"/>
                    </a:lnTo>
                    <a:lnTo>
                      <a:pt x="1019" y="0"/>
                    </a:lnTo>
                    <a:lnTo>
                      <a:pt x="714" y="200"/>
                    </a:lnTo>
                    <a:lnTo>
                      <a:pt x="0" y="200"/>
                    </a:lnTo>
                    <a:close/>
                  </a:path>
                </a:pathLst>
              </a:custGeom>
              <a:solidFill>
                <a:srgbClr val="0099B2"/>
              </a:solidFill>
              <a:ln w="9525" cap="flat" cmpd="sng">
                <a:solidFill>
                  <a:srgbClr val="FFFFFF"/>
                </a:solidFill>
                <a:prstDash val="solid"/>
                <a:round/>
                <a:headEnd/>
                <a:tailEnd/>
              </a:ln>
              <a:effectLst/>
            </p:spPr>
            <p:txBody>
              <a:bodyPr lIns="0" tIns="0" rIns="0" bIns="0" anchor="ctr">
                <a:noAutofit/>
              </a:bodyPr>
              <a:lstStyle/>
              <a:p>
                <a:pPr defTabSz="914377">
                  <a:buClr>
                    <a:srgbClr val="000000"/>
                  </a:buClr>
                  <a:defRPr/>
                </a:pPr>
                <a:endParaRPr lang="en-GB" sz="1400" kern="0">
                  <a:solidFill>
                    <a:srgbClr val="000000"/>
                  </a:solidFill>
                  <a:latin typeface="Arial"/>
                  <a:cs typeface="Arial"/>
                  <a:sym typeface="Arial"/>
                </a:endParaRPr>
              </a:p>
            </p:txBody>
          </p:sp>
          <p:sp>
            <p:nvSpPr>
              <p:cNvPr id="52" name="Freeform 15">
                <a:extLst>
                  <a:ext uri="{FF2B5EF4-FFF2-40B4-BE49-F238E27FC236}">
                    <a16:creationId xmlns:a16="http://schemas.microsoft.com/office/drawing/2014/main" id="{B8714392-8B87-44F1-BC2B-69C515E4D493}"/>
                  </a:ext>
                </a:extLst>
              </p:cNvPr>
              <p:cNvSpPr>
                <a:spLocks/>
              </p:cNvSpPr>
              <p:nvPr>
                <p:custDataLst>
                  <p:tags r:id="rId14"/>
                </p:custDataLst>
              </p:nvPr>
            </p:nvSpPr>
            <p:spPr bwMode="auto">
              <a:xfrm>
                <a:off x="1836642" y="2787244"/>
                <a:ext cx="881431" cy="151169"/>
              </a:xfrm>
              <a:custGeom>
                <a:avLst/>
                <a:gdLst/>
                <a:ahLst/>
                <a:cxnLst>
                  <a:cxn ang="0">
                    <a:pos x="0" y="152"/>
                  </a:cxn>
                  <a:cxn ang="0">
                    <a:pos x="230" y="0"/>
                  </a:cxn>
                  <a:cxn ang="0">
                    <a:pos x="943" y="0"/>
                  </a:cxn>
                  <a:cxn ang="0">
                    <a:pos x="714" y="152"/>
                  </a:cxn>
                  <a:cxn ang="0">
                    <a:pos x="0" y="152"/>
                  </a:cxn>
                </a:cxnLst>
                <a:rect l="0" t="0" r="r" b="b"/>
                <a:pathLst>
                  <a:path w="943" h="152">
                    <a:moveTo>
                      <a:pt x="0" y="152"/>
                    </a:moveTo>
                    <a:lnTo>
                      <a:pt x="230" y="0"/>
                    </a:lnTo>
                    <a:lnTo>
                      <a:pt x="943" y="0"/>
                    </a:lnTo>
                    <a:lnTo>
                      <a:pt x="714" y="152"/>
                    </a:lnTo>
                    <a:lnTo>
                      <a:pt x="0" y="152"/>
                    </a:lnTo>
                    <a:close/>
                  </a:path>
                </a:pathLst>
              </a:custGeom>
              <a:solidFill>
                <a:srgbClr val="D9D9D9"/>
              </a:solidFill>
              <a:ln w="9525" cap="flat" cmpd="sng">
                <a:solidFill>
                  <a:srgbClr val="FFFFFF"/>
                </a:solidFill>
                <a:prstDash val="solid"/>
                <a:round/>
                <a:headEnd/>
                <a:tailEnd/>
              </a:ln>
              <a:effectLst/>
            </p:spPr>
            <p:txBody>
              <a:bodyPr lIns="0" tIns="0" rIns="0" bIns="0" anchor="ctr">
                <a:noAutofit/>
              </a:bodyPr>
              <a:lstStyle/>
              <a:p>
                <a:pPr defTabSz="914377">
                  <a:buClr>
                    <a:srgbClr val="000000"/>
                  </a:buClr>
                  <a:defRPr/>
                </a:pPr>
                <a:endParaRPr lang="en-GB" sz="1400" kern="0">
                  <a:solidFill>
                    <a:srgbClr val="000000"/>
                  </a:solidFill>
                  <a:latin typeface="Arial"/>
                  <a:cs typeface="Arial"/>
                  <a:sym typeface="Arial"/>
                </a:endParaRPr>
              </a:p>
            </p:txBody>
          </p:sp>
          <p:sp>
            <p:nvSpPr>
              <p:cNvPr id="53" name="Freeform 16">
                <a:extLst>
                  <a:ext uri="{FF2B5EF4-FFF2-40B4-BE49-F238E27FC236}">
                    <a16:creationId xmlns:a16="http://schemas.microsoft.com/office/drawing/2014/main" id="{20FBA721-94D5-4D4B-AA86-C6AAAF643BE8}"/>
                  </a:ext>
                </a:extLst>
              </p:cNvPr>
              <p:cNvSpPr>
                <a:spLocks/>
              </p:cNvSpPr>
              <p:nvPr>
                <p:custDataLst>
                  <p:tags r:id="rId15"/>
                </p:custDataLst>
              </p:nvPr>
            </p:nvSpPr>
            <p:spPr bwMode="auto">
              <a:xfrm>
                <a:off x="2501777" y="2787244"/>
                <a:ext cx="882447" cy="151169"/>
              </a:xfrm>
              <a:custGeom>
                <a:avLst/>
                <a:gdLst/>
                <a:ahLst/>
                <a:cxnLst>
                  <a:cxn ang="0">
                    <a:pos x="0" y="152"/>
                  </a:cxn>
                  <a:cxn ang="0">
                    <a:pos x="230" y="0"/>
                  </a:cxn>
                  <a:cxn ang="0">
                    <a:pos x="943" y="0"/>
                  </a:cxn>
                  <a:cxn ang="0">
                    <a:pos x="714" y="152"/>
                  </a:cxn>
                  <a:cxn ang="0">
                    <a:pos x="0" y="152"/>
                  </a:cxn>
                </a:cxnLst>
                <a:rect l="0" t="0" r="r" b="b"/>
                <a:pathLst>
                  <a:path w="943" h="152">
                    <a:moveTo>
                      <a:pt x="0" y="152"/>
                    </a:moveTo>
                    <a:lnTo>
                      <a:pt x="230" y="0"/>
                    </a:lnTo>
                    <a:lnTo>
                      <a:pt x="943" y="0"/>
                    </a:lnTo>
                    <a:lnTo>
                      <a:pt x="714" y="152"/>
                    </a:lnTo>
                    <a:lnTo>
                      <a:pt x="0" y="152"/>
                    </a:lnTo>
                    <a:close/>
                  </a:path>
                </a:pathLst>
              </a:custGeom>
              <a:solidFill>
                <a:srgbClr val="D9D9D9"/>
              </a:solidFill>
              <a:ln w="9525" cap="flat" cmpd="sng">
                <a:solidFill>
                  <a:srgbClr val="FFFFFF"/>
                </a:solidFill>
                <a:prstDash val="solid"/>
                <a:round/>
                <a:headEnd/>
                <a:tailEnd/>
              </a:ln>
              <a:effectLst/>
            </p:spPr>
            <p:txBody>
              <a:bodyPr lIns="0" tIns="0" rIns="0" bIns="0" anchor="ctr">
                <a:noAutofit/>
              </a:bodyPr>
              <a:lstStyle/>
              <a:p>
                <a:pPr defTabSz="914377">
                  <a:buClr>
                    <a:srgbClr val="000000"/>
                  </a:buClr>
                  <a:defRPr/>
                </a:pPr>
                <a:endParaRPr lang="en-GB" sz="1400" kern="0">
                  <a:solidFill>
                    <a:srgbClr val="000000"/>
                  </a:solidFill>
                  <a:latin typeface="Arial"/>
                  <a:cs typeface="Arial"/>
                  <a:sym typeface="Arial"/>
                </a:endParaRPr>
              </a:p>
            </p:txBody>
          </p:sp>
          <p:sp>
            <p:nvSpPr>
              <p:cNvPr id="54" name="Freeform 17">
                <a:extLst>
                  <a:ext uri="{FF2B5EF4-FFF2-40B4-BE49-F238E27FC236}">
                    <a16:creationId xmlns:a16="http://schemas.microsoft.com/office/drawing/2014/main" id="{9A284C22-13A7-4B7D-BFA8-846993961A8C}"/>
                  </a:ext>
                </a:extLst>
              </p:cNvPr>
              <p:cNvSpPr>
                <a:spLocks/>
              </p:cNvSpPr>
              <p:nvPr>
                <p:custDataLst>
                  <p:tags r:id="rId16"/>
                </p:custDataLst>
              </p:nvPr>
            </p:nvSpPr>
            <p:spPr bwMode="auto">
              <a:xfrm>
                <a:off x="3168944" y="2787244"/>
                <a:ext cx="882447" cy="151169"/>
              </a:xfrm>
              <a:custGeom>
                <a:avLst/>
                <a:gdLst/>
                <a:ahLst/>
                <a:cxnLst>
                  <a:cxn ang="0">
                    <a:pos x="0" y="152"/>
                  </a:cxn>
                  <a:cxn ang="0">
                    <a:pos x="230" y="0"/>
                  </a:cxn>
                  <a:cxn ang="0">
                    <a:pos x="943" y="0"/>
                  </a:cxn>
                  <a:cxn ang="0">
                    <a:pos x="714" y="152"/>
                  </a:cxn>
                  <a:cxn ang="0">
                    <a:pos x="0" y="152"/>
                  </a:cxn>
                </a:cxnLst>
                <a:rect l="0" t="0" r="r" b="b"/>
                <a:pathLst>
                  <a:path w="943" h="152">
                    <a:moveTo>
                      <a:pt x="0" y="152"/>
                    </a:moveTo>
                    <a:lnTo>
                      <a:pt x="230" y="0"/>
                    </a:lnTo>
                    <a:lnTo>
                      <a:pt x="943" y="0"/>
                    </a:lnTo>
                    <a:lnTo>
                      <a:pt x="714" y="152"/>
                    </a:lnTo>
                    <a:lnTo>
                      <a:pt x="0" y="152"/>
                    </a:lnTo>
                    <a:close/>
                  </a:path>
                </a:pathLst>
              </a:custGeom>
              <a:solidFill>
                <a:srgbClr val="D9D9D9"/>
              </a:solidFill>
              <a:ln w="9525" cap="flat" cmpd="sng">
                <a:solidFill>
                  <a:srgbClr val="FFFFFF"/>
                </a:solidFill>
                <a:prstDash val="solid"/>
                <a:round/>
                <a:headEnd/>
                <a:tailEnd/>
              </a:ln>
              <a:effectLst/>
            </p:spPr>
            <p:txBody>
              <a:bodyPr lIns="0" tIns="0" rIns="0" bIns="0" anchor="ctr">
                <a:noAutofit/>
              </a:bodyPr>
              <a:lstStyle/>
              <a:p>
                <a:pPr defTabSz="914377">
                  <a:buClr>
                    <a:srgbClr val="000000"/>
                  </a:buClr>
                  <a:defRPr/>
                </a:pPr>
                <a:endParaRPr lang="en-GB" sz="1400" kern="0">
                  <a:solidFill>
                    <a:srgbClr val="000000"/>
                  </a:solidFill>
                  <a:latin typeface="Arial"/>
                  <a:cs typeface="Arial"/>
                  <a:sym typeface="Arial"/>
                </a:endParaRPr>
              </a:p>
            </p:txBody>
          </p:sp>
          <p:sp>
            <p:nvSpPr>
              <p:cNvPr id="55" name="Freeform 18">
                <a:extLst>
                  <a:ext uri="{FF2B5EF4-FFF2-40B4-BE49-F238E27FC236}">
                    <a16:creationId xmlns:a16="http://schemas.microsoft.com/office/drawing/2014/main" id="{87300EA3-2FFD-48BD-A500-10321CDE05DE}"/>
                  </a:ext>
                </a:extLst>
              </p:cNvPr>
              <p:cNvSpPr>
                <a:spLocks/>
              </p:cNvSpPr>
              <p:nvPr>
                <p:custDataLst>
                  <p:tags r:id="rId17"/>
                </p:custDataLst>
              </p:nvPr>
            </p:nvSpPr>
            <p:spPr bwMode="auto">
              <a:xfrm>
                <a:off x="2054969" y="2661990"/>
                <a:ext cx="841828" cy="126334"/>
              </a:xfrm>
              <a:custGeom>
                <a:avLst/>
                <a:gdLst/>
                <a:ahLst/>
                <a:cxnLst>
                  <a:cxn ang="0">
                    <a:pos x="0" y="127"/>
                  </a:cxn>
                  <a:cxn ang="0">
                    <a:pos x="190" y="0"/>
                  </a:cxn>
                  <a:cxn ang="0">
                    <a:pos x="907" y="0"/>
                  </a:cxn>
                  <a:cxn ang="0">
                    <a:pos x="714" y="127"/>
                  </a:cxn>
                  <a:cxn ang="0">
                    <a:pos x="0" y="127"/>
                  </a:cxn>
                </a:cxnLst>
                <a:rect l="0" t="0" r="r" b="b"/>
                <a:pathLst>
                  <a:path w="907" h="127">
                    <a:moveTo>
                      <a:pt x="0" y="127"/>
                    </a:moveTo>
                    <a:lnTo>
                      <a:pt x="190" y="0"/>
                    </a:lnTo>
                    <a:lnTo>
                      <a:pt x="907" y="0"/>
                    </a:lnTo>
                    <a:lnTo>
                      <a:pt x="714" y="127"/>
                    </a:lnTo>
                    <a:lnTo>
                      <a:pt x="0" y="127"/>
                    </a:lnTo>
                    <a:close/>
                  </a:path>
                </a:pathLst>
              </a:custGeom>
              <a:solidFill>
                <a:srgbClr val="D9D9D9"/>
              </a:solidFill>
              <a:ln w="9525" cap="flat" cmpd="sng">
                <a:solidFill>
                  <a:srgbClr val="FFFFFF"/>
                </a:solidFill>
                <a:prstDash val="solid"/>
                <a:round/>
                <a:headEnd/>
                <a:tailEnd/>
              </a:ln>
              <a:effectLst/>
            </p:spPr>
            <p:txBody>
              <a:bodyPr lIns="0" tIns="0" rIns="0" bIns="0" anchor="ctr">
                <a:noAutofit/>
              </a:bodyPr>
              <a:lstStyle/>
              <a:p>
                <a:pPr defTabSz="914377">
                  <a:buClr>
                    <a:srgbClr val="000000"/>
                  </a:buClr>
                  <a:defRPr/>
                </a:pPr>
                <a:endParaRPr lang="en-GB" sz="1400" kern="0">
                  <a:solidFill>
                    <a:srgbClr val="000000"/>
                  </a:solidFill>
                  <a:latin typeface="Arial"/>
                  <a:cs typeface="Arial"/>
                  <a:sym typeface="Arial"/>
                </a:endParaRPr>
              </a:p>
            </p:txBody>
          </p:sp>
          <p:sp>
            <p:nvSpPr>
              <p:cNvPr id="56" name="Freeform 19">
                <a:extLst>
                  <a:ext uri="{FF2B5EF4-FFF2-40B4-BE49-F238E27FC236}">
                    <a16:creationId xmlns:a16="http://schemas.microsoft.com/office/drawing/2014/main" id="{BCCC52D2-C107-46AA-8A65-F1ABBEDFAC45}"/>
                  </a:ext>
                </a:extLst>
              </p:cNvPr>
              <p:cNvSpPr>
                <a:spLocks/>
              </p:cNvSpPr>
              <p:nvPr>
                <p:custDataLst>
                  <p:tags r:id="rId18"/>
                </p:custDataLst>
              </p:nvPr>
            </p:nvSpPr>
            <p:spPr bwMode="auto">
              <a:xfrm>
                <a:off x="2719089" y="2661990"/>
                <a:ext cx="841828" cy="126334"/>
              </a:xfrm>
              <a:custGeom>
                <a:avLst/>
                <a:gdLst/>
                <a:ahLst/>
                <a:cxnLst>
                  <a:cxn ang="0">
                    <a:pos x="0" y="127"/>
                  </a:cxn>
                  <a:cxn ang="0">
                    <a:pos x="190" y="0"/>
                  </a:cxn>
                  <a:cxn ang="0">
                    <a:pos x="907" y="0"/>
                  </a:cxn>
                  <a:cxn ang="0">
                    <a:pos x="714" y="127"/>
                  </a:cxn>
                  <a:cxn ang="0">
                    <a:pos x="0" y="127"/>
                  </a:cxn>
                </a:cxnLst>
                <a:rect l="0" t="0" r="r" b="b"/>
                <a:pathLst>
                  <a:path w="907" h="127">
                    <a:moveTo>
                      <a:pt x="0" y="127"/>
                    </a:moveTo>
                    <a:lnTo>
                      <a:pt x="190" y="0"/>
                    </a:lnTo>
                    <a:lnTo>
                      <a:pt x="907" y="0"/>
                    </a:lnTo>
                    <a:lnTo>
                      <a:pt x="714" y="127"/>
                    </a:lnTo>
                    <a:lnTo>
                      <a:pt x="0" y="127"/>
                    </a:lnTo>
                    <a:close/>
                  </a:path>
                </a:pathLst>
              </a:custGeom>
              <a:solidFill>
                <a:srgbClr val="D9D9D9"/>
              </a:solidFill>
              <a:ln w="9525" cap="flat" cmpd="sng">
                <a:solidFill>
                  <a:srgbClr val="FFFFFF"/>
                </a:solidFill>
                <a:prstDash val="solid"/>
                <a:round/>
                <a:headEnd/>
                <a:tailEnd/>
              </a:ln>
              <a:effectLst/>
            </p:spPr>
            <p:txBody>
              <a:bodyPr lIns="0" tIns="0" rIns="0" bIns="0" anchor="ctr">
                <a:noAutofit/>
              </a:bodyPr>
              <a:lstStyle/>
              <a:p>
                <a:pPr defTabSz="914377">
                  <a:buClr>
                    <a:srgbClr val="000000"/>
                  </a:buClr>
                  <a:defRPr/>
                </a:pPr>
                <a:endParaRPr lang="en-GB" sz="1400" kern="0">
                  <a:solidFill>
                    <a:srgbClr val="000000"/>
                  </a:solidFill>
                  <a:latin typeface="Arial"/>
                  <a:cs typeface="Arial"/>
                  <a:sym typeface="Arial"/>
                </a:endParaRPr>
              </a:p>
            </p:txBody>
          </p:sp>
          <p:sp>
            <p:nvSpPr>
              <p:cNvPr id="57" name="Freeform 20">
                <a:extLst>
                  <a:ext uri="{FF2B5EF4-FFF2-40B4-BE49-F238E27FC236}">
                    <a16:creationId xmlns:a16="http://schemas.microsoft.com/office/drawing/2014/main" id="{291774D3-99C5-4A6F-B869-4576DA25C8C4}"/>
                  </a:ext>
                </a:extLst>
              </p:cNvPr>
              <p:cNvSpPr>
                <a:spLocks/>
              </p:cNvSpPr>
              <p:nvPr>
                <p:custDataLst>
                  <p:tags r:id="rId19"/>
                </p:custDataLst>
              </p:nvPr>
            </p:nvSpPr>
            <p:spPr bwMode="auto">
              <a:xfrm>
                <a:off x="3381178" y="2661990"/>
                <a:ext cx="847921" cy="126334"/>
              </a:xfrm>
              <a:custGeom>
                <a:avLst/>
                <a:gdLst/>
                <a:ahLst/>
                <a:cxnLst>
                  <a:cxn ang="0">
                    <a:pos x="0" y="127"/>
                  </a:cxn>
                  <a:cxn ang="0">
                    <a:pos x="190" y="0"/>
                  </a:cxn>
                  <a:cxn ang="0">
                    <a:pos x="907" y="0"/>
                  </a:cxn>
                  <a:cxn ang="0">
                    <a:pos x="714" y="127"/>
                  </a:cxn>
                  <a:cxn ang="0">
                    <a:pos x="0" y="127"/>
                  </a:cxn>
                </a:cxnLst>
                <a:rect l="0" t="0" r="r" b="b"/>
                <a:pathLst>
                  <a:path w="907" h="127">
                    <a:moveTo>
                      <a:pt x="0" y="127"/>
                    </a:moveTo>
                    <a:lnTo>
                      <a:pt x="190" y="0"/>
                    </a:lnTo>
                    <a:lnTo>
                      <a:pt x="907" y="0"/>
                    </a:lnTo>
                    <a:lnTo>
                      <a:pt x="714" y="127"/>
                    </a:lnTo>
                    <a:lnTo>
                      <a:pt x="0" y="127"/>
                    </a:lnTo>
                    <a:close/>
                  </a:path>
                </a:pathLst>
              </a:custGeom>
              <a:solidFill>
                <a:srgbClr val="D9D9D9"/>
              </a:solidFill>
              <a:ln w="9525" cap="flat" cmpd="sng">
                <a:solidFill>
                  <a:srgbClr val="FFFFFF"/>
                </a:solidFill>
                <a:prstDash val="solid"/>
                <a:round/>
                <a:headEnd/>
                <a:tailEnd/>
              </a:ln>
              <a:effectLst/>
            </p:spPr>
            <p:txBody>
              <a:bodyPr lIns="0" tIns="0" rIns="0" bIns="0" anchor="ctr">
                <a:noAutofit/>
              </a:bodyPr>
              <a:lstStyle/>
              <a:p>
                <a:pPr defTabSz="914377">
                  <a:buClr>
                    <a:srgbClr val="000000"/>
                  </a:buClr>
                  <a:defRPr/>
                </a:pPr>
                <a:endParaRPr lang="en-GB" sz="1400" kern="0">
                  <a:solidFill>
                    <a:srgbClr val="000000"/>
                  </a:solidFill>
                  <a:latin typeface="Arial"/>
                  <a:cs typeface="Arial"/>
                  <a:sym typeface="Arial"/>
                </a:endParaRPr>
              </a:p>
            </p:txBody>
          </p:sp>
          <p:sp>
            <p:nvSpPr>
              <p:cNvPr id="58" name="Freeform 21">
                <a:extLst>
                  <a:ext uri="{FF2B5EF4-FFF2-40B4-BE49-F238E27FC236}">
                    <a16:creationId xmlns:a16="http://schemas.microsoft.com/office/drawing/2014/main" id="{998891C6-21A5-4EBE-8693-B6F6C1AD7AED}"/>
                  </a:ext>
                </a:extLst>
              </p:cNvPr>
              <p:cNvSpPr>
                <a:spLocks/>
              </p:cNvSpPr>
              <p:nvPr>
                <p:custDataLst>
                  <p:tags r:id="rId20"/>
                </p:custDataLst>
              </p:nvPr>
            </p:nvSpPr>
            <p:spPr bwMode="auto">
              <a:xfrm>
                <a:off x="3555840" y="2937335"/>
                <a:ext cx="282302" cy="892979"/>
              </a:xfrm>
              <a:custGeom>
                <a:avLst/>
                <a:gdLst/>
                <a:ahLst/>
                <a:cxnLst>
                  <a:cxn ang="0">
                    <a:pos x="0" y="200"/>
                  </a:cxn>
                  <a:cxn ang="0">
                    <a:pos x="303" y="0"/>
                  </a:cxn>
                  <a:cxn ang="0">
                    <a:pos x="303" y="698"/>
                  </a:cxn>
                  <a:cxn ang="0">
                    <a:pos x="1" y="897"/>
                  </a:cxn>
                  <a:cxn ang="0">
                    <a:pos x="0" y="200"/>
                  </a:cxn>
                </a:cxnLst>
                <a:rect l="0" t="0" r="r" b="b"/>
                <a:pathLst>
                  <a:path w="303" h="897">
                    <a:moveTo>
                      <a:pt x="0" y="200"/>
                    </a:moveTo>
                    <a:lnTo>
                      <a:pt x="303" y="0"/>
                    </a:lnTo>
                    <a:lnTo>
                      <a:pt x="303" y="698"/>
                    </a:lnTo>
                    <a:lnTo>
                      <a:pt x="1" y="897"/>
                    </a:lnTo>
                    <a:lnTo>
                      <a:pt x="0" y="200"/>
                    </a:lnTo>
                    <a:close/>
                  </a:path>
                </a:pathLst>
              </a:custGeom>
              <a:solidFill>
                <a:schemeClr val="bg1">
                  <a:lumMod val="85000"/>
                </a:schemeClr>
              </a:solidFill>
              <a:ln w="9525" cap="flat" cmpd="sng">
                <a:solidFill>
                  <a:srgbClr val="FFFFFF"/>
                </a:solidFill>
                <a:prstDash val="solid"/>
                <a:round/>
                <a:headEnd/>
                <a:tailEnd/>
              </a:ln>
              <a:effectLst/>
            </p:spPr>
            <p:txBody>
              <a:bodyPr wrap="none" lIns="0" tIns="0" rIns="0" bIns="0" anchor="ctr">
                <a:noAutofit/>
              </a:bodyPr>
              <a:lstStyle/>
              <a:p>
                <a:pPr defTabSz="914377">
                  <a:buClr>
                    <a:srgbClr val="000000"/>
                  </a:buClr>
                  <a:defRPr/>
                </a:pPr>
                <a:endParaRPr lang="en-GB" sz="1400" kern="0">
                  <a:solidFill>
                    <a:srgbClr val="000000"/>
                  </a:solidFill>
                  <a:latin typeface="Arial"/>
                  <a:cs typeface="Arial"/>
                  <a:sym typeface="Arial"/>
                </a:endParaRPr>
              </a:p>
            </p:txBody>
          </p:sp>
          <p:sp>
            <p:nvSpPr>
              <p:cNvPr id="59" name="Freeform 22">
                <a:extLst>
                  <a:ext uri="{FF2B5EF4-FFF2-40B4-BE49-F238E27FC236}">
                    <a16:creationId xmlns:a16="http://schemas.microsoft.com/office/drawing/2014/main" id="{FF8F3393-AAF2-4E3D-B7D4-69D91A2DAB9F}"/>
                  </a:ext>
                </a:extLst>
              </p:cNvPr>
              <p:cNvSpPr>
                <a:spLocks/>
              </p:cNvSpPr>
              <p:nvPr>
                <p:custDataLst>
                  <p:tags r:id="rId21"/>
                </p:custDataLst>
              </p:nvPr>
            </p:nvSpPr>
            <p:spPr bwMode="auto">
              <a:xfrm>
                <a:off x="3555840" y="3630553"/>
                <a:ext cx="282302" cy="898377"/>
              </a:xfrm>
              <a:custGeom>
                <a:avLst/>
                <a:gdLst/>
                <a:ahLst/>
                <a:cxnLst>
                  <a:cxn ang="0">
                    <a:pos x="0" y="200"/>
                  </a:cxn>
                  <a:cxn ang="0">
                    <a:pos x="303" y="0"/>
                  </a:cxn>
                  <a:cxn ang="0">
                    <a:pos x="303" y="698"/>
                  </a:cxn>
                  <a:cxn ang="0">
                    <a:pos x="1" y="897"/>
                  </a:cxn>
                  <a:cxn ang="0">
                    <a:pos x="0" y="200"/>
                  </a:cxn>
                </a:cxnLst>
                <a:rect l="0" t="0" r="r" b="b"/>
                <a:pathLst>
                  <a:path w="303" h="897">
                    <a:moveTo>
                      <a:pt x="0" y="200"/>
                    </a:moveTo>
                    <a:lnTo>
                      <a:pt x="303" y="0"/>
                    </a:lnTo>
                    <a:lnTo>
                      <a:pt x="303" y="698"/>
                    </a:lnTo>
                    <a:lnTo>
                      <a:pt x="1" y="897"/>
                    </a:lnTo>
                    <a:lnTo>
                      <a:pt x="0" y="200"/>
                    </a:lnTo>
                    <a:close/>
                  </a:path>
                </a:pathLst>
              </a:custGeom>
              <a:solidFill>
                <a:schemeClr val="accent6">
                  <a:lumMod val="60000"/>
                  <a:lumOff val="40000"/>
                </a:schemeClr>
              </a:solidFill>
              <a:ln w="9525" algn="ctr">
                <a:solidFill>
                  <a:srgbClr val="FFFFFF"/>
                </a:solidFill>
                <a:miter lim="800000"/>
                <a:headEnd/>
                <a:tailEnd/>
              </a:ln>
              <a:effectLst/>
            </p:spPr>
            <p:txBody>
              <a:bodyPr lIns="36005" tIns="36005" rIns="36005" bIns="36005" anchor="ctr">
                <a:noAutofit/>
              </a:bodyPr>
              <a:lstStyle/>
              <a:p>
                <a:pPr algn="ctr" defTabSz="914377">
                  <a:buClr>
                    <a:srgbClr val="000000"/>
                  </a:buClr>
                  <a:tabLst>
                    <a:tab pos="266693" algn="l"/>
                    <a:tab pos="631810" algn="l"/>
                    <a:tab pos="981050" algn="l"/>
                  </a:tabLst>
                  <a:defRPr/>
                </a:pPr>
                <a:endParaRPr lang="en-GB" sz="1400" kern="0">
                  <a:solidFill>
                    <a:srgbClr val="FFFFFF"/>
                  </a:solidFill>
                  <a:latin typeface="Arial"/>
                  <a:cs typeface="Arial"/>
                  <a:sym typeface="Arial"/>
                </a:endParaRPr>
              </a:p>
            </p:txBody>
          </p:sp>
          <p:sp>
            <p:nvSpPr>
              <p:cNvPr id="60" name="Freeform 23">
                <a:extLst>
                  <a:ext uri="{FF2B5EF4-FFF2-40B4-BE49-F238E27FC236}">
                    <a16:creationId xmlns:a16="http://schemas.microsoft.com/office/drawing/2014/main" id="{82D5BF12-BEFF-4797-ABB6-1CB7CB820102}"/>
                  </a:ext>
                </a:extLst>
              </p:cNvPr>
              <p:cNvSpPr>
                <a:spLocks/>
              </p:cNvSpPr>
              <p:nvPr>
                <p:custDataLst>
                  <p:tags r:id="rId22"/>
                </p:custDataLst>
              </p:nvPr>
            </p:nvSpPr>
            <p:spPr bwMode="auto">
              <a:xfrm>
                <a:off x="3555840" y="4328091"/>
                <a:ext cx="282302" cy="898377"/>
              </a:xfrm>
              <a:custGeom>
                <a:avLst/>
                <a:gdLst/>
                <a:ahLst/>
                <a:cxnLst>
                  <a:cxn ang="0">
                    <a:pos x="0" y="200"/>
                  </a:cxn>
                  <a:cxn ang="0">
                    <a:pos x="303" y="0"/>
                  </a:cxn>
                  <a:cxn ang="0">
                    <a:pos x="303" y="698"/>
                  </a:cxn>
                  <a:cxn ang="0">
                    <a:pos x="1" y="897"/>
                  </a:cxn>
                  <a:cxn ang="0">
                    <a:pos x="0" y="200"/>
                  </a:cxn>
                </a:cxnLst>
                <a:rect l="0" t="0" r="r" b="b"/>
                <a:pathLst>
                  <a:path w="303" h="897">
                    <a:moveTo>
                      <a:pt x="0" y="200"/>
                    </a:moveTo>
                    <a:lnTo>
                      <a:pt x="303" y="0"/>
                    </a:lnTo>
                    <a:lnTo>
                      <a:pt x="303" y="698"/>
                    </a:lnTo>
                    <a:lnTo>
                      <a:pt x="1" y="897"/>
                    </a:lnTo>
                    <a:lnTo>
                      <a:pt x="0" y="200"/>
                    </a:lnTo>
                    <a:close/>
                  </a:path>
                </a:pathLst>
              </a:custGeom>
              <a:solidFill>
                <a:srgbClr val="92D050"/>
              </a:solidFill>
              <a:ln w="9525" algn="ctr">
                <a:solidFill>
                  <a:srgbClr val="FFFFFF"/>
                </a:solidFill>
                <a:miter lim="800000"/>
                <a:headEnd/>
                <a:tailEnd/>
              </a:ln>
              <a:effectLst/>
            </p:spPr>
            <p:txBody>
              <a:bodyPr lIns="36005" tIns="36005" rIns="36005" bIns="36005" anchor="ctr">
                <a:noAutofit/>
              </a:bodyPr>
              <a:lstStyle/>
              <a:p>
                <a:pPr algn="ctr" defTabSz="914377">
                  <a:buClr>
                    <a:srgbClr val="000000"/>
                  </a:buClr>
                  <a:tabLst>
                    <a:tab pos="266693" algn="l"/>
                    <a:tab pos="631810" algn="l"/>
                    <a:tab pos="981050" algn="l"/>
                  </a:tabLst>
                  <a:defRPr/>
                </a:pPr>
                <a:endParaRPr lang="en-GB" sz="1400" kern="0">
                  <a:solidFill>
                    <a:srgbClr val="FFFFFF"/>
                  </a:solidFill>
                  <a:latin typeface="Arial"/>
                  <a:cs typeface="Arial"/>
                  <a:sym typeface="Arial"/>
                </a:endParaRPr>
              </a:p>
            </p:txBody>
          </p:sp>
          <p:sp>
            <p:nvSpPr>
              <p:cNvPr id="62" name="Freeform 24">
                <a:extLst>
                  <a:ext uri="{FF2B5EF4-FFF2-40B4-BE49-F238E27FC236}">
                    <a16:creationId xmlns:a16="http://schemas.microsoft.com/office/drawing/2014/main" id="{8E5C9D88-FEF1-4EAE-A7F2-C882987FF165}"/>
                  </a:ext>
                </a:extLst>
              </p:cNvPr>
              <p:cNvSpPr>
                <a:spLocks/>
              </p:cNvSpPr>
              <p:nvPr>
                <p:custDataLst>
                  <p:tags r:id="rId23"/>
                </p:custDataLst>
              </p:nvPr>
            </p:nvSpPr>
            <p:spPr bwMode="auto">
              <a:xfrm>
                <a:off x="3838141" y="2789404"/>
                <a:ext cx="208172" cy="841149"/>
              </a:xfrm>
              <a:custGeom>
                <a:avLst/>
                <a:gdLst/>
                <a:ahLst/>
                <a:cxnLst>
                  <a:cxn ang="0">
                    <a:pos x="0" y="149"/>
                  </a:cxn>
                  <a:cxn ang="0">
                    <a:pos x="223" y="0"/>
                  </a:cxn>
                  <a:cxn ang="0">
                    <a:pos x="223" y="700"/>
                  </a:cxn>
                  <a:cxn ang="0">
                    <a:pos x="1" y="846"/>
                  </a:cxn>
                  <a:cxn ang="0">
                    <a:pos x="0" y="149"/>
                  </a:cxn>
                </a:cxnLst>
                <a:rect l="0" t="0" r="r" b="b"/>
                <a:pathLst>
                  <a:path w="223" h="846">
                    <a:moveTo>
                      <a:pt x="0" y="149"/>
                    </a:moveTo>
                    <a:lnTo>
                      <a:pt x="223" y="0"/>
                    </a:lnTo>
                    <a:lnTo>
                      <a:pt x="223" y="700"/>
                    </a:lnTo>
                    <a:lnTo>
                      <a:pt x="1" y="846"/>
                    </a:lnTo>
                    <a:lnTo>
                      <a:pt x="0" y="149"/>
                    </a:lnTo>
                    <a:close/>
                  </a:path>
                </a:pathLst>
              </a:custGeom>
              <a:solidFill>
                <a:srgbClr val="D9D9D9"/>
              </a:solidFill>
              <a:ln w="9525" cap="flat" cmpd="sng">
                <a:solidFill>
                  <a:srgbClr val="FFFFFF"/>
                </a:solidFill>
                <a:prstDash val="solid"/>
                <a:round/>
                <a:headEnd/>
                <a:tailEnd/>
              </a:ln>
              <a:effectLst/>
            </p:spPr>
            <p:txBody>
              <a:bodyPr wrap="none" lIns="0" tIns="0" rIns="0" bIns="0" anchor="ctr">
                <a:noAutofit/>
              </a:bodyPr>
              <a:lstStyle/>
              <a:p>
                <a:pPr defTabSz="914377">
                  <a:buClr>
                    <a:srgbClr val="000000"/>
                  </a:buClr>
                  <a:defRPr/>
                </a:pPr>
                <a:endParaRPr lang="en-GB" sz="1400" kern="0">
                  <a:solidFill>
                    <a:srgbClr val="000000"/>
                  </a:solidFill>
                  <a:latin typeface="Arial"/>
                  <a:cs typeface="Arial"/>
                  <a:sym typeface="Arial"/>
                </a:endParaRPr>
              </a:p>
            </p:txBody>
          </p:sp>
          <p:sp>
            <p:nvSpPr>
              <p:cNvPr id="63" name="Freeform 25">
                <a:extLst>
                  <a:ext uri="{FF2B5EF4-FFF2-40B4-BE49-F238E27FC236}">
                    <a16:creationId xmlns:a16="http://schemas.microsoft.com/office/drawing/2014/main" id="{0C524356-3C46-4E0E-B8E1-DEE58D29F195}"/>
                  </a:ext>
                </a:extLst>
              </p:cNvPr>
              <p:cNvSpPr>
                <a:spLocks/>
              </p:cNvSpPr>
              <p:nvPr>
                <p:custDataLst>
                  <p:tags r:id="rId24"/>
                </p:custDataLst>
              </p:nvPr>
            </p:nvSpPr>
            <p:spPr bwMode="auto">
              <a:xfrm>
                <a:off x="3838141" y="3483703"/>
                <a:ext cx="208172" cy="845468"/>
              </a:xfrm>
              <a:custGeom>
                <a:avLst/>
                <a:gdLst/>
                <a:ahLst/>
                <a:cxnLst>
                  <a:cxn ang="0">
                    <a:pos x="0" y="149"/>
                  </a:cxn>
                  <a:cxn ang="0">
                    <a:pos x="223" y="0"/>
                  </a:cxn>
                  <a:cxn ang="0">
                    <a:pos x="223" y="700"/>
                  </a:cxn>
                  <a:cxn ang="0">
                    <a:pos x="1" y="846"/>
                  </a:cxn>
                  <a:cxn ang="0">
                    <a:pos x="0" y="149"/>
                  </a:cxn>
                </a:cxnLst>
                <a:rect l="0" t="0" r="r" b="b"/>
                <a:pathLst>
                  <a:path w="223" h="846">
                    <a:moveTo>
                      <a:pt x="0" y="149"/>
                    </a:moveTo>
                    <a:lnTo>
                      <a:pt x="223" y="0"/>
                    </a:lnTo>
                    <a:lnTo>
                      <a:pt x="223" y="700"/>
                    </a:lnTo>
                    <a:lnTo>
                      <a:pt x="1" y="846"/>
                    </a:lnTo>
                    <a:lnTo>
                      <a:pt x="0" y="149"/>
                    </a:lnTo>
                    <a:close/>
                  </a:path>
                </a:pathLst>
              </a:custGeom>
              <a:solidFill>
                <a:srgbClr val="D9D9D9"/>
              </a:solidFill>
              <a:ln w="9525" cap="flat" cmpd="sng">
                <a:solidFill>
                  <a:srgbClr val="FFFFFF"/>
                </a:solidFill>
                <a:prstDash val="solid"/>
                <a:round/>
                <a:headEnd/>
                <a:tailEnd/>
              </a:ln>
              <a:effectLst/>
            </p:spPr>
            <p:txBody>
              <a:bodyPr lIns="0" tIns="0" rIns="0" bIns="0" anchor="ctr">
                <a:noAutofit/>
              </a:bodyPr>
              <a:lstStyle/>
              <a:p>
                <a:pPr defTabSz="914377">
                  <a:buClr>
                    <a:srgbClr val="000000"/>
                  </a:buClr>
                  <a:defRPr/>
                </a:pPr>
                <a:endParaRPr lang="en-GB" sz="1400" kern="0">
                  <a:solidFill>
                    <a:srgbClr val="000000"/>
                  </a:solidFill>
                  <a:latin typeface="Arial"/>
                  <a:cs typeface="Arial"/>
                  <a:sym typeface="Arial"/>
                </a:endParaRPr>
              </a:p>
            </p:txBody>
          </p:sp>
          <p:sp>
            <p:nvSpPr>
              <p:cNvPr id="64" name="Freeform 26">
                <a:extLst>
                  <a:ext uri="{FF2B5EF4-FFF2-40B4-BE49-F238E27FC236}">
                    <a16:creationId xmlns:a16="http://schemas.microsoft.com/office/drawing/2014/main" id="{7458FCED-5106-4EB9-A868-6DE9E9223223}"/>
                  </a:ext>
                </a:extLst>
              </p:cNvPr>
              <p:cNvSpPr>
                <a:spLocks/>
              </p:cNvSpPr>
              <p:nvPr>
                <p:custDataLst>
                  <p:tags r:id="rId25"/>
                </p:custDataLst>
              </p:nvPr>
            </p:nvSpPr>
            <p:spPr bwMode="auto">
              <a:xfrm>
                <a:off x="3838141" y="4182321"/>
                <a:ext cx="208172" cy="845468"/>
              </a:xfrm>
              <a:custGeom>
                <a:avLst/>
                <a:gdLst/>
                <a:ahLst/>
                <a:cxnLst>
                  <a:cxn ang="0">
                    <a:pos x="0" y="149"/>
                  </a:cxn>
                  <a:cxn ang="0">
                    <a:pos x="223" y="0"/>
                  </a:cxn>
                  <a:cxn ang="0">
                    <a:pos x="223" y="700"/>
                  </a:cxn>
                  <a:cxn ang="0">
                    <a:pos x="1" y="846"/>
                  </a:cxn>
                  <a:cxn ang="0">
                    <a:pos x="0" y="149"/>
                  </a:cxn>
                </a:cxnLst>
                <a:rect l="0" t="0" r="r" b="b"/>
                <a:pathLst>
                  <a:path w="223" h="846">
                    <a:moveTo>
                      <a:pt x="0" y="149"/>
                    </a:moveTo>
                    <a:lnTo>
                      <a:pt x="223" y="0"/>
                    </a:lnTo>
                    <a:lnTo>
                      <a:pt x="223" y="700"/>
                    </a:lnTo>
                    <a:lnTo>
                      <a:pt x="1" y="846"/>
                    </a:lnTo>
                    <a:lnTo>
                      <a:pt x="0" y="149"/>
                    </a:lnTo>
                    <a:close/>
                  </a:path>
                </a:pathLst>
              </a:custGeom>
              <a:solidFill>
                <a:srgbClr val="D9D9D9"/>
              </a:solidFill>
              <a:ln w="9525" cap="flat" cmpd="sng">
                <a:solidFill>
                  <a:srgbClr val="FFFFFF"/>
                </a:solidFill>
                <a:prstDash val="solid"/>
                <a:round/>
                <a:headEnd/>
                <a:tailEnd/>
              </a:ln>
              <a:effectLst/>
            </p:spPr>
            <p:txBody>
              <a:bodyPr lIns="0" tIns="0" rIns="0" bIns="0" anchor="ctr">
                <a:noAutofit/>
              </a:bodyPr>
              <a:lstStyle/>
              <a:p>
                <a:pPr defTabSz="914377">
                  <a:buClr>
                    <a:srgbClr val="000000"/>
                  </a:buClr>
                  <a:defRPr/>
                </a:pPr>
                <a:endParaRPr lang="en-GB" sz="1400" kern="0">
                  <a:solidFill>
                    <a:srgbClr val="000000"/>
                  </a:solidFill>
                  <a:latin typeface="Arial"/>
                  <a:cs typeface="Arial"/>
                  <a:sym typeface="Arial"/>
                </a:endParaRPr>
              </a:p>
            </p:txBody>
          </p:sp>
          <p:sp>
            <p:nvSpPr>
              <p:cNvPr id="65" name="Freeform 27">
                <a:extLst>
                  <a:ext uri="{FF2B5EF4-FFF2-40B4-BE49-F238E27FC236}">
                    <a16:creationId xmlns:a16="http://schemas.microsoft.com/office/drawing/2014/main" id="{4501366D-B294-473F-8354-5DEEAEF1339C}"/>
                  </a:ext>
                </a:extLst>
              </p:cNvPr>
              <p:cNvSpPr>
                <a:spLocks/>
              </p:cNvSpPr>
              <p:nvPr>
                <p:custDataLst>
                  <p:tags r:id="rId26"/>
                </p:custDataLst>
              </p:nvPr>
            </p:nvSpPr>
            <p:spPr bwMode="auto">
              <a:xfrm>
                <a:off x="4045298" y="2664149"/>
                <a:ext cx="181770" cy="819554"/>
              </a:xfrm>
              <a:custGeom>
                <a:avLst/>
                <a:gdLst/>
                <a:ahLst/>
                <a:cxnLst>
                  <a:cxn ang="0">
                    <a:pos x="0" y="127"/>
                  </a:cxn>
                  <a:cxn ang="0">
                    <a:pos x="195" y="0"/>
                  </a:cxn>
                  <a:cxn ang="0">
                    <a:pos x="195" y="698"/>
                  </a:cxn>
                  <a:cxn ang="0">
                    <a:pos x="1" y="824"/>
                  </a:cxn>
                  <a:cxn ang="0">
                    <a:pos x="0" y="127"/>
                  </a:cxn>
                </a:cxnLst>
                <a:rect l="0" t="0" r="r" b="b"/>
                <a:pathLst>
                  <a:path w="195" h="824">
                    <a:moveTo>
                      <a:pt x="0" y="127"/>
                    </a:moveTo>
                    <a:lnTo>
                      <a:pt x="195" y="0"/>
                    </a:lnTo>
                    <a:lnTo>
                      <a:pt x="195" y="698"/>
                    </a:lnTo>
                    <a:lnTo>
                      <a:pt x="1" y="824"/>
                    </a:lnTo>
                    <a:lnTo>
                      <a:pt x="0" y="127"/>
                    </a:lnTo>
                    <a:close/>
                  </a:path>
                </a:pathLst>
              </a:custGeom>
              <a:solidFill>
                <a:srgbClr val="D9D9D9"/>
              </a:solidFill>
              <a:ln w="9525" cap="flat" cmpd="sng">
                <a:solidFill>
                  <a:srgbClr val="FFFFFF"/>
                </a:solidFill>
                <a:prstDash val="solid"/>
                <a:round/>
                <a:headEnd/>
                <a:tailEnd/>
              </a:ln>
              <a:effectLst/>
            </p:spPr>
            <p:txBody>
              <a:bodyPr wrap="none" lIns="0" tIns="0" rIns="0" bIns="0" anchor="ctr">
                <a:noAutofit/>
              </a:bodyPr>
              <a:lstStyle/>
              <a:p>
                <a:pPr defTabSz="914377">
                  <a:buClr>
                    <a:srgbClr val="000000"/>
                  </a:buClr>
                  <a:defRPr/>
                </a:pPr>
                <a:endParaRPr lang="en-GB" sz="1400" kern="0">
                  <a:solidFill>
                    <a:srgbClr val="000000"/>
                  </a:solidFill>
                  <a:latin typeface="Arial"/>
                  <a:cs typeface="Arial"/>
                  <a:sym typeface="Arial"/>
                </a:endParaRPr>
              </a:p>
            </p:txBody>
          </p:sp>
          <p:sp>
            <p:nvSpPr>
              <p:cNvPr id="66" name="Freeform 28">
                <a:extLst>
                  <a:ext uri="{FF2B5EF4-FFF2-40B4-BE49-F238E27FC236}">
                    <a16:creationId xmlns:a16="http://schemas.microsoft.com/office/drawing/2014/main" id="{D754552E-EB31-4BA7-A59B-71C5D93EB5B3}"/>
                  </a:ext>
                </a:extLst>
              </p:cNvPr>
              <p:cNvSpPr>
                <a:spLocks/>
              </p:cNvSpPr>
              <p:nvPr>
                <p:custDataLst>
                  <p:tags r:id="rId27"/>
                </p:custDataLst>
              </p:nvPr>
            </p:nvSpPr>
            <p:spPr bwMode="auto">
              <a:xfrm>
                <a:off x="4045298" y="3358448"/>
                <a:ext cx="181770" cy="821713"/>
              </a:xfrm>
              <a:custGeom>
                <a:avLst/>
                <a:gdLst/>
                <a:ahLst/>
                <a:cxnLst>
                  <a:cxn ang="0">
                    <a:pos x="0" y="127"/>
                  </a:cxn>
                  <a:cxn ang="0">
                    <a:pos x="195" y="0"/>
                  </a:cxn>
                  <a:cxn ang="0">
                    <a:pos x="195" y="698"/>
                  </a:cxn>
                  <a:cxn ang="0">
                    <a:pos x="1" y="824"/>
                  </a:cxn>
                  <a:cxn ang="0">
                    <a:pos x="0" y="127"/>
                  </a:cxn>
                </a:cxnLst>
                <a:rect l="0" t="0" r="r" b="b"/>
                <a:pathLst>
                  <a:path w="195" h="824">
                    <a:moveTo>
                      <a:pt x="0" y="127"/>
                    </a:moveTo>
                    <a:lnTo>
                      <a:pt x="195" y="0"/>
                    </a:lnTo>
                    <a:lnTo>
                      <a:pt x="195" y="698"/>
                    </a:lnTo>
                    <a:lnTo>
                      <a:pt x="1" y="824"/>
                    </a:lnTo>
                    <a:lnTo>
                      <a:pt x="0" y="127"/>
                    </a:lnTo>
                    <a:close/>
                  </a:path>
                </a:pathLst>
              </a:custGeom>
              <a:solidFill>
                <a:srgbClr val="D9D9D9"/>
              </a:solidFill>
              <a:ln w="9525" cap="flat" cmpd="sng">
                <a:solidFill>
                  <a:srgbClr val="FFFFFF"/>
                </a:solidFill>
                <a:prstDash val="solid"/>
                <a:round/>
                <a:headEnd/>
                <a:tailEnd/>
              </a:ln>
              <a:effectLst/>
            </p:spPr>
            <p:txBody>
              <a:bodyPr lIns="0" tIns="0" rIns="0" bIns="0" anchor="ctr">
                <a:noAutofit/>
              </a:bodyPr>
              <a:lstStyle/>
              <a:p>
                <a:pPr defTabSz="914377">
                  <a:buClr>
                    <a:srgbClr val="000000"/>
                  </a:buClr>
                  <a:defRPr/>
                </a:pPr>
                <a:endParaRPr lang="en-GB" sz="1400" kern="0">
                  <a:solidFill>
                    <a:srgbClr val="000000"/>
                  </a:solidFill>
                  <a:latin typeface="Arial"/>
                  <a:cs typeface="Arial"/>
                  <a:sym typeface="Arial"/>
                </a:endParaRPr>
              </a:p>
            </p:txBody>
          </p:sp>
          <p:sp>
            <p:nvSpPr>
              <p:cNvPr id="69" name="Freeform 29">
                <a:extLst>
                  <a:ext uri="{FF2B5EF4-FFF2-40B4-BE49-F238E27FC236}">
                    <a16:creationId xmlns:a16="http://schemas.microsoft.com/office/drawing/2014/main" id="{98C986BA-675F-4F83-94C4-D2B0C7CA3518}"/>
                  </a:ext>
                </a:extLst>
              </p:cNvPr>
              <p:cNvSpPr>
                <a:spLocks/>
              </p:cNvSpPr>
              <p:nvPr>
                <p:custDataLst>
                  <p:tags r:id="rId28"/>
                </p:custDataLst>
              </p:nvPr>
            </p:nvSpPr>
            <p:spPr bwMode="auto">
              <a:xfrm>
                <a:off x="4045298" y="4052748"/>
                <a:ext cx="181770" cy="827112"/>
              </a:xfrm>
              <a:custGeom>
                <a:avLst/>
                <a:gdLst/>
                <a:ahLst/>
                <a:cxnLst>
                  <a:cxn ang="0">
                    <a:pos x="0" y="129"/>
                  </a:cxn>
                  <a:cxn ang="0">
                    <a:pos x="195" y="0"/>
                  </a:cxn>
                  <a:cxn ang="0">
                    <a:pos x="195" y="702"/>
                  </a:cxn>
                  <a:cxn ang="0">
                    <a:pos x="1" y="832"/>
                  </a:cxn>
                  <a:cxn ang="0">
                    <a:pos x="0" y="129"/>
                  </a:cxn>
                </a:cxnLst>
                <a:rect l="0" t="0" r="r" b="b"/>
                <a:pathLst>
                  <a:path w="195" h="832">
                    <a:moveTo>
                      <a:pt x="0" y="129"/>
                    </a:moveTo>
                    <a:lnTo>
                      <a:pt x="195" y="0"/>
                    </a:lnTo>
                    <a:lnTo>
                      <a:pt x="195" y="702"/>
                    </a:lnTo>
                    <a:lnTo>
                      <a:pt x="1" y="832"/>
                    </a:lnTo>
                    <a:lnTo>
                      <a:pt x="0" y="129"/>
                    </a:lnTo>
                    <a:close/>
                  </a:path>
                </a:pathLst>
              </a:custGeom>
              <a:solidFill>
                <a:srgbClr val="D9D9D9"/>
              </a:solidFill>
              <a:ln w="9525" cap="flat" cmpd="sng">
                <a:solidFill>
                  <a:srgbClr val="FFFFFF"/>
                </a:solidFill>
                <a:prstDash val="solid"/>
                <a:round/>
                <a:headEnd/>
                <a:tailEnd/>
              </a:ln>
              <a:effectLst/>
            </p:spPr>
            <p:txBody>
              <a:bodyPr lIns="0" tIns="0" rIns="0" bIns="0" anchor="ctr">
                <a:noAutofit/>
              </a:bodyPr>
              <a:lstStyle/>
              <a:p>
                <a:pPr defTabSz="914377">
                  <a:buClr>
                    <a:srgbClr val="000000"/>
                  </a:buClr>
                  <a:defRPr/>
                </a:pPr>
                <a:endParaRPr lang="en-GB" sz="1400" kern="0">
                  <a:solidFill>
                    <a:srgbClr val="000000"/>
                  </a:solidFill>
                  <a:latin typeface="Arial"/>
                  <a:cs typeface="Arial"/>
                  <a:sym typeface="Arial"/>
                </a:endParaRPr>
              </a:p>
            </p:txBody>
          </p:sp>
          <p:grpSp>
            <p:nvGrpSpPr>
              <p:cNvPr id="70" name="Group 30">
                <a:extLst>
                  <a:ext uri="{FF2B5EF4-FFF2-40B4-BE49-F238E27FC236}">
                    <a16:creationId xmlns:a16="http://schemas.microsoft.com/office/drawing/2014/main" id="{5E96F044-2EE5-43BB-A881-9B5BD47C784B}"/>
                  </a:ext>
                </a:extLst>
              </p:cNvPr>
              <p:cNvGrpSpPr>
                <a:grpSpLocks/>
              </p:cNvGrpSpPr>
              <p:nvPr/>
            </p:nvGrpSpPr>
            <p:grpSpPr bwMode="auto">
              <a:xfrm>
                <a:off x="2251970" y="2557253"/>
                <a:ext cx="1305897" cy="498860"/>
                <a:chOff x="2248" y="974"/>
                <a:chExt cx="1286" cy="462"/>
              </a:xfrm>
            </p:grpSpPr>
            <p:sp>
              <p:nvSpPr>
                <p:cNvPr id="88" name="Text Box 33">
                  <a:extLst>
                    <a:ext uri="{FF2B5EF4-FFF2-40B4-BE49-F238E27FC236}">
                      <a16:creationId xmlns:a16="http://schemas.microsoft.com/office/drawing/2014/main" id="{54187975-B5EE-4ED8-859A-4D365B86FC70}"/>
                    </a:ext>
                  </a:extLst>
                </p:cNvPr>
                <p:cNvSpPr txBox="1">
                  <a:spLocks noChangeArrowheads="1"/>
                </p:cNvSpPr>
                <p:nvPr/>
              </p:nvSpPr>
              <p:spPr bwMode="auto">
                <a:xfrm>
                  <a:off x="2715" y="974"/>
                  <a:ext cx="819" cy="128"/>
                </a:xfrm>
                <a:prstGeom prst="rect">
                  <a:avLst/>
                </a:prstGeom>
                <a:noFill/>
                <a:ln w="9525" algn="ctr">
                  <a:noFill/>
                  <a:miter lim="800000"/>
                  <a:headEnd/>
                  <a:tailEnd/>
                </a:ln>
                <a:effectLst/>
              </p:spPr>
              <p:txBody>
                <a:bodyPr wrap="none" lIns="0" tIns="0" rIns="0" bIns="0">
                  <a:noAutofit/>
                </a:bodyPr>
                <a:lstStyle/>
                <a:p>
                  <a:pPr algn="ctr" defTabSz="914377">
                    <a:spcBef>
                      <a:spcPct val="50000"/>
                    </a:spcBef>
                    <a:buClr>
                      <a:srgbClr val="000000"/>
                    </a:buClr>
                    <a:tabLst>
                      <a:tab pos="266693" algn="l"/>
                      <a:tab pos="631810" algn="l"/>
                      <a:tab pos="981050" algn="l"/>
                    </a:tabLst>
                    <a:defRPr/>
                  </a:pPr>
                  <a:r>
                    <a:rPr lang="en-GB" sz="900" kern="0">
                      <a:solidFill>
                        <a:srgbClr val="000000"/>
                      </a:solidFill>
                      <a:latin typeface="Arial"/>
                      <a:cs typeface="Arial"/>
                      <a:sym typeface="Arial"/>
                    </a:rPr>
                    <a:t>Integrated</a:t>
                  </a:r>
                </a:p>
              </p:txBody>
            </p:sp>
            <p:sp>
              <p:nvSpPr>
                <p:cNvPr id="89" name="Text Box 34">
                  <a:extLst>
                    <a:ext uri="{FF2B5EF4-FFF2-40B4-BE49-F238E27FC236}">
                      <a16:creationId xmlns:a16="http://schemas.microsoft.com/office/drawing/2014/main" id="{F3316016-3400-4E0A-B129-17CF66AE1A3A}"/>
                    </a:ext>
                  </a:extLst>
                </p:cNvPr>
                <p:cNvSpPr txBox="1">
                  <a:spLocks noChangeArrowheads="1"/>
                </p:cNvSpPr>
                <p:nvPr/>
              </p:nvSpPr>
              <p:spPr bwMode="auto">
                <a:xfrm>
                  <a:off x="2248" y="1339"/>
                  <a:ext cx="822" cy="97"/>
                </a:xfrm>
                <a:prstGeom prst="rect">
                  <a:avLst/>
                </a:prstGeom>
                <a:noFill/>
                <a:ln w="9525" algn="ctr">
                  <a:noFill/>
                  <a:miter lim="800000"/>
                  <a:headEnd/>
                  <a:tailEnd/>
                </a:ln>
                <a:effectLst/>
              </p:spPr>
              <p:txBody>
                <a:bodyPr wrap="none" lIns="0" tIns="0" rIns="0" bIns="0">
                  <a:noAutofit/>
                </a:bodyPr>
                <a:lstStyle/>
                <a:p>
                  <a:pPr algn="ctr" defTabSz="914377">
                    <a:spcBef>
                      <a:spcPct val="50000"/>
                    </a:spcBef>
                    <a:buClr>
                      <a:srgbClr val="000000"/>
                    </a:buClr>
                    <a:tabLst>
                      <a:tab pos="266693" algn="l"/>
                      <a:tab pos="631810" algn="l"/>
                      <a:tab pos="981050" algn="l"/>
                    </a:tabLst>
                    <a:defRPr/>
                  </a:pPr>
                  <a:r>
                    <a:rPr lang="en-GB" sz="900" kern="0">
                      <a:solidFill>
                        <a:srgbClr val="000000"/>
                      </a:solidFill>
                      <a:latin typeface="Arial"/>
                      <a:cs typeface="Arial"/>
                      <a:sym typeface="Arial"/>
                    </a:rPr>
                    <a:t>Federated</a:t>
                  </a:r>
                </a:p>
              </p:txBody>
            </p:sp>
            <p:sp>
              <p:nvSpPr>
                <p:cNvPr id="90" name="Text Box 37">
                  <a:extLst>
                    <a:ext uri="{FF2B5EF4-FFF2-40B4-BE49-F238E27FC236}">
                      <a16:creationId xmlns:a16="http://schemas.microsoft.com/office/drawing/2014/main" id="{64178C06-09B3-48BA-A23B-FB72E9E73FD7}"/>
                    </a:ext>
                  </a:extLst>
                </p:cNvPr>
                <p:cNvSpPr txBox="1">
                  <a:spLocks noChangeArrowheads="1"/>
                </p:cNvSpPr>
                <p:nvPr/>
              </p:nvSpPr>
              <p:spPr bwMode="auto">
                <a:xfrm>
                  <a:off x="2615" y="1155"/>
                  <a:ext cx="507" cy="155"/>
                </a:xfrm>
                <a:prstGeom prst="rect">
                  <a:avLst/>
                </a:prstGeom>
                <a:noFill/>
                <a:ln w="9525" algn="ctr">
                  <a:noFill/>
                  <a:miter lim="800000"/>
                  <a:headEnd/>
                  <a:tailEnd/>
                </a:ln>
                <a:effectLst/>
              </p:spPr>
              <p:txBody>
                <a:bodyPr wrap="none" lIns="0" tIns="0" rIns="0" bIns="0">
                  <a:noAutofit/>
                </a:bodyPr>
                <a:lstStyle/>
                <a:p>
                  <a:pPr algn="ctr" defTabSz="914377">
                    <a:spcBef>
                      <a:spcPct val="50000"/>
                    </a:spcBef>
                    <a:buClr>
                      <a:srgbClr val="000000"/>
                    </a:buClr>
                    <a:tabLst>
                      <a:tab pos="266693" algn="l"/>
                      <a:tab pos="631810" algn="l"/>
                      <a:tab pos="981050" algn="l"/>
                    </a:tabLst>
                    <a:defRPr/>
                  </a:pPr>
                  <a:r>
                    <a:rPr lang="en-GB" sz="900" kern="0">
                      <a:solidFill>
                        <a:srgbClr val="000000"/>
                      </a:solidFill>
                      <a:latin typeface="Arial"/>
                      <a:cs typeface="Arial"/>
                      <a:sym typeface="Arial"/>
                    </a:rPr>
                    <a:t>Unified</a:t>
                  </a:r>
                </a:p>
              </p:txBody>
            </p:sp>
          </p:grpSp>
          <p:sp>
            <p:nvSpPr>
              <p:cNvPr id="72" name="Rectangle 9">
                <a:extLst>
                  <a:ext uri="{FF2B5EF4-FFF2-40B4-BE49-F238E27FC236}">
                    <a16:creationId xmlns:a16="http://schemas.microsoft.com/office/drawing/2014/main" id="{5A08C61A-6D34-4079-A988-D8B3310F9DFC}"/>
                  </a:ext>
                </a:extLst>
              </p:cNvPr>
              <p:cNvSpPr>
                <a:spLocks noChangeArrowheads="1"/>
              </p:cNvSpPr>
              <p:nvPr>
                <p:custDataLst>
                  <p:tags r:id="rId29"/>
                </p:custDataLst>
              </p:nvPr>
            </p:nvSpPr>
            <p:spPr bwMode="auto">
              <a:xfrm>
                <a:off x="2226197" y="5220486"/>
                <a:ext cx="667166" cy="697538"/>
              </a:xfrm>
              <a:prstGeom prst="rect">
                <a:avLst/>
              </a:prstGeom>
              <a:solidFill>
                <a:srgbClr val="7030A0"/>
              </a:solidFill>
              <a:ln w="9525" algn="ctr">
                <a:solidFill>
                  <a:srgbClr val="FFFFFF"/>
                </a:solidFill>
                <a:miter lim="800000"/>
                <a:headEnd/>
                <a:tailEnd/>
              </a:ln>
              <a:effectLst/>
            </p:spPr>
            <p:txBody>
              <a:bodyPr lIns="36005" tIns="36005" rIns="36005" bIns="36005" anchor="ctr">
                <a:noAutofit/>
              </a:bodyPr>
              <a:lstStyle/>
              <a:p>
                <a:pPr algn="ctr" defTabSz="914377">
                  <a:buClr>
                    <a:srgbClr val="000000"/>
                  </a:buClr>
                  <a:tabLst>
                    <a:tab pos="266693" algn="l"/>
                    <a:tab pos="631810" algn="l"/>
                    <a:tab pos="981050" algn="l"/>
                  </a:tabLst>
                  <a:defRPr/>
                </a:pPr>
                <a:endParaRPr lang="en-GB" sz="1400" kern="0">
                  <a:solidFill>
                    <a:srgbClr val="FFFFFF"/>
                  </a:solidFill>
                  <a:latin typeface="Arial"/>
                  <a:cs typeface="Arial"/>
                  <a:sym typeface="Arial"/>
                </a:endParaRPr>
              </a:p>
            </p:txBody>
          </p:sp>
          <p:sp>
            <p:nvSpPr>
              <p:cNvPr id="74" name="Rectangle 10">
                <a:extLst>
                  <a:ext uri="{FF2B5EF4-FFF2-40B4-BE49-F238E27FC236}">
                    <a16:creationId xmlns:a16="http://schemas.microsoft.com/office/drawing/2014/main" id="{D0912D45-B373-4146-A651-E03D119F295F}"/>
                  </a:ext>
                </a:extLst>
              </p:cNvPr>
              <p:cNvSpPr>
                <a:spLocks noChangeArrowheads="1"/>
              </p:cNvSpPr>
              <p:nvPr>
                <p:custDataLst>
                  <p:tags r:id="rId30"/>
                </p:custDataLst>
              </p:nvPr>
            </p:nvSpPr>
            <p:spPr bwMode="auto">
              <a:xfrm>
                <a:off x="2893362" y="5220486"/>
                <a:ext cx="667167" cy="697538"/>
              </a:xfrm>
              <a:prstGeom prst="rect">
                <a:avLst/>
              </a:prstGeom>
              <a:solidFill>
                <a:srgbClr val="7030A0"/>
              </a:solidFill>
              <a:ln w="9525" algn="ctr">
                <a:solidFill>
                  <a:srgbClr val="FFFFFF"/>
                </a:solidFill>
                <a:miter lim="800000"/>
                <a:headEnd/>
                <a:tailEnd/>
              </a:ln>
              <a:effectLst/>
            </p:spPr>
            <p:txBody>
              <a:bodyPr lIns="36005" tIns="36005" rIns="36005" bIns="36005" anchor="ctr">
                <a:noAutofit/>
              </a:bodyPr>
              <a:lstStyle/>
              <a:p>
                <a:pPr algn="ctr" defTabSz="914377">
                  <a:buClr>
                    <a:srgbClr val="000000"/>
                  </a:buClr>
                  <a:tabLst>
                    <a:tab pos="266693" algn="l"/>
                    <a:tab pos="631810" algn="l"/>
                    <a:tab pos="981050" algn="l"/>
                  </a:tabLst>
                  <a:defRPr/>
                </a:pPr>
                <a:endParaRPr lang="en-GB" sz="1400" kern="0">
                  <a:solidFill>
                    <a:srgbClr val="FFFFFF"/>
                  </a:solidFill>
                  <a:latin typeface="Arial"/>
                  <a:cs typeface="Arial"/>
                  <a:sym typeface="Arial"/>
                </a:endParaRPr>
              </a:p>
            </p:txBody>
          </p:sp>
          <p:sp>
            <p:nvSpPr>
              <p:cNvPr id="75" name="Rectangle 11">
                <a:extLst>
                  <a:ext uri="{FF2B5EF4-FFF2-40B4-BE49-F238E27FC236}">
                    <a16:creationId xmlns:a16="http://schemas.microsoft.com/office/drawing/2014/main" id="{717B1924-9843-48A1-84C2-DB34CBA88BBF}"/>
                  </a:ext>
                </a:extLst>
              </p:cNvPr>
              <p:cNvSpPr>
                <a:spLocks noChangeArrowheads="1"/>
              </p:cNvSpPr>
              <p:nvPr>
                <p:custDataLst>
                  <p:tags r:id="rId31"/>
                </p:custDataLst>
              </p:nvPr>
            </p:nvSpPr>
            <p:spPr bwMode="auto">
              <a:xfrm>
                <a:off x="1559029" y="5220486"/>
                <a:ext cx="667167" cy="697538"/>
              </a:xfrm>
              <a:prstGeom prst="rect">
                <a:avLst/>
              </a:prstGeom>
              <a:solidFill>
                <a:srgbClr val="7030A0"/>
              </a:solidFill>
              <a:ln w="9525" algn="ctr">
                <a:solidFill>
                  <a:srgbClr val="FFFFFF"/>
                </a:solidFill>
                <a:miter lim="800000"/>
                <a:headEnd/>
                <a:tailEnd/>
              </a:ln>
              <a:effectLst/>
            </p:spPr>
            <p:txBody>
              <a:bodyPr lIns="36005" tIns="36005" rIns="36005" bIns="36005" anchor="ctr">
                <a:noAutofit/>
              </a:bodyPr>
              <a:lstStyle/>
              <a:p>
                <a:pPr algn="ctr" defTabSz="914377">
                  <a:buClr>
                    <a:srgbClr val="000000"/>
                  </a:buClr>
                  <a:tabLst>
                    <a:tab pos="266693" algn="l"/>
                    <a:tab pos="631810" algn="l"/>
                    <a:tab pos="981050" algn="l"/>
                  </a:tabLst>
                  <a:defRPr/>
                </a:pPr>
                <a:endParaRPr lang="en-GB" sz="1400" kern="0">
                  <a:solidFill>
                    <a:srgbClr val="FFFFFF"/>
                  </a:solidFill>
                  <a:latin typeface="Arial"/>
                  <a:cs typeface="Arial"/>
                  <a:sym typeface="Arial"/>
                </a:endParaRPr>
              </a:p>
            </p:txBody>
          </p:sp>
          <p:sp>
            <p:nvSpPr>
              <p:cNvPr id="79" name="Freeform 23">
                <a:extLst>
                  <a:ext uri="{FF2B5EF4-FFF2-40B4-BE49-F238E27FC236}">
                    <a16:creationId xmlns:a16="http://schemas.microsoft.com/office/drawing/2014/main" id="{E8DFC281-1F15-4236-B49F-ED3B5928C343}"/>
                  </a:ext>
                </a:extLst>
              </p:cNvPr>
              <p:cNvSpPr>
                <a:spLocks/>
              </p:cNvSpPr>
              <p:nvPr>
                <p:custDataLst>
                  <p:tags r:id="rId32"/>
                </p:custDataLst>
              </p:nvPr>
            </p:nvSpPr>
            <p:spPr bwMode="auto">
              <a:xfrm>
                <a:off x="3555452" y="5019646"/>
                <a:ext cx="282302" cy="898377"/>
              </a:xfrm>
              <a:custGeom>
                <a:avLst/>
                <a:gdLst/>
                <a:ahLst/>
                <a:cxnLst>
                  <a:cxn ang="0">
                    <a:pos x="0" y="200"/>
                  </a:cxn>
                  <a:cxn ang="0">
                    <a:pos x="303" y="0"/>
                  </a:cxn>
                  <a:cxn ang="0">
                    <a:pos x="303" y="698"/>
                  </a:cxn>
                  <a:cxn ang="0">
                    <a:pos x="1" y="897"/>
                  </a:cxn>
                  <a:cxn ang="0">
                    <a:pos x="0" y="200"/>
                  </a:cxn>
                </a:cxnLst>
                <a:rect l="0" t="0" r="r" b="b"/>
                <a:pathLst>
                  <a:path w="303" h="897">
                    <a:moveTo>
                      <a:pt x="0" y="200"/>
                    </a:moveTo>
                    <a:lnTo>
                      <a:pt x="303" y="0"/>
                    </a:lnTo>
                    <a:lnTo>
                      <a:pt x="303" y="698"/>
                    </a:lnTo>
                    <a:lnTo>
                      <a:pt x="1" y="897"/>
                    </a:lnTo>
                    <a:lnTo>
                      <a:pt x="0" y="200"/>
                    </a:lnTo>
                    <a:close/>
                  </a:path>
                </a:pathLst>
              </a:custGeom>
              <a:solidFill>
                <a:srgbClr val="7030A0"/>
              </a:solidFill>
              <a:ln w="9525" algn="ctr">
                <a:solidFill>
                  <a:srgbClr val="FFFFFF"/>
                </a:solidFill>
                <a:miter lim="800000"/>
                <a:headEnd/>
                <a:tailEnd/>
              </a:ln>
              <a:effectLst/>
            </p:spPr>
            <p:txBody>
              <a:bodyPr lIns="36005" tIns="36005" rIns="36005" bIns="36005" anchor="ctr">
                <a:noAutofit/>
              </a:bodyPr>
              <a:lstStyle/>
              <a:p>
                <a:pPr algn="ctr" defTabSz="914377">
                  <a:buClr>
                    <a:srgbClr val="000000"/>
                  </a:buClr>
                  <a:tabLst>
                    <a:tab pos="266693" algn="l"/>
                    <a:tab pos="631810" algn="l"/>
                    <a:tab pos="981050" algn="l"/>
                  </a:tabLst>
                  <a:defRPr/>
                </a:pPr>
                <a:endParaRPr lang="en-GB" sz="1400" kern="0">
                  <a:solidFill>
                    <a:srgbClr val="FFFFFF"/>
                  </a:solidFill>
                  <a:latin typeface="Arial"/>
                  <a:cs typeface="Arial"/>
                  <a:sym typeface="Arial"/>
                </a:endParaRPr>
              </a:p>
            </p:txBody>
          </p:sp>
          <p:sp>
            <p:nvSpPr>
              <p:cNvPr id="80" name="Freeform 26">
                <a:extLst>
                  <a:ext uri="{FF2B5EF4-FFF2-40B4-BE49-F238E27FC236}">
                    <a16:creationId xmlns:a16="http://schemas.microsoft.com/office/drawing/2014/main" id="{ADF464D4-D14C-46D6-96C6-C0094300F165}"/>
                  </a:ext>
                </a:extLst>
              </p:cNvPr>
              <p:cNvSpPr>
                <a:spLocks/>
              </p:cNvSpPr>
              <p:nvPr>
                <p:custDataLst>
                  <p:tags r:id="rId33"/>
                </p:custDataLst>
              </p:nvPr>
            </p:nvSpPr>
            <p:spPr bwMode="auto">
              <a:xfrm>
                <a:off x="3837753" y="4873876"/>
                <a:ext cx="208172" cy="845468"/>
              </a:xfrm>
              <a:custGeom>
                <a:avLst/>
                <a:gdLst/>
                <a:ahLst/>
                <a:cxnLst>
                  <a:cxn ang="0">
                    <a:pos x="0" y="149"/>
                  </a:cxn>
                  <a:cxn ang="0">
                    <a:pos x="223" y="0"/>
                  </a:cxn>
                  <a:cxn ang="0">
                    <a:pos x="223" y="700"/>
                  </a:cxn>
                  <a:cxn ang="0">
                    <a:pos x="1" y="846"/>
                  </a:cxn>
                  <a:cxn ang="0">
                    <a:pos x="0" y="149"/>
                  </a:cxn>
                </a:cxnLst>
                <a:rect l="0" t="0" r="r" b="b"/>
                <a:pathLst>
                  <a:path w="223" h="846">
                    <a:moveTo>
                      <a:pt x="0" y="149"/>
                    </a:moveTo>
                    <a:lnTo>
                      <a:pt x="223" y="0"/>
                    </a:lnTo>
                    <a:lnTo>
                      <a:pt x="223" y="700"/>
                    </a:lnTo>
                    <a:lnTo>
                      <a:pt x="1" y="846"/>
                    </a:lnTo>
                    <a:lnTo>
                      <a:pt x="0" y="149"/>
                    </a:lnTo>
                    <a:close/>
                  </a:path>
                </a:pathLst>
              </a:custGeom>
              <a:solidFill>
                <a:srgbClr val="D9D9D9"/>
              </a:solidFill>
              <a:ln w="9525" cap="flat" cmpd="sng">
                <a:solidFill>
                  <a:srgbClr val="FFFFFF"/>
                </a:solidFill>
                <a:prstDash val="solid"/>
                <a:round/>
                <a:headEnd/>
                <a:tailEnd/>
              </a:ln>
              <a:effectLst/>
            </p:spPr>
            <p:txBody>
              <a:bodyPr lIns="0" tIns="0" rIns="0" bIns="0" anchor="ctr">
                <a:noAutofit/>
              </a:bodyPr>
              <a:lstStyle/>
              <a:p>
                <a:pPr defTabSz="914377">
                  <a:buClr>
                    <a:srgbClr val="000000"/>
                  </a:buClr>
                  <a:defRPr/>
                </a:pPr>
                <a:endParaRPr lang="en-GB" sz="1400" kern="0">
                  <a:solidFill>
                    <a:srgbClr val="000000"/>
                  </a:solidFill>
                  <a:latin typeface="Arial"/>
                  <a:cs typeface="Arial"/>
                  <a:sym typeface="Arial"/>
                </a:endParaRPr>
              </a:p>
            </p:txBody>
          </p:sp>
          <p:sp>
            <p:nvSpPr>
              <p:cNvPr id="81" name="Freeform 29">
                <a:extLst>
                  <a:ext uri="{FF2B5EF4-FFF2-40B4-BE49-F238E27FC236}">
                    <a16:creationId xmlns:a16="http://schemas.microsoft.com/office/drawing/2014/main" id="{77CADF6F-2142-428C-83D1-F06DDF854415}"/>
                  </a:ext>
                </a:extLst>
              </p:cNvPr>
              <p:cNvSpPr>
                <a:spLocks/>
              </p:cNvSpPr>
              <p:nvPr>
                <p:custDataLst>
                  <p:tags r:id="rId34"/>
                </p:custDataLst>
              </p:nvPr>
            </p:nvSpPr>
            <p:spPr bwMode="auto">
              <a:xfrm>
                <a:off x="4044910" y="4744303"/>
                <a:ext cx="181770" cy="827112"/>
              </a:xfrm>
              <a:custGeom>
                <a:avLst/>
                <a:gdLst/>
                <a:ahLst/>
                <a:cxnLst>
                  <a:cxn ang="0">
                    <a:pos x="0" y="129"/>
                  </a:cxn>
                  <a:cxn ang="0">
                    <a:pos x="195" y="0"/>
                  </a:cxn>
                  <a:cxn ang="0">
                    <a:pos x="195" y="702"/>
                  </a:cxn>
                  <a:cxn ang="0">
                    <a:pos x="1" y="832"/>
                  </a:cxn>
                  <a:cxn ang="0">
                    <a:pos x="0" y="129"/>
                  </a:cxn>
                </a:cxnLst>
                <a:rect l="0" t="0" r="r" b="b"/>
                <a:pathLst>
                  <a:path w="195" h="832">
                    <a:moveTo>
                      <a:pt x="0" y="129"/>
                    </a:moveTo>
                    <a:lnTo>
                      <a:pt x="195" y="0"/>
                    </a:lnTo>
                    <a:lnTo>
                      <a:pt x="195" y="702"/>
                    </a:lnTo>
                    <a:lnTo>
                      <a:pt x="1" y="832"/>
                    </a:lnTo>
                    <a:lnTo>
                      <a:pt x="0" y="129"/>
                    </a:lnTo>
                    <a:close/>
                  </a:path>
                </a:pathLst>
              </a:custGeom>
              <a:solidFill>
                <a:srgbClr val="D9D9D9"/>
              </a:solidFill>
              <a:ln w="9525" cap="flat" cmpd="sng">
                <a:solidFill>
                  <a:srgbClr val="FFFFFF"/>
                </a:solidFill>
                <a:prstDash val="solid"/>
                <a:round/>
                <a:headEnd/>
                <a:tailEnd/>
              </a:ln>
              <a:effectLst/>
            </p:spPr>
            <p:txBody>
              <a:bodyPr lIns="0" tIns="0" rIns="0" bIns="0" anchor="ctr">
                <a:noAutofit/>
              </a:bodyPr>
              <a:lstStyle/>
              <a:p>
                <a:pPr defTabSz="914377">
                  <a:buClr>
                    <a:srgbClr val="000000"/>
                  </a:buClr>
                  <a:defRPr/>
                </a:pPr>
                <a:endParaRPr lang="en-GB" sz="1400" kern="0">
                  <a:solidFill>
                    <a:srgbClr val="000000"/>
                  </a:solidFill>
                  <a:latin typeface="Arial"/>
                  <a:cs typeface="Arial"/>
                  <a:sym typeface="Arial"/>
                </a:endParaRPr>
              </a:p>
            </p:txBody>
          </p:sp>
          <p:sp>
            <p:nvSpPr>
              <p:cNvPr id="82" name="Rectangle 9">
                <a:extLst>
                  <a:ext uri="{FF2B5EF4-FFF2-40B4-BE49-F238E27FC236}">
                    <a16:creationId xmlns:a16="http://schemas.microsoft.com/office/drawing/2014/main" id="{E2ADEB1D-495C-44F2-BAA2-5C2842E1A127}"/>
                  </a:ext>
                </a:extLst>
              </p:cNvPr>
              <p:cNvSpPr>
                <a:spLocks noChangeArrowheads="1"/>
              </p:cNvSpPr>
              <p:nvPr>
                <p:custDataLst>
                  <p:tags r:id="rId35"/>
                </p:custDataLst>
              </p:nvPr>
            </p:nvSpPr>
            <p:spPr bwMode="auto">
              <a:xfrm>
                <a:off x="2226197" y="5918023"/>
                <a:ext cx="667166" cy="697538"/>
              </a:xfrm>
              <a:prstGeom prst="rect">
                <a:avLst/>
              </a:prstGeom>
              <a:solidFill>
                <a:srgbClr val="0099B2"/>
              </a:solidFill>
              <a:ln w="9525" algn="ctr">
                <a:solidFill>
                  <a:srgbClr val="FFFFFF"/>
                </a:solidFill>
                <a:miter lim="800000"/>
                <a:headEnd/>
                <a:tailEnd/>
              </a:ln>
              <a:effectLst/>
            </p:spPr>
            <p:txBody>
              <a:bodyPr lIns="36005" tIns="36005" rIns="36005" bIns="36005" anchor="ctr">
                <a:noAutofit/>
              </a:bodyPr>
              <a:lstStyle/>
              <a:p>
                <a:pPr algn="ctr" defTabSz="914377">
                  <a:buClr>
                    <a:srgbClr val="000000"/>
                  </a:buClr>
                  <a:tabLst>
                    <a:tab pos="266693" algn="l"/>
                    <a:tab pos="631810" algn="l"/>
                    <a:tab pos="981050" algn="l"/>
                  </a:tabLst>
                  <a:defRPr/>
                </a:pPr>
                <a:endParaRPr lang="en-GB" sz="1400" kern="0">
                  <a:solidFill>
                    <a:srgbClr val="FFFFFF"/>
                  </a:solidFill>
                  <a:latin typeface="Arial"/>
                  <a:cs typeface="Arial"/>
                  <a:sym typeface="Arial"/>
                </a:endParaRPr>
              </a:p>
            </p:txBody>
          </p:sp>
          <p:sp>
            <p:nvSpPr>
              <p:cNvPr id="83" name="Rectangle 10">
                <a:extLst>
                  <a:ext uri="{FF2B5EF4-FFF2-40B4-BE49-F238E27FC236}">
                    <a16:creationId xmlns:a16="http://schemas.microsoft.com/office/drawing/2014/main" id="{E2FDAFA1-ACB4-4B85-BECC-7E60A2BCE68E}"/>
                  </a:ext>
                </a:extLst>
              </p:cNvPr>
              <p:cNvSpPr>
                <a:spLocks noChangeArrowheads="1"/>
              </p:cNvSpPr>
              <p:nvPr>
                <p:custDataLst>
                  <p:tags r:id="rId36"/>
                </p:custDataLst>
              </p:nvPr>
            </p:nvSpPr>
            <p:spPr bwMode="auto">
              <a:xfrm>
                <a:off x="2893362" y="5918023"/>
                <a:ext cx="667167" cy="697538"/>
              </a:xfrm>
              <a:prstGeom prst="rect">
                <a:avLst/>
              </a:prstGeom>
              <a:solidFill>
                <a:srgbClr val="0099B2"/>
              </a:solidFill>
              <a:ln w="9525" algn="ctr">
                <a:solidFill>
                  <a:srgbClr val="FFFFFF"/>
                </a:solidFill>
                <a:miter lim="800000"/>
                <a:headEnd/>
                <a:tailEnd/>
              </a:ln>
              <a:effectLst/>
            </p:spPr>
            <p:txBody>
              <a:bodyPr lIns="36005" tIns="36005" rIns="36005" bIns="36005" anchor="ctr">
                <a:noAutofit/>
              </a:bodyPr>
              <a:lstStyle/>
              <a:p>
                <a:pPr algn="ctr" defTabSz="914377">
                  <a:buClr>
                    <a:srgbClr val="000000"/>
                  </a:buClr>
                  <a:tabLst>
                    <a:tab pos="266693" algn="l"/>
                    <a:tab pos="631810" algn="l"/>
                    <a:tab pos="981050" algn="l"/>
                  </a:tabLst>
                  <a:defRPr/>
                </a:pPr>
                <a:endParaRPr lang="en-GB" sz="1400" kern="0">
                  <a:solidFill>
                    <a:srgbClr val="FFFFFF"/>
                  </a:solidFill>
                  <a:latin typeface="Arial"/>
                  <a:cs typeface="Arial"/>
                  <a:sym typeface="Arial"/>
                </a:endParaRPr>
              </a:p>
            </p:txBody>
          </p:sp>
          <p:sp>
            <p:nvSpPr>
              <p:cNvPr id="84" name="Rectangle 11">
                <a:extLst>
                  <a:ext uri="{FF2B5EF4-FFF2-40B4-BE49-F238E27FC236}">
                    <a16:creationId xmlns:a16="http://schemas.microsoft.com/office/drawing/2014/main" id="{26075C02-39A7-4200-AA89-BF94B4167A0D}"/>
                  </a:ext>
                </a:extLst>
              </p:cNvPr>
              <p:cNvSpPr>
                <a:spLocks noChangeArrowheads="1"/>
              </p:cNvSpPr>
              <p:nvPr>
                <p:custDataLst>
                  <p:tags r:id="rId37"/>
                </p:custDataLst>
              </p:nvPr>
            </p:nvSpPr>
            <p:spPr bwMode="auto">
              <a:xfrm>
                <a:off x="1559029" y="5918023"/>
                <a:ext cx="667167" cy="697538"/>
              </a:xfrm>
              <a:prstGeom prst="rect">
                <a:avLst/>
              </a:prstGeom>
              <a:solidFill>
                <a:srgbClr val="0099B2"/>
              </a:solidFill>
              <a:ln w="9525" algn="ctr">
                <a:solidFill>
                  <a:srgbClr val="FFFFFF"/>
                </a:solidFill>
                <a:miter lim="800000"/>
                <a:headEnd/>
                <a:tailEnd/>
              </a:ln>
              <a:effectLst/>
            </p:spPr>
            <p:txBody>
              <a:bodyPr lIns="36005" tIns="36005" rIns="36005" bIns="36005" anchor="ctr">
                <a:noAutofit/>
              </a:bodyPr>
              <a:lstStyle/>
              <a:p>
                <a:pPr algn="ctr" defTabSz="914377">
                  <a:buClr>
                    <a:srgbClr val="000000"/>
                  </a:buClr>
                  <a:tabLst>
                    <a:tab pos="266693" algn="l"/>
                    <a:tab pos="631810" algn="l"/>
                    <a:tab pos="981050" algn="l"/>
                  </a:tabLst>
                  <a:defRPr/>
                </a:pPr>
                <a:endParaRPr lang="en-GB" sz="1400" kern="0">
                  <a:solidFill>
                    <a:srgbClr val="FFFFFF"/>
                  </a:solidFill>
                  <a:latin typeface="Arial"/>
                  <a:cs typeface="Arial"/>
                  <a:sym typeface="Arial"/>
                </a:endParaRPr>
              </a:p>
            </p:txBody>
          </p:sp>
          <p:sp>
            <p:nvSpPr>
              <p:cNvPr id="85" name="Freeform 23">
                <a:extLst>
                  <a:ext uri="{FF2B5EF4-FFF2-40B4-BE49-F238E27FC236}">
                    <a16:creationId xmlns:a16="http://schemas.microsoft.com/office/drawing/2014/main" id="{615635A9-6D2F-4AF8-B4B2-952C80CF0320}"/>
                  </a:ext>
                </a:extLst>
              </p:cNvPr>
              <p:cNvSpPr>
                <a:spLocks/>
              </p:cNvSpPr>
              <p:nvPr>
                <p:custDataLst>
                  <p:tags r:id="rId38"/>
                </p:custDataLst>
              </p:nvPr>
            </p:nvSpPr>
            <p:spPr bwMode="auto">
              <a:xfrm>
                <a:off x="3555452" y="5724248"/>
                <a:ext cx="282302" cy="898377"/>
              </a:xfrm>
              <a:custGeom>
                <a:avLst/>
                <a:gdLst/>
                <a:ahLst/>
                <a:cxnLst>
                  <a:cxn ang="0">
                    <a:pos x="0" y="200"/>
                  </a:cxn>
                  <a:cxn ang="0">
                    <a:pos x="303" y="0"/>
                  </a:cxn>
                  <a:cxn ang="0">
                    <a:pos x="303" y="698"/>
                  </a:cxn>
                  <a:cxn ang="0">
                    <a:pos x="1" y="897"/>
                  </a:cxn>
                  <a:cxn ang="0">
                    <a:pos x="0" y="200"/>
                  </a:cxn>
                </a:cxnLst>
                <a:rect l="0" t="0" r="r" b="b"/>
                <a:pathLst>
                  <a:path w="303" h="897">
                    <a:moveTo>
                      <a:pt x="0" y="200"/>
                    </a:moveTo>
                    <a:lnTo>
                      <a:pt x="303" y="0"/>
                    </a:lnTo>
                    <a:lnTo>
                      <a:pt x="303" y="698"/>
                    </a:lnTo>
                    <a:lnTo>
                      <a:pt x="1" y="897"/>
                    </a:lnTo>
                    <a:lnTo>
                      <a:pt x="0" y="200"/>
                    </a:lnTo>
                    <a:close/>
                  </a:path>
                </a:pathLst>
              </a:custGeom>
              <a:solidFill>
                <a:srgbClr val="0099B2"/>
              </a:solidFill>
              <a:ln w="9525" algn="ctr">
                <a:solidFill>
                  <a:srgbClr val="FFFFFF"/>
                </a:solidFill>
                <a:miter lim="800000"/>
                <a:headEnd/>
                <a:tailEnd/>
              </a:ln>
              <a:effectLst/>
            </p:spPr>
            <p:txBody>
              <a:bodyPr lIns="36005" tIns="36005" rIns="36005" bIns="36005" anchor="ctr">
                <a:noAutofit/>
              </a:bodyPr>
              <a:lstStyle/>
              <a:p>
                <a:pPr algn="ctr" defTabSz="914377">
                  <a:buClr>
                    <a:srgbClr val="000000"/>
                  </a:buClr>
                  <a:tabLst>
                    <a:tab pos="266693" algn="l"/>
                    <a:tab pos="631810" algn="l"/>
                    <a:tab pos="981050" algn="l"/>
                  </a:tabLst>
                  <a:defRPr/>
                </a:pPr>
                <a:endParaRPr lang="en-GB" sz="1400" kern="0">
                  <a:solidFill>
                    <a:srgbClr val="FFFFFF"/>
                  </a:solidFill>
                  <a:latin typeface="Arial"/>
                  <a:cs typeface="Arial"/>
                  <a:sym typeface="Arial"/>
                </a:endParaRPr>
              </a:p>
            </p:txBody>
          </p:sp>
          <p:sp>
            <p:nvSpPr>
              <p:cNvPr id="86" name="Freeform 26">
                <a:extLst>
                  <a:ext uri="{FF2B5EF4-FFF2-40B4-BE49-F238E27FC236}">
                    <a16:creationId xmlns:a16="http://schemas.microsoft.com/office/drawing/2014/main" id="{DC606293-3AD7-4B44-B5BE-8EB6842E6B5B}"/>
                  </a:ext>
                </a:extLst>
              </p:cNvPr>
              <p:cNvSpPr>
                <a:spLocks/>
              </p:cNvSpPr>
              <p:nvPr>
                <p:custDataLst>
                  <p:tags r:id="rId39"/>
                </p:custDataLst>
              </p:nvPr>
            </p:nvSpPr>
            <p:spPr bwMode="auto">
              <a:xfrm>
                <a:off x="3837753" y="5578478"/>
                <a:ext cx="208172" cy="845468"/>
              </a:xfrm>
              <a:custGeom>
                <a:avLst/>
                <a:gdLst/>
                <a:ahLst/>
                <a:cxnLst>
                  <a:cxn ang="0">
                    <a:pos x="0" y="149"/>
                  </a:cxn>
                  <a:cxn ang="0">
                    <a:pos x="223" y="0"/>
                  </a:cxn>
                  <a:cxn ang="0">
                    <a:pos x="223" y="700"/>
                  </a:cxn>
                  <a:cxn ang="0">
                    <a:pos x="1" y="846"/>
                  </a:cxn>
                  <a:cxn ang="0">
                    <a:pos x="0" y="149"/>
                  </a:cxn>
                </a:cxnLst>
                <a:rect l="0" t="0" r="r" b="b"/>
                <a:pathLst>
                  <a:path w="223" h="846">
                    <a:moveTo>
                      <a:pt x="0" y="149"/>
                    </a:moveTo>
                    <a:lnTo>
                      <a:pt x="223" y="0"/>
                    </a:lnTo>
                    <a:lnTo>
                      <a:pt x="223" y="700"/>
                    </a:lnTo>
                    <a:lnTo>
                      <a:pt x="1" y="846"/>
                    </a:lnTo>
                    <a:lnTo>
                      <a:pt x="0" y="149"/>
                    </a:lnTo>
                    <a:close/>
                  </a:path>
                </a:pathLst>
              </a:custGeom>
              <a:solidFill>
                <a:srgbClr val="D9D9D9"/>
              </a:solidFill>
              <a:ln w="9525" cap="flat" cmpd="sng">
                <a:solidFill>
                  <a:srgbClr val="FFFFFF"/>
                </a:solidFill>
                <a:prstDash val="solid"/>
                <a:round/>
                <a:headEnd/>
                <a:tailEnd/>
              </a:ln>
              <a:effectLst/>
            </p:spPr>
            <p:txBody>
              <a:bodyPr lIns="0" tIns="0" rIns="0" bIns="0" anchor="ctr">
                <a:noAutofit/>
              </a:bodyPr>
              <a:lstStyle/>
              <a:p>
                <a:pPr defTabSz="914377">
                  <a:buClr>
                    <a:srgbClr val="000000"/>
                  </a:buClr>
                  <a:defRPr/>
                </a:pPr>
                <a:endParaRPr lang="en-GB" sz="1400" kern="0">
                  <a:solidFill>
                    <a:srgbClr val="000000"/>
                  </a:solidFill>
                  <a:latin typeface="Arial"/>
                  <a:cs typeface="Arial"/>
                  <a:sym typeface="Arial"/>
                </a:endParaRPr>
              </a:p>
            </p:txBody>
          </p:sp>
          <p:sp>
            <p:nvSpPr>
              <p:cNvPr id="87" name="Freeform 29">
                <a:extLst>
                  <a:ext uri="{FF2B5EF4-FFF2-40B4-BE49-F238E27FC236}">
                    <a16:creationId xmlns:a16="http://schemas.microsoft.com/office/drawing/2014/main" id="{AD8DF18B-AE55-4623-8BE6-9B018802F3B5}"/>
                  </a:ext>
                </a:extLst>
              </p:cNvPr>
              <p:cNvSpPr>
                <a:spLocks/>
              </p:cNvSpPr>
              <p:nvPr>
                <p:custDataLst>
                  <p:tags r:id="rId40"/>
                </p:custDataLst>
              </p:nvPr>
            </p:nvSpPr>
            <p:spPr bwMode="auto">
              <a:xfrm>
                <a:off x="4044910" y="5448905"/>
                <a:ext cx="181770" cy="827112"/>
              </a:xfrm>
              <a:custGeom>
                <a:avLst/>
                <a:gdLst/>
                <a:ahLst/>
                <a:cxnLst>
                  <a:cxn ang="0">
                    <a:pos x="0" y="129"/>
                  </a:cxn>
                  <a:cxn ang="0">
                    <a:pos x="195" y="0"/>
                  </a:cxn>
                  <a:cxn ang="0">
                    <a:pos x="195" y="702"/>
                  </a:cxn>
                  <a:cxn ang="0">
                    <a:pos x="1" y="832"/>
                  </a:cxn>
                  <a:cxn ang="0">
                    <a:pos x="0" y="129"/>
                  </a:cxn>
                </a:cxnLst>
                <a:rect l="0" t="0" r="r" b="b"/>
                <a:pathLst>
                  <a:path w="195" h="832">
                    <a:moveTo>
                      <a:pt x="0" y="129"/>
                    </a:moveTo>
                    <a:lnTo>
                      <a:pt x="195" y="0"/>
                    </a:lnTo>
                    <a:lnTo>
                      <a:pt x="195" y="702"/>
                    </a:lnTo>
                    <a:lnTo>
                      <a:pt x="1" y="832"/>
                    </a:lnTo>
                    <a:lnTo>
                      <a:pt x="0" y="129"/>
                    </a:lnTo>
                    <a:close/>
                  </a:path>
                </a:pathLst>
              </a:custGeom>
              <a:solidFill>
                <a:srgbClr val="D9D9D9"/>
              </a:solidFill>
              <a:ln w="9525" cap="flat" cmpd="sng">
                <a:solidFill>
                  <a:srgbClr val="FFFFFF"/>
                </a:solidFill>
                <a:prstDash val="solid"/>
                <a:round/>
                <a:headEnd/>
                <a:tailEnd/>
              </a:ln>
              <a:effectLst/>
            </p:spPr>
            <p:txBody>
              <a:bodyPr lIns="0" tIns="0" rIns="0" bIns="0" anchor="ctr">
                <a:noAutofit/>
              </a:bodyPr>
              <a:lstStyle/>
              <a:p>
                <a:pPr defTabSz="914377">
                  <a:buClr>
                    <a:srgbClr val="000000"/>
                  </a:buClr>
                  <a:defRPr/>
                </a:pPr>
                <a:endParaRPr lang="en-GB" sz="1400" kern="0">
                  <a:solidFill>
                    <a:srgbClr val="000000"/>
                  </a:solidFill>
                  <a:latin typeface="Arial"/>
                  <a:cs typeface="Arial"/>
                  <a:sym typeface="Arial"/>
                </a:endParaRPr>
              </a:p>
            </p:txBody>
          </p:sp>
        </p:grpSp>
        <p:cxnSp>
          <p:nvCxnSpPr>
            <p:cNvPr id="24" name="Gerader Verbinder 23">
              <a:extLst>
                <a:ext uri="{FF2B5EF4-FFF2-40B4-BE49-F238E27FC236}">
                  <a16:creationId xmlns:a16="http://schemas.microsoft.com/office/drawing/2014/main" id="{9EB0E7B7-882D-4B24-9887-87B5A2EF6941}"/>
                </a:ext>
              </a:extLst>
            </p:cNvPr>
            <p:cNvCxnSpPr>
              <a:cxnSpLocks/>
              <a:stCxn id="21" idx="3"/>
            </p:cNvCxnSpPr>
            <p:nvPr/>
          </p:nvCxnSpPr>
          <p:spPr>
            <a:xfrm flipV="1">
              <a:off x="6677487" y="1691648"/>
              <a:ext cx="1148686" cy="55465"/>
            </a:xfrm>
            <a:prstGeom prst="line">
              <a:avLst/>
            </a:prstGeom>
          </p:spPr>
          <p:style>
            <a:lnRef idx="1">
              <a:schemeClr val="dk1"/>
            </a:lnRef>
            <a:fillRef idx="0">
              <a:schemeClr val="dk1"/>
            </a:fillRef>
            <a:effectRef idx="0">
              <a:schemeClr val="dk1"/>
            </a:effectRef>
            <a:fontRef idx="minor">
              <a:schemeClr val="tx1"/>
            </a:fontRef>
          </p:style>
        </p:cxnSp>
        <p:cxnSp>
          <p:nvCxnSpPr>
            <p:cNvPr id="25" name="Gerader Verbinder 24">
              <a:extLst>
                <a:ext uri="{FF2B5EF4-FFF2-40B4-BE49-F238E27FC236}">
                  <a16:creationId xmlns:a16="http://schemas.microsoft.com/office/drawing/2014/main" id="{B8BF8FD6-7BC9-4D83-AB43-BCC7DB34123A}"/>
                </a:ext>
              </a:extLst>
            </p:cNvPr>
            <p:cNvCxnSpPr>
              <a:cxnSpLocks/>
              <a:stCxn id="21" idx="3"/>
            </p:cNvCxnSpPr>
            <p:nvPr/>
          </p:nvCxnSpPr>
          <p:spPr>
            <a:xfrm>
              <a:off x="6677487" y="1747112"/>
              <a:ext cx="864786" cy="106623"/>
            </a:xfrm>
            <a:prstGeom prst="line">
              <a:avLst/>
            </a:prstGeom>
          </p:spPr>
          <p:style>
            <a:lnRef idx="1">
              <a:schemeClr val="dk1"/>
            </a:lnRef>
            <a:fillRef idx="0">
              <a:schemeClr val="dk1"/>
            </a:fillRef>
            <a:effectRef idx="0">
              <a:schemeClr val="dk1"/>
            </a:effectRef>
            <a:fontRef idx="minor">
              <a:schemeClr val="tx1"/>
            </a:fontRef>
          </p:style>
        </p:cxnSp>
        <p:cxnSp>
          <p:nvCxnSpPr>
            <p:cNvPr id="26" name="Gerader Verbinder 25">
              <a:extLst>
                <a:ext uri="{FF2B5EF4-FFF2-40B4-BE49-F238E27FC236}">
                  <a16:creationId xmlns:a16="http://schemas.microsoft.com/office/drawing/2014/main" id="{EB2A20CD-5BFB-4717-B5D5-635EB51917FD}"/>
                </a:ext>
              </a:extLst>
            </p:cNvPr>
            <p:cNvCxnSpPr>
              <a:cxnSpLocks/>
              <a:stCxn id="21" idx="3"/>
            </p:cNvCxnSpPr>
            <p:nvPr/>
          </p:nvCxnSpPr>
          <p:spPr>
            <a:xfrm>
              <a:off x="6677487" y="1747112"/>
              <a:ext cx="569149" cy="278192"/>
            </a:xfrm>
            <a:prstGeom prst="line">
              <a:avLst/>
            </a:prstGeom>
          </p:spPr>
          <p:style>
            <a:lnRef idx="1">
              <a:schemeClr val="dk1"/>
            </a:lnRef>
            <a:fillRef idx="0">
              <a:schemeClr val="dk1"/>
            </a:fillRef>
            <a:effectRef idx="0">
              <a:schemeClr val="dk1"/>
            </a:effectRef>
            <a:fontRef idx="minor">
              <a:schemeClr val="tx1"/>
            </a:fontRef>
          </p:style>
        </p:cxnSp>
        <p:cxnSp>
          <p:nvCxnSpPr>
            <p:cNvPr id="27" name="Gerader Verbinder 26">
              <a:extLst>
                <a:ext uri="{FF2B5EF4-FFF2-40B4-BE49-F238E27FC236}">
                  <a16:creationId xmlns:a16="http://schemas.microsoft.com/office/drawing/2014/main" id="{FB6B4053-7FDA-4733-B611-00F304BD2B5D}"/>
                </a:ext>
              </a:extLst>
            </p:cNvPr>
            <p:cNvCxnSpPr>
              <a:cxnSpLocks/>
              <a:stCxn id="22" idx="2"/>
            </p:cNvCxnSpPr>
            <p:nvPr/>
          </p:nvCxnSpPr>
          <p:spPr>
            <a:xfrm flipH="1">
              <a:off x="8235548" y="1395963"/>
              <a:ext cx="1180928" cy="229105"/>
            </a:xfrm>
            <a:prstGeom prst="line">
              <a:avLst/>
            </a:prstGeom>
          </p:spPr>
          <p:style>
            <a:lnRef idx="1">
              <a:schemeClr val="dk1"/>
            </a:lnRef>
            <a:fillRef idx="0">
              <a:schemeClr val="dk1"/>
            </a:fillRef>
            <a:effectRef idx="0">
              <a:schemeClr val="dk1"/>
            </a:effectRef>
            <a:fontRef idx="minor">
              <a:schemeClr val="tx1"/>
            </a:fontRef>
          </p:style>
        </p:cxnSp>
        <p:cxnSp>
          <p:nvCxnSpPr>
            <p:cNvPr id="28" name="Gerader Verbinder 27">
              <a:extLst>
                <a:ext uri="{FF2B5EF4-FFF2-40B4-BE49-F238E27FC236}">
                  <a16:creationId xmlns:a16="http://schemas.microsoft.com/office/drawing/2014/main" id="{53BBFB21-8A63-490E-A149-296FA8E3946B}"/>
                </a:ext>
              </a:extLst>
            </p:cNvPr>
            <p:cNvCxnSpPr>
              <a:cxnSpLocks/>
              <a:stCxn id="22" idx="2"/>
              <a:endCxn id="88" idx="2"/>
            </p:cNvCxnSpPr>
            <p:nvPr/>
          </p:nvCxnSpPr>
          <p:spPr>
            <a:xfrm flipH="1">
              <a:off x="9019445" y="1395963"/>
              <a:ext cx="397031" cy="283175"/>
            </a:xfrm>
            <a:prstGeom prst="line">
              <a:avLst/>
            </a:prstGeom>
          </p:spPr>
          <p:style>
            <a:lnRef idx="1">
              <a:schemeClr val="dk1"/>
            </a:lnRef>
            <a:fillRef idx="0">
              <a:schemeClr val="dk1"/>
            </a:fillRef>
            <a:effectRef idx="0">
              <a:schemeClr val="dk1"/>
            </a:effectRef>
            <a:fontRef idx="minor">
              <a:schemeClr val="tx1"/>
            </a:fontRef>
          </p:style>
        </p:cxnSp>
        <p:cxnSp>
          <p:nvCxnSpPr>
            <p:cNvPr id="29" name="Gerader Verbinder 28">
              <a:extLst>
                <a:ext uri="{FF2B5EF4-FFF2-40B4-BE49-F238E27FC236}">
                  <a16:creationId xmlns:a16="http://schemas.microsoft.com/office/drawing/2014/main" id="{3F1DE22E-6029-400A-A1E5-AF4DE79B557A}"/>
                </a:ext>
              </a:extLst>
            </p:cNvPr>
            <p:cNvCxnSpPr>
              <a:cxnSpLocks/>
              <a:stCxn id="22" idx="2"/>
            </p:cNvCxnSpPr>
            <p:nvPr/>
          </p:nvCxnSpPr>
          <p:spPr>
            <a:xfrm>
              <a:off x="9416476" y="1395963"/>
              <a:ext cx="487269" cy="295683"/>
            </a:xfrm>
            <a:prstGeom prst="line">
              <a:avLst/>
            </a:prstGeom>
          </p:spPr>
          <p:style>
            <a:lnRef idx="1">
              <a:schemeClr val="dk1"/>
            </a:lnRef>
            <a:fillRef idx="0">
              <a:schemeClr val="dk1"/>
            </a:fillRef>
            <a:effectRef idx="0">
              <a:schemeClr val="dk1"/>
            </a:effectRef>
            <a:fontRef idx="minor">
              <a:schemeClr val="tx1"/>
            </a:fontRef>
          </p:style>
        </p:cxnSp>
        <p:sp>
          <p:nvSpPr>
            <p:cNvPr id="30" name="Textfeld 29">
              <a:extLst>
                <a:ext uri="{FF2B5EF4-FFF2-40B4-BE49-F238E27FC236}">
                  <a16:creationId xmlns:a16="http://schemas.microsoft.com/office/drawing/2014/main" id="{6C92D72A-B084-49D1-86B5-539F4003E8E2}"/>
                </a:ext>
              </a:extLst>
            </p:cNvPr>
            <p:cNvSpPr txBox="1"/>
            <p:nvPr/>
          </p:nvSpPr>
          <p:spPr>
            <a:xfrm>
              <a:off x="10752894" y="2819284"/>
              <a:ext cx="1777409" cy="959616"/>
            </a:xfrm>
            <a:prstGeom prst="rect">
              <a:avLst/>
            </a:prstGeom>
            <a:solidFill>
              <a:schemeClr val="bg1"/>
            </a:solidFill>
          </p:spPr>
          <p:txBody>
            <a:bodyPr wrap="square" lIns="0" tIns="0" rIns="0" bIns="0" rtlCol="0">
              <a:spAutoFit/>
            </a:bodyPr>
            <a:lstStyle/>
            <a:p>
              <a:pPr marL="87311" defTabSz="914377">
                <a:buClr>
                  <a:srgbClr val="000000"/>
                </a:buClr>
                <a:defRPr/>
              </a:pPr>
              <a:r>
                <a:rPr lang="en-GB" sz="1100" b="1" kern="0">
                  <a:solidFill>
                    <a:srgbClr val="000000"/>
                  </a:solidFill>
                  <a:latin typeface="Arial" panose="020B0604020202020204" pitchFamily="34" charset="0"/>
                  <a:cs typeface="Arial" panose="020B0604020202020204" pitchFamily="34" charset="0"/>
                  <a:sym typeface="Arial"/>
                </a:rPr>
                <a:t>Enterprise </a:t>
              </a:r>
              <a:br>
                <a:rPr lang="en-GB" sz="1100" b="1" kern="0">
                  <a:solidFill>
                    <a:srgbClr val="000000"/>
                  </a:solidFill>
                  <a:latin typeface="Arial" panose="020B0604020202020204" pitchFamily="34" charset="0"/>
                  <a:cs typeface="Arial" panose="020B0604020202020204" pitchFamily="34" charset="0"/>
                  <a:sym typeface="Arial"/>
                </a:rPr>
              </a:br>
              <a:r>
                <a:rPr lang="en-GB" sz="1100" b="1" kern="0">
                  <a:solidFill>
                    <a:srgbClr val="000000"/>
                  </a:solidFill>
                  <a:latin typeface="Arial" panose="020B0604020202020204" pitchFamily="34" charset="0"/>
                  <a:cs typeface="Arial" panose="020B0604020202020204" pitchFamily="34" charset="0"/>
                  <a:sym typeface="Arial"/>
                </a:rPr>
                <a:t>Interoperability </a:t>
              </a:r>
              <a:br>
                <a:rPr lang="en-GB" sz="1100" b="1" kern="0">
                  <a:solidFill>
                    <a:srgbClr val="000000"/>
                  </a:solidFill>
                  <a:latin typeface="Arial" panose="020B0604020202020204" pitchFamily="34" charset="0"/>
                  <a:cs typeface="Arial" panose="020B0604020202020204" pitchFamily="34" charset="0"/>
                  <a:sym typeface="Arial"/>
                </a:rPr>
              </a:br>
              <a:r>
                <a:rPr lang="en-GB" sz="1100" b="1" kern="0">
                  <a:solidFill>
                    <a:srgbClr val="000000"/>
                  </a:solidFill>
                  <a:latin typeface="Arial" panose="020B0604020202020204" pitchFamily="34" charset="0"/>
                  <a:cs typeface="Arial" panose="020B0604020202020204" pitchFamily="34" charset="0"/>
                  <a:sym typeface="Arial"/>
                </a:rPr>
                <a:t>level</a:t>
              </a:r>
            </a:p>
          </p:txBody>
        </p:sp>
        <p:cxnSp>
          <p:nvCxnSpPr>
            <p:cNvPr id="31" name="Gerader Verbinder 30">
              <a:extLst>
                <a:ext uri="{FF2B5EF4-FFF2-40B4-BE49-F238E27FC236}">
                  <a16:creationId xmlns:a16="http://schemas.microsoft.com/office/drawing/2014/main" id="{E1D9ABBD-C3DE-4567-8728-7DE6CED162E2}"/>
                </a:ext>
              </a:extLst>
            </p:cNvPr>
            <p:cNvCxnSpPr>
              <a:cxnSpLocks/>
              <a:stCxn id="30" idx="1"/>
            </p:cNvCxnSpPr>
            <p:nvPr/>
          </p:nvCxnSpPr>
          <p:spPr>
            <a:xfrm flipH="1" flipV="1">
              <a:off x="10259736" y="2055888"/>
              <a:ext cx="493159" cy="1243205"/>
            </a:xfrm>
            <a:prstGeom prst="line">
              <a:avLst/>
            </a:prstGeom>
          </p:spPr>
          <p:style>
            <a:lnRef idx="1">
              <a:schemeClr val="dk1"/>
            </a:lnRef>
            <a:fillRef idx="0">
              <a:schemeClr val="dk1"/>
            </a:fillRef>
            <a:effectRef idx="0">
              <a:schemeClr val="dk1"/>
            </a:effectRef>
            <a:fontRef idx="minor">
              <a:schemeClr val="tx1"/>
            </a:fontRef>
          </p:style>
        </p:cxnSp>
        <p:cxnSp>
          <p:nvCxnSpPr>
            <p:cNvPr id="32" name="Gerader Verbinder 31">
              <a:extLst>
                <a:ext uri="{FF2B5EF4-FFF2-40B4-BE49-F238E27FC236}">
                  <a16:creationId xmlns:a16="http://schemas.microsoft.com/office/drawing/2014/main" id="{EA6C7AEE-0595-4DED-B10D-BEA496B803FD}"/>
                </a:ext>
              </a:extLst>
            </p:cNvPr>
            <p:cNvCxnSpPr>
              <a:cxnSpLocks/>
              <a:stCxn id="30" idx="1"/>
            </p:cNvCxnSpPr>
            <p:nvPr/>
          </p:nvCxnSpPr>
          <p:spPr>
            <a:xfrm flipH="1" flipV="1">
              <a:off x="10261123" y="2707945"/>
              <a:ext cx="491772" cy="591148"/>
            </a:xfrm>
            <a:prstGeom prst="line">
              <a:avLst/>
            </a:prstGeom>
          </p:spPr>
          <p:style>
            <a:lnRef idx="1">
              <a:schemeClr val="dk1"/>
            </a:lnRef>
            <a:fillRef idx="0">
              <a:schemeClr val="dk1"/>
            </a:fillRef>
            <a:effectRef idx="0">
              <a:schemeClr val="dk1"/>
            </a:effectRef>
            <a:fontRef idx="minor">
              <a:schemeClr val="tx1"/>
            </a:fontRef>
          </p:style>
        </p:cxnSp>
        <p:cxnSp>
          <p:nvCxnSpPr>
            <p:cNvPr id="33" name="Gerader Verbinder 32">
              <a:extLst>
                <a:ext uri="{FF2B5EF4-FFF2-40B4-BE49-F238E27FC236}">
                  <a16:creationId xmlns:a16="http://schemas.microsoft.com/office/drawing/2014/main" id="{A6DAEF15-E85B-4B7A-A6D2-ECEAEB164354}"/>
                </a:ext>
              </a:extLst>
            </p:cNvPr>
            <p:cNvCxnSpPr>
              <a:cxnSpLocks/>
              <a:stCxn id="30" idx="1"/>
            </p:cNvCxnSpPr>
            <p:nvPr/>
          </p:nvCxnSpPr>
          <p:spPr>
            <a:xfrm flipH="1">
              <a:off x="10259736" y="3299093"/>
              <a:ext cx="493159" cy="79983"/>
            </a:xfrm>
            <a:prstGeom prst="line">
              <a:avLst/>
            </a:prstGeom>
          </p:spPr>
          <p:style>
            <a:lnRef idx="1">
              <a:schemeClr val="dk1"/>
            </a:lnRef>
            <a:fillRef idx="0">
              <a:schemeClr val="dk1"/>
            </a:fillRef>
            <a:effectRef idx="0">
              <a:schemeClr val="dk1"/>
            </a:effectRef>
            <a:fontRef idx="minor">
              <a:schemeClr val="tx1"/>
            </a:fontRef>
          </p:style>
        </p:cxnSp>
        <p:cxnSp>
          <p:nvCxnSpPr>
            <p:cNvPr id="34" name="Gerader Verbinder 33">
              <a:extLst>
                <a:ext uri="{FF2B5EF4-FFF2-40B4-BE49-F238E27FC236}">
                  <a16:creationId xmlns:a16="http://schemas.microsoft.com/office/drawing/2014/main" id="{4CFDD44B-E5DC-471E-BFB7-1B6E89ECF084}"/>
                </a:ext>
              </a:extLst>
            </p:cNvPr>
            <p:cNvCxnSpPr>
              <a:cxnSpLocks/>
              <a:stCxn id="30" idx="1"/>
            </p:cNvCxnSpPr>
            <p:nvPr/>
          </p:nvCxnSpPr>
          <p:spPr>
            <a:xfrm flipH="1">
              <a:off x="10259736" y="3299093"/>
              <a:ext cx="493159" cy="697905"/>
            </a:xfrm>
            <a:prstGeom prst="line">
              <a:avLst/>
            </a:prstGeom>
          </p:spPr>
          <p:style>
            <a:lnRef idx="1">
              <a:schemeClr val="dk1"/>
            </a:lnRef>
            <a:fillRef idx="0">
              <a:schemeClr val="dk1"/>
            </a:fillRef>
            <a:effectRef idx="0">
              <a:schemeClr val="dk1"/>
            </a:effectRef>
            <a:fontRef idx="minor">
              <a:schemeClr val="tx1"/>
            </a:fontRef>
          </p:style>
        </p:cxnSp>
        <p:sp>
          <p:nvSpPr>
            <p:cNvPr id="35" name="Textfeld 34">
              <a:extLst>
                <a:ext uri="{FF2B5EF4-FFF2-40B4-BE49-F238E27FC236}">
                  <a16:creationId xmlns:a16="http://schemas.microsoft.com/office/drawing/2014/main" id="{2D10A329-DB78-4AEA-9D90-A2CCA0DDC1F6}"/>
                </a:ext>
              </a:extLst>
            </p:cNvPr>
            <p:cNvSpPr txBox="1"/>
            <p:nvPr/>
          </p:nvSpPr>
          <p:spPr>
            <a:xfrm rot="5400000">
              <a:off x="6682995" y="6105557"/>
              <a:ext cx="1502429" cy="273316"/>
            </a:xfrm>
            <a:prstGeom prst="rect">
              <a:avLst/>
            </a:prstGeom>
            <a:solidFill>
              <a:schemeClr val="bg1"/>
            </a:solidFill>
          </p:spPr>
          <p:txBody>
            <a:bodyPr wrap="none" lIns="0" tIns="0" rIns="0" bIns="0" rtlCol="0">
              <a:spAutoFit/>
            </a:bodyPr>
            <a:lstStyle/>
            <a:p>
              <a:pPr defTabSz="914377">
                <a:buClr>
                  <a:srgbClr val="000000"/>
                </a:buClr>
                <a:defRPr/>
              </a:pPr>
              <a:r>
                <a:rPr lang="en-GB" sz="1100" b="1" kern="0">
                  <a:solidFill>
                    <a:srgbClr val="000000"/>
                  </a:solidFill>
                  <a:latin typeface="Work Sans" pitchFamily="2" charset="0"/>
                  <a:cs typeface="Arial" panose="020B0604020202020204" pitchFamily="34" charset="0"/>
                  <a:sym typeface="Arial"/>
                </a:rPr>
                <a:t>Conceptual</a:t>
              </a:r>
            </a:p>
          </p:txBody>
        </p:sp>
        <p:sp>
          <p:nvSpPr>
            <p:cNvPr id="36" name="Textfeld 35">
              <a:extLst>
                <a:ext uri="{FF2B5EF4-FFF2-40B4-BE49-F238E27FC236}">
                  <a16:creationId xmlns:a16="http://schemas.microsoft.com/office/drawing/2014/main" id="{A38BB40C-6329-4E47-9227-FBAEC9BF1EA1}"/>
                </a:ext>
              </a:extLst>
            </p:cNvPr>
            <p:cNvSpPr txBox="1"/>
            <p:nvPr/>
          </p:nvSpPr>
          <p:spPr>
            <a:xfrm rot="5400000">
              <a:off x="7360186" y="6275188"/>
              <a:ext cx="1841689" cy="273316"/>
            </a:xfrm>
            <a:prstGeom prst="rect">
              <a:avLst/>
            </a:prstGeom>
            <a:solidFill>
              <a:schemeClr val="bg1"/>
            </a:solidFill>
          </p:spPr>
          <p:txBody>
            <a:bodyPr wrap="none" lIns="0" tIns="0" rIns="0" bIns="0" rtlCol="0">
              <a:spAutoFit/>
            </a:bodyPr>
            <a:lstStyle/>
            <a:p>
              <a:pPr defTabSz="914377">
                <a:buClr>
                  <a:srgbClr val="000000"/>
                </a:buClr>
                <a:defRPr/>
              </a:pPr>
              <a:r>
                <a:rPr lang="en-GB" sz="1100" b="1" kern="0">
                  <a:solidFill>
                    <a:srgbClr val="000000"/>
                  </a:solidFill>
                  <a:latin typeface="Work Sans" pitchFamily="2" charset="0"/>
                  <a:cs typeface="Arial" panose="020B0604020202020204" pitchFamily="34" charset="0"/>
                  <a:sym typeface="Arial"/>
                </a:rPr>
                <a:t>Technological</a:t>
              </a:r>
            </a:p>
          </p:txBody>
        </p:sp>
        <p:sp>
          <p:nvSpPr>
            <p:cNvPr id="37" name="Textfeld 36">
              <a:extLst>
                <a:ext uri="{FF2B5EF4-FFF2-40B4-BE49-F238E27FC236}">
                  <a16:creationId xmlns:a16="http://schemas.microsoft.com/office/drawing/2014/main" id="{4D1F8A25-3803-45C4-B26A-0AA1380E8BEB}"/>
                </a:ext>
              </a:extLst>
            </p:cNvPr>
            <p:cNvSpPr txBox="1"/>
            <p:nvPr/>
          </p:nvSpPr>
          <p:spPr>
            <a:xfrm rot="5400000">
              <a:off x="8123111" y="6314566"/>
              <a:ext cx="1920445" cy="273316"/>
            </a:xfrm>
            <a:prstGeom prst="rect">
              <a:avLst/>
            </a:prstGeom>
            <a:solidFill>
              <a:schemeClr val="bg1"/>
            </a:solidFill>
          </p:spPr>
          <p:txBody>
            <a:bodyPr wrap="none" lIns="0" tIns="0" rIns="0" bIns="0" rtlCol="0">
              <a:spAutoFit/>
            </a:bodyPr>
            <a:lstStyle/>
            <a:p>
              <a:pPr defTabSz="914377">
                <a:buClr>
                  <a:srgbClr val="000000"/>
                </a:buClr>
                <a:defRPr/>
              </a:pPr>
              <a:r>
                <a:rPr lang="en-GB" sz="1100" b="1" kern="0">
                  <a:solidFill>
                    <a:srgbClr val="000000"/>
                  </a:solidFill>
                  <a:latin typeface="Work Sans" pitchFamily="2" charset="0"/>
                  <a:cs typeface="Arial" panose="020B0604020202020204" pitchFamily="34" charset="0"/>
                  <a:sym typeface="Arial"/>
                </a:rPr>
                <a:t>Organisational</a:t>
              </a:r>
            </a:p>
          </p:txBody>
        </p:sp>
        <p:sp>
          <p:nvSpPr>
            <p:cNvPr id="38" name="Textfeld 37">
              <a:extLst>
                <a:ext uri="{FF2B5EF4-FFF2-40B4-BE49-F238E27FC236}">
                  <a16:creationId xmlns:a16="http://schemas.microsoft.com/office/drawing/2014/main" id="{AFC424B2-8B4A-4217-880D-AD28FF5B4A47}"/>
                </a:ext>
              </a:extLst>
            </p:cNvPr>
            <p:cNvSpPr txBox="1"/>
            <p:nvPr/>
          </p:nvSpPr>
          <p:spPr>
            <a:xfrm>
              <a:off x="5468992" y="5046033"/>
              <a:ext cx="1524465" cy="319872"/>
            </a:xfrm>
            <a:prstGeom prst="rect">
              <a:avLst/>
            </a:prstGeom>
            <a:solidFill>
              <a:schemeClr val="bg1"/>
            </a:solidFill>
          </p:spPr>
          <p:txBody>
            <a:bodyPr wrap="none" lIns="0" tIns="0" rIns="0" bIns="0" rtlCol="0">
              <a:spAutoFit/>
            </a:bodyPr>
            <a:lstStyle/>
            <a:p>
              <a:pPr defTabSz="914377">
                <a:buClr>
                  <a:srgbClr val="000000"/>
                </a:buClr>
                <a:defRPr/>
              </a:pPr>
              <a:r>
                <a:rPr lang="en-GB" sz="1100" b="1" kern="0">
                  <a:solidFill>
                    <a:srgbClr val="000000"/>
                  </a:solidFill>
                  <a:latin typeface="Work Sans" pitchFamily="2" charset="0"/>
                  <a:cs typeface="Arial" panose="020B0604020202020204" pitchFamily="34" charset="0"/>
                  <a:sym typeface="Arial"/>
                </a:rPr>
                <a:t>Identification</a:t>
              </a:r>
            </a:p>
          </p:txBody>
        </p:sp>
        <p:cxnSp>
          <p:nvCxnSpPr>
            <p:cNvPr id="39" name="Gerader Verbinder 38">
              <a:extLst>
                <a:ext uri="{FF2B5EF4-FFF2-40B4-BE49-F238E27FC236}">
                  <a16:creationId xmlns:a16="http://schemas.microsoft.com/office/drawing/2014/main" id="{822B3262-715F-4795-9CE5-624C103CF6BE}"/>
                </a:ext>
              </a:extLst>
            </p:cNvPr>
            <p:cNvCxnSpPr>
              <a:cxnSpLocks/>
              <a:stCxn id="30" idx="1"/>
            </p:cNvCxnSpPr>
            <p:nvPr/>
          </p:nvCxnSpPr>
          <p:spPr>
            <a:xfrm flipH="1">
              <a:off x="10236947" y="3299093"/>
              <a:ext cx="515947" cy="1424330"/>
            </a:xfrm>
            <a:prstGeom prst="line">
              <a:avLst/>
            </a:prstGeom>
          </p:spPr>
          <p:style>
            <a:lnRef idx="1">
              <a:schemeClr val="dk1"/>
            </a:lnRef>
            <a:fillRef idx="0">
              <a:schemeClr val="dk1"/>
            </a:fillRef>
            <a:effectRef idx="0">
              <a:schemeClr val="dk1"/>
            </a:effectRef>
            <a:fontRef idx="minor">
              <a:schemeClr val="tx1"/>
            </a:fontRef>
          </p:style>
        </p:cxnSp>
      </p:grpSp>
      <p:grpSp>
        <p:nvGrpSpPr>
          <p:cNvPr id="7" name="Gruppieren 6">
            <a:extLst>
              <a:ext uri="{FF2B5EF4-FFF2-40B4-BE49-F238E27FC236}">
                <a16:creationId xmlns:a16="http://schemas.microsoft.com/office/drawing/2014/main" id="{0C086DAE-7AA3-4EE0-B4D7-CC9F9EAED388}"/>
              </a:ext>
            </a:extLst>
          </p:cNvPr>
          <p:cNvGrpSpPr/>
          <p:nvPr/>
        </p:nvGrpSpPr>
        <p:grpSpPr>
          <a:xfrm>
            <a:off x="5600095" y="1318111"/>
            <a:ext cx="5321508" cy="3881367"/>
            <a:chOff x="5342022" y="1044317"/>
            <a:chExt cx="6539311" cy="5136476"/>
          </a:xfrm>
        </p:grpSpPr>
        <p:sp>
          <p:nvSpPr>
            <p:cNvPr id="9" name="Rechteck: abgerundete Ecken 8">
              <a:extLst>
                <a:ext uri="{FF2B5EF4-FFF2-40B4-BE49-F238E27FC236}">
                  <a16:creationId xmlns:a16="http://schemas.microsoft.com/office/drawing/2014/main" id="{0ED1CA6C-0626-46FF-B6B2-DCEC4F2DEA16}"/>
                </a:ext>
              </a:extLst>
            </p:cNvPr>
            <p:cNvSpPr/>
            <p:nvPr/>
          </p:nvSpPr>
          <p:spPr>
            <a:xfrm>
              <a:off x="5342022" y="1058778"/>
              <a:ext cx="5931081" cy="5122015"/>
            </a:xfrm>
            <a:prstGeom prst="roundRect">
              <a:avLst>
                <a:gd name="adj" fmla="val 326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ctr" defTabSz="914377">
                <a:buClr>
                  <a:srgbClr val="000000"/>
                </a:buClr>
                <a:defRPr/>
              </a:pPr>
              <a:r>
                <a:rPr lang="en-US" sz="1200" kern="0" dirty="0">
                  <a:solidFill>
                    <a:srgbClr val="000000"/>
                  </a:solidFill>
                  <a:latin typeface="Arial"/>
                  <a:sym typeface="Arial"/>
                </a:rPr>
                <a:t>Battery Eco System Data Model</a:t>
              </a:r>
            </a:p>
          </p:txBody>
        </p:sp>
        <p:sp>
          <p:nvSpPr>
            <p:cNvPr id="6" name="Rechteck: abgerundete Ecken 5">
              <a:extLst>
                <a:ext uri="{FF2B5EF4-FFF2-40B4-BE49-F238E27FC236}">
                  <a16:creationId xmlns:a16="http://schemas.microsoft.com/office/drawing/2014/main" id="{843C77D2-CE8D-41D1-AA94-B6E5EB3B9EBA}"/>
                </a:ext>
              </a:extLst>
            </p:cNvPr>
            <p:cNvSpPr/>
            <p:nvPr/>
          </p:nvSpPr>
          <p:spPr>
            <a:xfrm>
              <a:off x="5982553" y="1181403"/>
              <a:ext cx="4047976" cy="4548774"/>
            </a:xfrm>
            <a:prstGeom prst="roundRect">
              <a:avLst>
                <a:gd name="adj" fmla="val 231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defTabSz="914377">
                <a:buClr>
                  <a:srgbClr val="000000"/>
                </a:buClr>
                <a:defRPr/>
              </a:pPr>
              <a:r>
                <a:rPr lang="en-US" sz="1200" b="1" kern="0">
                  <a:solidFill>
                    <a:srgbClr val="000000"/>
                  </a:solidFill>
                  <a:latin typeface="Arial"/>
                  <a:sym typeface="Arial"/>
                </a:rPr>
                <a:t>Core Passport Standard</a:t>
              </a:r>
            </a:p>
          </p:txBody>
        </p:sp>
        <p:sp>
          <p:nvSpPr>
            <p:cNvPr id="2" name="Rechteck: abgerundete Ecken 1">
              <a:extLst>
                <a:ext uri="{FF2B5EF4-FFF2-40B4-BE49-F238E27FC236}">
                  <a16:creationId xmlns:a16="http://schemas.microsoft.com/office/drawing/2014/main" id="{345B5D84-7EB7-45BC-B23B-00467219504D}"/>
                </a:ext>
              </a:extLst>
            </p:cNvPr>
            <p:cNvSpPr/>
            <p:nvPr/>
          </p:nvSpPr>
          <p:spPr>
            <a:xfrm>
              <a:off x="6038980" y="3993382"/>
              <a:ext cx="1618666" cy="536027"/>
            </a:xfrm>
            <a:prstGeom prst="roundRect">
              <a:avLst/>
            </a:prstGeom>
            <a:solidFill>
              <a:srgbClr val="0099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GB" sz="1200" kern="0" dirty="0">
                  <a:solidFill>
                    <a:srgbClr val="FFFFFF"/>
                  </a:solidFill>
                  <a:latin typeface="Arial"/>
                  <a:sym typeface="Arial"/>
                </a:rPr>
                <a:t>Unique Identifier</a:t>
              </a:r>
            </a:p>
          </p:txBody>
        </p:sp>
        <p:sp>
          <p:nvSpPr>
            <p:cNvPr id="61" name="Rechteck: abgerundete Ecken 60">
              <a:extLst>
                <a:ext uri="{FF2B5EF4-FFF2-40B4-BE49-F238E27FC236}">
                  <a16:creationId xmlns:a16="http://schemas.microsoft.com/office/drawing/2014/main" id="{C25F673A-A4B5-453F-9E47-DBEA2F51B2D2}"/>
                </a:ext>
              </a:extLst>
            </p:cNvPr>
            <p:cNvSpPr/>
            <p:nvPr/>
          </p:nvSpPr>
          <p:spPr>
            <a:xfrm>
              <a:off x="7768911" y="3993382"/>
              <a:ext cx="1642148" cy="536027"/>
            </a:xfrm>
            <a:prstGeom prst="roundRect">
              <a:avLst/>
            </a:prstGeom>
            <a:gradFill>
              <a:gsLst>
                <a:gs pos="100000">
                  <a:srgbClr val="0099B2"/>
                </a:gs>
                <a:gs pos="0">
                  <a:srgbClr val="7030A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GB" sz="1200" kern="0" dirty="0">
                  <a:solidFill>
                    <a:srgbClr val="FFFFFF"/>
                  </a:solidFill>
                  <a:latin typeface="Arial"/>
                  <a:sym typeface="Arial"/>
                </a:rPr>
                <a:t>Data Carrier</a:t>
              </a:r>
            </a:p>
          </p:txBody>
        </p:sp>
        <p:sp>
          <p:nvSpPr>
            <p:cNvPr id="67" name="Rechteck: abgerundete Ecken 66">
              <a:extLst>
                <a:ext uri="{FF2B5EF4-FFF2-40B4-BE49-F238E27FC236}">
                  <a16:creationId xmlns:a16="http://schemas.microsoft.com/office/drawing/2014/main" id="{3F297FCC-9F1F-4402-93A4-839F3DA452D8}"/>
                </a:ext>
              </a:extLst>
            </p:cNvPr>
            <p:cNvSpPr/>
            <p:nvPr/>
          </p:nvSpPr>
          <p:spPr>
            <a:xfrm rot="16200000">
              <a:off x="7715473" y="3400757"/>
              <a:ext cx="4015652" cy="536027"/>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GB" sz="1200" kern="0">
                  <a:solidFill>
                    <a:srgbClr val="FFFFFF"/>
                  </a:solidFill>
                  <a:latin typeface="Arial"/>
                  <a:sym typeface="Arial"/>
                </a:rPr>
                <a:t>Identity &amp; Access Management </a:t>
              </a:r>
            </a:p>
          </p:txBody>
        </p:sp>
        <p:sp>
          <p:nvSpPr>
            <p:cNvPr id="68" name="Rechteck: abgerundete Ecken 67">
              <a:extLst>
                <a:ext uri="{FF2B5EF4-FFF2-40B4-BE49-F238E27FC236}">
                  <a16:creationId xmlns:a16="http://schemas.microsoft.com/office/drawing/2014/main" id="{2DCDCBC6-B12F-4F40-AB95-0BACFB76FE35}"/>
                </a:ext>
              </a:extLst>
            </p:cNvPr>
            <p:cNvSpPr/>
            <p:nvPr/>
          </p:nvSpPr>
          <p:spPr>
            <a:xfrm>
              <a:off x="6038974" y="3403178"/>
              <a:ext cx="3372085" cy="536027"/>
            </a:xfrm>
            <a:prstGeom prst="round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GB" sz="1200" kern="0" dirty="0">
                  <a:solidFill>
                    <a:srgbClr val="FFFFFF"/>
                  </a:solidFill>
                  <a:latin typeface="Arial"/>
                  <a:sym typeface="Arial"/>
                </a:rPr>
                <a:t>Passport Data Model</a:t>
              </a:r>
            </a:p>
          </p:txBody>
        </p:sp>
        <p:sp>
          <p:nvSpPr>
            <p:cNvPr id="71" name="Rechteck: abgerundete Ecken 70">
              <a:extLst>
                <a:ext uri="{FF2B5EF4-FFF2-40B4-BE49-F238E27FC236}">
                  <a16:creationId xmlns:a16="http://schemas.microsoft.com/office/drawing/2014/main" id="{33D5C0F3-6BBF-4AFC-9917-54E0A31E8C14}"/>
                </a:ext>
              </a:extLst>
            </p:cNvPr>
            <p:cNvSpPr/>
            <p:nvPr/>
          </p:nvSpPr>
          <p:spPr>
            <a:xfrm>
              <a:off x="6038980" y="2255488"/>
              <a:ext cx="1618666" cy="536027"/>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GB" sz="1200" kern="0">
                  <a:solidFill>
                    <a:srgbClr val="FFFFFF"/>
                  </a:solidFill>
                  <a:latin typeface="Arial"/>
                  <a:sym typeface="Arial"/>
                </a:rPr>
                <a:t>Data Storage / Persistence</a:t>
              </a:r>
            </a:p>
          </p:txBody>
        </p:sp>
        <p:sp>
          <p:nvSpPr>
            <p:cNvPr id="73" name="Rechteck: abgerundete Ecken 72">
              <a:extLst>
                <a:ext uri="{FF2B5EF4-FFF2-40B4-BE49-F238E27FC236}">
                  <a16:creationId xmlns:a16="http://schemas.microsoft.com/office/drawing/2014/main" id="{2247C10A-0B5A-49CC-A187-D80FA0671F60}"/>
                </a:ext>
              </a:extLst>
            </p:cNvPr>
            <p:cNvSpPr/>
            <p:nvPr/>
          </p:nvSpPr>
          <p:spPr>
            <a:xfrm rot="16200000">
              <a:off x="8072166" y="3181862"/>
              <a:ext cx="4536950" cy="536027"/>
            </a:xfrm>
            <a:prstGeom prst="roundRect">
              <a:avLst/>
            </a:prstGeom>
            <a:solidFill>
              <a:srgbClr val="A5A5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200" kern="0">
                  <a:solidFill>
                    <a:srgbClr val="FFFFFF"/>
                  </a:solidFill>
                  <a:latin typeface="Arial"/>
                  <a:sym typeface="Arial"/>
                </a:rPr>
                <a:t>Policy Management and </a:t>
              </a:r>
              <a:r>
                <a:rPr lang="en-GB" sz="1200" kern="0">
                  <a:solidFill>
                    <a:srgbClr val="FFFFFF"/>
                  </a:solidFill>
                  <a:latin typeface="Arial"/>
                  <a:sym typeface="Arial"/>
                </a:rPr>
                <a:t>enforcement</a:t>
              </a:r>
            </a:p>
          </p:txBody>
        </p:sp>
        <p:sp>
          <p:nvSpPr>
            <p:cNvPr id="76" name="Rechteck: abgerundete Ecken 75">
              <a:extLst>
                <a:ext uri="{FF2B5EF4-FFF2-40B4-BE49-F238E27FC236}">
                  <a16:creationId xmlns:a16="http://schemas.microsoft.com/office/drawing/2014/main" id="{061B35CF-BC4F-4C60-B29B-1DFA8591C9AE}"/>
                </a:ext>
              </a:extLst>
            </p:cNvPr>
            <p:cNvSpPr/>
            <p:nvPr/>
          </p:nvSpPr>
          <p:spPr>
            <a:xfrm>
              <a:off x="6038974" y="2826913"/>
              <a:ext cx="3372085" cy="536027"/>
            </a:xfrm>
            <a:prstGeom prst="roundRect">
              <a:avLst/>
            </a:prstGeom>
            <a:gradFill flip="none" rotWithShape="1">
              <a:gsLst>
                <a:gs pos="0">
                  <a:srgbClr val="92D050"/>
                </a:gs>
                <a:gs pos="100000">
                  <a:srgbClr val="7030A0"/>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GB" sz="1200" kern="0" dirty="0">
                  <a:solidFill>
                    <a:srgbClr val="FFFFFF"/>
                  </a:solidFill>
                  <a:latin typeface="Arial"/>
                  <a:sym typeface="Arial"/>
                </a:rPr>
                <a:t>Protocol / Data Format</a:t>
              </a:r>
            </a:p>
          </p:txBody>
        </p:sp>
        <p:sp>
          <p:nvSpPr>
            <p:cNvPr id="77" name="Rechteck: abgerundete Ecken 76">
              <a:extLst>
                <a:ext uri="{FF2B5EF4-FFF2-40B4-BE49-F238E27FC236}">
                  <a16:creationId xmlns:a16="http://schemas.microsoft.com/office/drawing/2014/main" id="{6B6EBF73-6054-44C0-9C4A-3950D1CEA22E}"/>
                </a:ext>
              </a:extLst>
            </p:cNvPr>
            <p:cNvSpPr/>
            <p:nvPr/>
          </p:nvSpPr>
          <p:spPr>
            <a:xfrm>
              <a:off x="7792393" y="2251150"/>
              <a:ext cx="1618666" cy="536027"/>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GB" sz="1200" kern="0">
                  <a:solidFill>
                    <a:srgbClr val="FFFFFF"/>
                  </a:solidFill>
                  <a:latin typeface="Arial"/>
                  <a:sym typeface="Arial"/>
                </a:rPr>
                <a:t>Data Processing </a:t>
              </a:r>
            </a:p>
          </p:txBody>
        </p:sp>
        <p:sp>
          <p:nvSpPr>
            <p:cNvPr id="78" name="Rechteck: abgerundete Ecken 77">
              <a:extLst>
                <a:ext uri="{FF2B5EF4-FFF2-40B4-BE49-F238E27FC236}">
                  <a16:creationId xmlns:a16="http://schemas.microsoft.com/office/drawing/2014/main" id="{3DD84E65-4B82-44EE-8F5F-6DEE3046176B}"/>
                </a:ext>
              </a:extLst>
            </p:cNvPr>
            <p:cNvSpPr/>
            <p:nvPr/>
          </p:nvSpPr>
          <p:spPr>
            <a:xfrm rot="16200000">
              <a:off x="3410157" y="3181862"/>
              <a:ext cx="4536948" cy="536027"/>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GB" sz="1200" kern="0">
                  <a:solidFill>
                    <a:srgbClr val="FFFFFF"/>
                  </a:solidFill>
                  <a:latin typeface="Arial"/>
                  <a:sym typeface="Arial"/>
                </a:rPr>
                <a:t>IT Governance (IT-Service-Management, incl. </a:t>
              </a:r>
              <a:r>
                <a:rPr lang="en-GB" sz="1200" kern="0" err="1">
                  <a:solidFill>
                    <a:srgbClr val="FFFFFF"/>
                  </a:solidFill>
                  <a:latin typeface="Arial"/>
                  <a:sym typeface="Arial"/>
                </a:rPr>
                <a:t>Auditibility</a:t>
              </a:r>
              <a:r>
                <a:rPr lang="en-GB" sz="1200" kern="0">
                  <a:solidFill>
                    <a:srgbClr val="FFFFFF"/>
                  </a:solidFill>
                  <a:latin typeface="Arial"/>
                  <a:sym typeface="Arial"/>
                </a:rPr>
                <a:t>)</a:t>
              </a:r>
            </a:p>
          </p:txBody>
        </p:sp>
        <p:sp>
          <p:nvSpPr>
            <p:cNvPr id="14" name="Rechteck: abgerundete Ecken 13">
              <a:extLst>
                <a:ext uri="{FF2B5EF4-FFF2-40B4-BE49-F238E27FC236}">
                  <a16:creationId xmlns:a16="http://schemas.microsoft.com/office/drawing/2014/main" id="{75754C7D-7BC6-4001-9003-4E585A208DE6}"/>
                </a:ext>
              </a:extLst>
            </p:cNvPr>
            <p:cNvSpPr/>
            <p:nvPr/>
          </p:nvSpPr>
          <p:spPr>
            <a:xfrm>
              <a:off x="6038974" y="4578586"/>
              <a:ext cx="3372085" cy="536027"/>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GB" sz="1200" kern="0" dirty="0" err="1">
                  <a:solidFill>
                    <a:srgbClr val="FFFFFF"/>
                  </a:solidFill>
                  <a:latin typeface="Arial"/>
                  <a:sym typeface="Arial"/>
                </a:rPr>
                <a:t>Responsibilitiy</a:t>
              </a:r>
              <a:r>
                <a:rPr lang="en-GB" sz="1200" kern="0" dirty="0">
                  <a:solidFill>
                    <a:srgbClr val="FFFFFF"/>
                  </a:solidFill>
                  <a:latin typeface="Arial"/>
                  <a:sym typeface="Arial"/>
                </a:rPr>
                <a:t> and Rule</a:t>
              </a:r>
            </a:p>
          </p:txBody>
        </p:sp>
        <p:sp>
          <p:nvSpPr>
            <p:cNvPr id="15" name="Rechteck: abgerundete Ecken 14">
              <a:extLst>
                <a:ext uri="{FF2B5EF4-FFF2-40B4-BE49-F238E27FC236}">
                  <a16:creationId xmlns:a16="http://schemas.microsoft.com/office/drawing/2014/main" id="{3FCB03EB-B818-462F-BAC5-13DD58DD4CDF}"/>
                </a:ext>
              </a:extLst>
            </p:cNvPr>
            <p:cNvSpPr/>
            <p:nvPr/>
          </p:nvSpPr>
          <p:spPr>
            <a:xfrm>
              <a:off x="6017710" y="5140570"/>
              <a:ext cx="3393350" cy="536027"/>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GB" sz="1200" kern="0" dirty="0">
                  <a:solidFill>
                    <a:srgbClr val="FFFFFF"/>
                  </a:solidFill>
                  <a:latin typeface="Arial"/>
                  <a:sym typeface="Arial"/>
                </a:rPr>
                <a:t>Process and Process Type (Value Stream &amp; Information Flow)</a:t>
              </a:r>
            </a:p>
          </p:txBody>
        </p:sp>
        <p:sp>
          <p:nvSpPr>
            <p:cNvPr id="91" name="Rechteck: abgerundete Ecken 90">
              <a:extLst>
                <a:ext uri="{FF2B5EF4-FFF2-40B4-BE49-F238E27FC236}">
                  <a16:creationId xmlns:a16="http://schemas.microsoft.com/office/drawing/2014/main" id="{376702B3-533B-4D3C-8F6B-9BBD1868C586}"/>
                </a:ext>
              </a:extLst>
            </p:cNvPr>
            <p:cNvSpPr/>
            <p:nvPr/>
          </p:nvSpPr>
          <p:spPr>
            <a:xfrm rot="16200000">
              <a:off x="8679258" y="3193686"/>
              <a:ext cx="4536952" cy="536027"/>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GB" sz="1200" kern="0">
                  <a:solidFill>
                    <a:srgbClr val="FFFFFF"/>
                  </a:solidFill>
                  <a:latin typeface="Arial"/>
                  <a:sym typeface="Arial"/>
                </a:rPr>
                <a:t>Security Infrastructure</a:t>
              </a:r>
            </a:p>
          </p:txBody>
        </p:sp>
        <p:sp>
          <p:nvSpPr>
            <p:cNvPr id="94" name="Rechteck: abgerundete Ecken 93">
              <a:extLst>
                <a:ext uri="{FF2B5EF4-FFF2-40B4-BE49-F238E27FC236}">
                  <a16:creationId xmlns:a16="http://schemas.microsoft.com/office/drawing/2014/main" id="{1EFB745A-B8EB-44E5-BD73-BEC19092E579}"/>
                </a:ext>
              </a:extLst>
            </p:cNvPr>
            <p:cNvSpPr/>
            <p:nvPr/>
          </p:nvSpPr>
          <p:spPr>
            <a:xfrm>
              <a:off x="6038974" y="1660946"/>
              <a:ext cx="3350490" cy="536027"/>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US" sz="1200" kern="0">
                  <a:solidFill>
                    <a:srgbClr val="FFFFFF"/>
                  </a:solidFill>
                  <a:latin typeface="Arial"/>
                  <a:sym typeface="Arial"/>
                </a:rPr>
                <a:t>Data Distribution / Exchange and Data Provision/Integration</a:t>
              </a:r>
              <a:endParaRPr lang="en-GB" sz="1200" kern="0">
                <a:solidFill>
                  <a:srgbClr val="FFFFFF"/>
                </a:solidFill>
                <a:latin typeface="Arial"/>
                <a:sym typeface="Arial"/>
              </a:endParaRPr>
            </a:p>
          </p:txBody>
        </p:sp>
        <p:sp>
          <p:nvSpPr>
            <p:cNvPr id="96" name="Rechteck: abgerundete Ecken 95">
              <a:extLst>
                <a:ext uri="{FF2B5EF4-FFF2-40B4-BE49-F238E27FC236}">
                  <a16:creationId xmlns:a16="http://schemas.microsoft.com/office/drawing/2014/main" id="{8307C63F-7DC4-4FFB-82A0-3039E5524FF3}"/>
                </a:ext>
              </a:extLst>
            </p:cNvPr>
            <p:cNvSpPr/>
            <p:nvPr/>
          </p:nvSpPr>
          <p:spPr>
            <a:xfrm rot="16200000">
              <a:off x="9045082" y="3344541"/>
              <a:ext cx="5136475" cy="536027"/>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GB" sz="1200" kern="0">
                  <a:solidFill>
                    <a:srgbClr val="000000"/>
                  </a:solidFill>
                  <a:latin typeface="Arial"/>
                  <a:sym typeface="Arial"/>
                </a:rPr>
                <a:t>Impact Assessment</a:t>
              </a:r>
            </a:p>
          </p:txBody>
        </p:sp>
      </p:grpSp>
      <p:sp>
        <p:nvSpPr>
          <p:cNvPr id="104" name="Textfeld 103">
            <a:extLst>
              <a:ext uri="{FF2B5EF4-FFF2-40B4-BE49-F238E27FC236}">
                <a16:creationId xmlns:a16="http://schemas.microsoft.com/office/drawing/2014/main" id="{D4B9949F-446E-49C6-A4E5-7E4AB1694BB5}"/>
              </a:ext>
            </a:extLst>
          </p:cNvPr>
          <p:cNvSpPr txBox="1"/>
          <p:nvPr/>
        </p:nvSpPr>
        <p:spPr>
          <a:xfrm>
            <a:off x="56854" y="912742"/>
            <a:ext cx="4623303" cy="523220"/>
          </a:xfrm>
          <a:prstGeom prst="rect">
            <a:avLst/>
          </a:prstGeom>
          <a:noFill/>
        </p:spPr>
        <p:txBody>
          <a:bodyPr wrap="square">
            <a:spAutoFit/>
          </a:bodyPr>
          <a:lstStyle/>
          <a:p>
            <a:pPr algn="ctr" defTabSz="914377">
              <a:buClr>
                <a:srgbClr val="000000"/>
              </a:buClr>
              <a:defRPr/>
            </a:pPr>
            <a:r>
              <a:rPr lang="en-US" sz="1400" b="1" kern="0" dirty="0">
                <a:solidFill>
                  <a:srgbClr val="000000"/>
                </a:solidFill>
                <a:latin typeface="Work Sans" pitchFamily="2" charset="0"/>
                <a:cs typeface="Arial"/>
                <a:sym typeface="Arial"/>
              </a:rPr>
              <a:t>Extended Enterprise Interoperability Framework</a:t>
            </a:r>
          </a:p>
          <a:p>
            <a:pPr algn="ctr" defTabSz="914377">
              <a:buClr>
                <a:srgbClr val="000000"/>
              </a:buClr>
              <a:defRPr/>
            </a:pPr>
            <a:r>
              <a:rPr lang="en-US" sz="1400" b="1" kern="0" dirty="0">
                <a:solidFill>
                  <a:srgbClr val="000000"/>
                </a:solidFill>
                <a:latin typeface="Work Sans" pitchFamily="2" charset="0"/>
                <a:cs typeface="Arial"/>
                <a:sym typeface="Arial"/>
              </a:rPr>
              <a:t>(ISO 11354)</a:t>
            </a:r>
          </a:p>
        </p:txBody>
      </p:sp>
      <p:sp>
        <p:nvSpPr>
          <p:cNvPr id="105" name="Textfeld 104">
            <a:extLst>
              <a:ext uri="{FF2B5EF4-FFF2-40B4-BE49-F238E27FC236}">
                <a16:creationId xmlns:a16="http://schemas.microsoft.com/office/drawing/2014/main" id="{75E17CD5-93A8-4A1E-BBF2-120A1D129F6D}"/>
              </a:ext>
            </a:extLst>
          </p:cNvPr>
          <p:cNvSpPr txBox="1"/>
          <p:nvPr/>
        </p:nvSpPr>
        <p:spPr>
          <a:xfrm>
            <a:off x="6480241" y="908757"/>
            <a:ext cx="3525907" cy="307777"/>
          </a:xfrm>
          <a:prstGeom prst="rect">
            <a:avLst/>
          </a:prstGeom>
          <a:noFill/>
        </p:spPr>
        <p:txBody>
          <a:bodyPr wrap="square">
            <a:spAutoFit/>
          </a:bodyPr>
          <a:lstStyle/>
          <a:p>
            <a:pPr algn="ctr" defTabSz="914377">
              <a:buClr>
                <a:srgbClr val="000000"/>
              </a:buClr>
              <a:defRPr/>
            </a:pPr>
            <a:r>
              <a:rPr lang="de-DE" sz="1400" b="1" kern="0" dirty="0">
                <a:solidFill>
                  <a:srgbClr val="000000"/>
                </a:solidFill>
                <a:latin typeface="Work Sans" pitchFamily="2" charset="0"/>
                <a:cs typeface="Arial"/>
                <a:sym typeface="Arial"/>
              </a:rPr>
              <a:t>Technical Standard Stack</a:t>
            </a:r>
          </a:p>
        </p:txBody>
      </p:sp>
      <p:sp>
        <p:nvSpPr>
          <p:cNvPr id="106" name="Pfeil: nach rechts 105">
            <a:extLst>
              <a:ext uri="{FF2B5EF4-FFF2-40B4-BE49-F238E27FC236}">
                <a16:creationId xmlns:a16="http://schemas.microsoft.com/office/drawing/2014/main" id="{EBFDAEFA-8117-464E-849C-63F36E8220A6}"/>
              </a:ext>
            </a:extLst>
          </p:cNvPr>
          <p:cNvSpPr/>
          <p:nvPr/>
        </p:nvSpPr>
        <p:spPr>
          <a:xfrm>
            <a:off x="4835561" y="2613039"/>
            <a:ext cx="567063" cy="7537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endParaRPr lang="de-DE" sz="1400" kern="0">
              <a:solidFill>
                <a:srgbClr val="FFFFFF"/>
              </a:solidFill>
              <a:latin typeface="Arial"/>
              <a:sym typeface="Arial"/>
            </a:endParaRPr>
          </a:p>
        </p:txBody>
      </p:sp>
      <p:sp>
        <p:nvSpPr>
          <p:cNvPr id="110" name="Rectangle 9">
            <a:extLst>
              <a:ext uri="{FF2B5EF4-FFF2-40B4-BE49-F238E27FC236}">
                <a16:creationId xmlns:a16="http://schemas.microsoft.com/office/drawing/2014/main" id="{79B58C8A-CE05-4352-8ECC-E38FCB5F4D3E}"/>
              </a:ext>
            </a:extLst>
          </p:cNvPr>
          <p:cNvSpPr/>
          <p:nvPr/>
        </p:nvSpPr>
        <p:spPr>
          <a:xfrm>
            <a:off x="5582353" y="5303328"/>
            <a:ext cx="5339251" cy="871875"/>
          </a:xfrm>
          <a:prstGeom prst="roundRect">
            <a:avLst/>
          </a:prstGeom>
          <a:solidFill>
            <a:schemeClr val="bg1">
              <a:lumMod val="95000"/>
            </a:schemeClr>
          </a:solidFill>
          <a:ln>
            <a:noFill/>
          </a:ln>
        </p:spPr>
        <p:style>
          <a:lnRef idx="2">
            <a:schemeClr val="accent3"/>
          </a:lnRef>
          <a:fillRef idx="1">
            <a:schemeClr val="lt1"/>
          </a:fillRef>
          <a:effectRef idx="0">
            <a:schemeClr val="accent3"/>
          </a:effectRef>
          <a:fontRef idx="minor">
            <a:schemeClr val="dk1"/>
          </a:fontRef>
        </p:style>
        <p:txBody>
          <a:bodyPr rtlCol="0" anchor="t"/>
          <a:lstStyle/>
          <a:p>
            <a:pPr defTabSz="914377">
              <a:defRPr/>
            </a:pPr>
            <a:endParaRPr lang="en-US" sz="800" i="1">
              <a:solidFill>
                <a:srgbClr val="000000"/>
              </a:solidFill>
              <a:latin typeface="Arial"/>
              <a:sym typeface="Arial"/>
            </a:endParaRPr>
          </a:p>
        </p:txBody>
      </p:sp>
      <p:pic>
        <p:nvPicPr>
          <p:cNvPr id="117" name="Grafik 116" descr="Informationen mit einfarbiger Füllung">
            <a:extLst>
              <a:ext uri="{FF2B5EF4-FFF2-40B4-BE49-F238E27FC236}">
                <a16:creationId xmlns:a16="http://schemas.microsoft.com/office/drawing/2014/main" id="{CCE70D4B-59FE-4B56-9D02-3BE5CD74EC8F}"/>
              </a:ext>
            </a:extLst>
          </p:cNvPr>
          <p:cNvPicPr>
            <a:picLocks noChangeAspect="1"/>
          </p:cNvPicPr>
          <p:nvPr/>
        </p:nvPicPr>
        <p:blipFill>
          <a:blip r:embed="rId46">
            <a:extLst>
              <a:ext uri="{96DAC541-7B7A-43D3-8B79-37D633B846F1}">
                <asvg:svgBlip xmlns:asvg="http://schemas.microsoft.com/office/drawing/2016/SVG/main" r:embed="rId47"/>
              </a:ext>
            </a:extLst>
          </a:blip>
          <a:stretch>
            <a:fillRect/>
          </a:stretch>
        </p:blipFill>
        <p:spPr>
          <a:xfrm>
            <a:off x="5627071" y="5392112"/>
            <a:ext cx="326709" cy="326709"/>
          </a:xfrm>
          <a:prstGeom prst="rect">
            <a:avLst/>
          </a:prstGeom>
        </p:spPr>
      </p:pic>
      <p:sp>
        <p:nvSpPr>
          <p:cNvPr id="112" name="Textfeld 111">
            <a:extLst>
              <a:ext uri="{FF2B5EF4-FFF2-40B4-BE49-F238E27FC236}">
                <a16:creationId xmlns:a16="http://schemas.microsoft.com/office/drawing/2014/main" id="{F96A5F03-E22B-4D46-BF7B-1518D627F4AF}"/>
              </a:ext>
            </a:extLst>
          </p:cNvPr>
          <p:cNvSpPr txBox="1"/>
          <p:nvPr/>
        </p:nvSpPr>
        <p:spPr>
          <a:xfrm>
            <a:off x="5917888" y="5366291"/>
            <a:ext cx="4807109" cy="451277"/>
          </a:xfrm>
          <a:prstGeom prst="rect">
            <a:avLst/>
          </a:prstGeom>
          <a:noFill/>
        </p:spPr>
        <p:txBody>
          <a:bodyPr wrap="square">
            <a:spAutoFit/>
          </a:bodyPr>
          <a:lstStyle/>
          <a:p>
            <a:pPr marL="0" lvl="1" defTabSz="914377">
              <a:lnSpc>
                <a:spcPct val="115000"/>
              </a:lnSpc>
              <a:spcBef>
                <a:spcPts val="600"/>
              </a:spcBef>
              <a:buClr>
                <a:srgbClr val="000000"/>
              </a:buClr>
              <a:defRPr/>
            </a:pPr>
            <a:r>
              <a:rPr lang="en-US" sz="1051" b="1" kern="0" dirty="0">
                <a:solidFill>
                  <a:srgbClr val="000000"/>
                </a:solidFill>
                <a:latin typeface="Work Sans SemiBold" pitchFamily="2" charset="0"/>
                <a:ea typeface="Work Sans SemiBold" pitchFamily="2" charset="0"/>
                <a:cs typeface="Work Sans SemiBold" pitchFamily="2" charset="0"/>
                <a:sym typeface="Arial"/>
              </a:rPr>
              <a:t>Technical Standard Stack to cover every technical aspect of the battery data ecosystem, i.e. data storage (central vs. decentral)</a:t>
            </a:r>
            <a:endParaRPr lang="de-DE" sz="1051" b="1" kern="0" dirty="0">
              <a:solidFill>
                <a:srgbClr val="000000"/>
              </a:solidFill>
              <a:latin typeface="Work Sans SemiBold" pitchFamily="2" charset="0"/>
              <a:ea typeface="Work Sans SemiBold" pitchFamily="2" charset="0"/>
              <a:cs typeface="Work Sans SemiBold" pitchFamily="2" charset="0"/>
              <a:sym typeface="Arial"/>
            </a:endParaRPr>
          </a:p>
        </p:txBody>
      </p:sp>
      <p:sp>
        <p:nvSpPr>
          <p:cNvPr id="113" name="Rectangle 9">
            <a:extLst>
              <a:ext uri="{FF2B5EF4-FFF2-40B4-BE49-F238E27FC236}">
                <a16:creationId xmlns:a16="http://schemas.microsoft.com/office/drawing/2014/main" id="{E5F6548A-6543-47F2-8A10-1EF612BCF7E4}"/>
              </a:ext>
            </a:extLst>
          </p:cNvPr>
          <p:cNvSpPr/>
          <p:nvPr/>
        </p:nvSpPr>
        <p:spPr>
          <a:xfrm>
            <a:off x="197918" y="5034346"/>
            <a:ext cx="5187831" cy="1141031"/>
          </a:xfrm>
          <a:prstGeom prst="roundRect">
            <a:avLst/>
          </a:prstGeom>
          <a:solidFill>
            <a:schemeClr val="bg1">
              <a:lumMod val="95000"/>
            </a:schemeClr>
          </a:solidFill>
          <a:ln>
            <a:noFill/>
          </a:ln>
        </p:spPr>
        <p:style>
          <a:lnRef idx="2">
            <a:schemeClr val="accent3"/>
          </a:lnRef>
          <a:fillRef idx="1">
            <a:schemeClr val="lt1"/>
          </a:fillRef>
          <a:effectRef idx="0">
            <a:schemeClr val="accent3"/>
          </a:effectRef>
          <a:fontRef idx="minor">
            <a:schemeClr val="dk1"/>
          </a:fontRef>
        </p:style>
        <p:txBody>
          <a:bodyPr rtlCol="0" anchor="t"/>
          <a:lstStyle/>
          <a:p>
            <a:pPr defTabSz="914377">
              <a:defRPr/>
            </a:pPr>
            <a:endParaRPr lang="en-US" sz="800" i="1">
              <a:solidFill>
                <a:srgbClr val="000000"/>
              </a:solidFill>
              <a:latin typeface="Arial"/>
              <a:sym typeface="Arial"/>
            </a:endParaRPr>
          </a:p>
        </p:txBody>
      </p:sp>
      <p:pic>
        <p:nvPicPr>
          <p:cNvPr id="118" name="Grafik 117" descr="Informationen mit einfarbiger Füllung">
            <a:extLst>
              <a:ext uri="{FF2B5EF4-FFF2-40B4-BE49-F238E27FC236}">
                <a16:creationId xmlns:a16="http://schemas.microsoft.com/office/drawing/2014/main" id="{42C83C15-E497-4EE6-9BDB-FE86153F6E43}"/>
              </a:ext>
            </a:extLst>
          </p:cNvPr>
          <p:cNvPicPr>
            <a:picLocks noChangeAspect="1"/>
          </p:cNvPicPr>
          <p:nvPr/>
        </p:nvPicPr>
        <p:blipFill>
          <a:blip r:embed="rId46">
            <a:extLst>
              <a:ext uri="{96DAC541-7B7A-43D3-8B79-37D633B846F1}">
                <asvg:svgBlip xmlns:asvg="http://schemas.microsoft.com/office/drawing/2016/SVG/main" r:embed="rId47"/>
              </a:ext>
            </a:extLst>
          </a:blip>
          <a:stretch>
            <a:fillRect/>
          </a:stretch>
        </p:blipFill>
        <p:spPr>
          <a:xfrm>
            <a:off x="236018" y="5083768"/>
            <a:ext cx="326709" cy="326709"/>
          </a:xfrm>
          <a:prstGeom prst="rect">
            <a:avLst/>
          </a:prstGeom>
        </p:spPr>
      </p:pic>
      <p:sp>
        <p:nvSpPr>
          <p:cNvPr id="115" name="Textfeld 114">
            <a:extLst>
              <a:ext uri="{FF2B5EF4-FFF2-40B4-BE49-F238E27FC236}">
                <a16:creationId xmlns:a16="http://schemas.microsoft.com/office/drawing/2014/main" id="{7142AC7F-EEF3-4E17-BED5-ED743D094782}"/>
              </a:ext>
            </a:extLst>
          </p:cNvPr>
          <p:cNvSpPr txBox="1"/>
          <p:nvPr/>
        </p:nvSpPr>
        <p:spPr>
          <a:xfrm>
            <a:off x="531511" y="5101764"/>
            <a:ext cx="4666500" cy="1009122"/>
          </a:xfrm>
          <a:prstGeom prst="rect">
            <a:avLst/>
          </a:prstGeom>
          <a:noFill/>
        </p:spPr>
        <p:txBody>
          <a:bodyPr wrap="square">
            <a:spAutoFit/>
          </a:bodyPr>
          <a:lstStyle/>
          <a:p>
            <a:pPr marL="0" lvl="1" defTabSz="914377">
              <a:lnSpc>
                <a:spcPct val="115000"/>
              </a:lnSpc>
              <a:spcBef>
                <a:spcPts val="600"/>
              </a:spcBef>
              <a:buClr>
                <a:srgbClr val="000000"/>
              </a:buClr>
              <a:defRPr/>
            </a:pPr>
            <a:r>
              <a:rPr lang="en-US" sz="1051" b="1" kern="0">
                <a:solidFill>
                  <a:srgbClr val="000000"/>
                </a:solidFill>
                <a:latin typeface="Work Sans SemiBold" pitchFamily="2" charset="0"/>
                <a:ea typeface="Work Sans SemiBold" pitchFamily="2" charset="0"/>
                <a:cs typeface="Work Sans SemiBold" pitchFamily="2" charset="0"/>
                <a:sym typeface="Arial"/>
              </a:rPr>
              <a:t>The Enterprise Interoperability Framework allows to:</a:t>
            </a:r>
          </a:p>
          <a:p>
            <a:pPr marL="171446" lvl="1" indent="-171446" defTabSz="914377">
              <a:lnSpc>
                <a:spcPct val="115000"/>
              </a:lnSpc>
              <a:buClr>
                <a:srgbClr val="000000"/>
              </a:buClr>
              <a:buFont typeface="Arial" panose="020B0604020202020204" pitchFamily="34" charset="0"/>
              <a:buChar char="•"/>
              <a:defRPr/>
            </a:pPr>
            <a:r>
              <a:rPr lang="en-US" sz="1051" kern="0">
                <a:solidFill>
                  <a:srgbClr val="000000"/>
                </a:solidFill>
                <a:latin typeface="Work Sans" pitchFamily="2" charset="0"/>
                <a:ea typeface="Work Sans SemiBold" pitchFamily="2" charset="0"/>
                <a:cs typeface="Work Sans SemiBold" pitchFamily="2" charset="0"/>
                <a:sym typeface="Arial"/>
              </a:rPr>
              <a:t>Capture and structure interoperability knowledge/solutions in the framework through a barrier-driven approach</a:t>
            </a:r>
          </a:p>
          <a:p>
            <a:pPr marL="171446" lvl="1" indent="-171446" defTabSz="914377">
              <a:lnSpc>
                <a:spcPct val="115000"/>
              </a:lnSpc>
              <a:buClr>
                <a:srgbClr val="000000"/>
              </a:buClr>
              <a:buFont typeface="Arial" panose="020B0604020202020204" pitchFamily="34" charset="0"/>
              <a:buChar char="•"/>
              <a:defRPr/>
            </a:pPr>
            <a:r>
              <a:rPr lang="en-US" sz="1051" kern="0">
                <a:solidFill>
                  <a:srgbClr val="000000"/>
                </a:solidFill>
                <a:latin typeface="Work Sans" pitchFamily="2" charset="0"/>
                <a:ea typeface="Work Sans SemiBold" pitchFamily="2" charset="0"/>
                <a:cs typeface="Work Sans SemiBold" pitchFamily="2" charset="0"/>
                <a:sym typeface="Arial"/>
              </a:rPr>
              <a:t>Provide support to enterprise interoperability engineers and industry end users to carry out their interoperability projects.</a:t>
            </a:r>
            <a:endParaRPr lang="de-DE" sz="1051" kern="0">
              <a:solidFill>
                <a:srgbClr val="000000"/>
              </a:solidFill>
              <a:latin typeface="Work Sans" pitchFamily="2" charset="0"/>
              <a:ea typeface="Work Sans SemiBold" pitchFamily="2" charset="0"/>
              <a:cs typeface="Work Sans SemiBold" pitchFamily="2" charset="0"/>
              <a:sym typeface="Arial"/>
            </a:endParaRPr>
          </a:p>
        </p:txBody>
      </p:sp>
      <p:sp>
        <p:nvSpPr>
          <p:cNvPr id="8" name="Sprechblase: rechteckig 7">
            <a:extLst>
              <a:ext uri="{FF2B5EF4-FFF2-40B4-BE49-F238E27FC236}">
                <a16:creationId xmlns:a16="http://schemas.microsoft.com/office/drawing/2014/main" id="{76D09A75-80CA-423B-A701-CB1D66DFB06E}"/>
              </a:ext>
            </a:extLst>
          </p:cNvPr>
          <p:cNvSpPr/>
          <p:nvPr/>
        </p:nvSpPr>
        <p:spPr>
          <a:xfrm>
            <a:off x="298857" y="4088007"/>
            <a:ext cx="944171" cy="233311"/>
          </a:xfrm>
          <a:prstGeom prst="wedgeRectCallout">
            <a:avLst>
              <a:gd name="adj1" fmla="val 33137"/>
              <a:gd name="adj2" fmla="val -10644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100" kern="0" dirty="0">
                <a:solidFill>
                  <a:srgbClr val="000000"/>
                </a:solidFill>
                <a:latin typeface="Arial"/>
                <a:sym typeface="Arial"/>
              </a:rPr>
              <a:t>Extension</a:t>
            </a:r>
          </a:p>
        </p:txBody>
      </p:sp>
    </p:spTree>
    <p:extLst>
      <p:ext uri="{BB962C8B-B14F-4D97-AF65-F5344CB8AC3E}">
        <p14:creationId xmlns:p14="http://schemas.microsoft.com/office/powerpoint/2010/main" val="4260780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5"/>
                                        </p:tgtEl>
                                        <p:attrNameLst>
                                          <p:attrName>style.visibility</p:attrName>
                                        </p:attrNameLst>
                                      </p:cBhvr>
                                      <p:to>
                                        <p:strVal val="visible"/>
                                      </p:to>
                                    </p:set>
                                    <p:animEffect transition="in" filter="fade">
                                      <p:cBhvr>
                                        <p:cTn id="10" dur="500"/>
                                        <p:tgtEl>
                                          <p:spTgt spid="10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6"/>
                                        </p:tgtEl>
                                        <p:attrNameLst>
                                          <p:attrName>style.visibility</p:attrName>
                                        </p:attrNameLst>
                                      </p:cBhvr>
                                      <p:to>
                                        <p:strVal val="visible"/>
                                      </p:to>
                                    </p:set>
                                    <p:animEffect transition="in" filter="fade">
                                      <p:cBhvr>
                                        <p:cTn id="13" dur="500"/>
                                        <p:tgtEl>
                                          <p:spTgt spid="10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0"/>
                                        </p:tgtEl>
                                        <p:attrNameLst>
                                          <p:attrName>style.visibility</p:attrName>
                                        </p:attrNameLst>
                                      </p:cBhvr>
                                      <p:to>
                                        <p:strVal val="visible"/>
                                      </p:to>
                                    </p:set>
                                    <p:animEffect transition="in" filter="fade">
                                      <p:cBhvr>
                                        <p:cTn id="16" dur="500"/>
                                        <p:tgtEl>
                                          <p:spTgt spid="110"/>
                                        </p:tgtEl>
                                      </p:cBhvr>
                                    </p:animEffect>
                                  </p:childTnLst>
                                </p:cTn>
                              </p:par>
                              <p:par>
                                <p:cTn id="17" presetID="10" presetClass="entr" presetSubtype="0" fill="hold" nodeType="withEffect">
                                  <p:stCondLst>
                                    <p:cond delay="0"/>
                                  </p:stCondLst>
                                  <p:childTnLst>
                                    <p:set>
                                      <p:cBhvr>
                                        <p:cTn id="18" dur="1" fill="hold">
                                          <p:stCondLst>
                                            <p:cond delay="0"/>
                                          </p:stCondLst>
                                        </p:cTn>
                                        <p:tgtEl>
                                          <p:spTgt spid="117"/>
                                        </p:tgtEl>
                                        <p:attrNameLst>
                                          <p:attrName>style.visibility</p:attrName>
                                        </p:attrNameLst>
                                      </p:cBhvr>
                                      <p:to>
                                        <p:strVal val="visible"/>
                                      </p:to>
                                    </p:set>
                                    <p:animEffect transition="in" filter="fade">
                                      <p:cBhvr>
                                        <p:cTn id="19" dur="500"/>
                                        <p:tgtEl>
                                          <p:spTgt spid="11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2"/>
                                        </p:tgtEl>
                                        <p:attrNameLst>
                                          <p:attrName>style.visibility</p:attrName>
                                        </p:attrNameLst>
                                      </p:cBhvr>
                                      <p:to>
                                        <p:strVal val="visible"/>
                                      </p:to>
                                    </p:set>
                                    <p:animEffect transition="in" filter="fade">
                                      <p:cBhvr>
                                        <p:cTn id="22"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P spid="106" grpId="0" animBg="1"/>
      <p:bldP spid="110" grpId="0" animBg="1"/>
      <p:bldP spid="112" grpId="0"/>
    </p:bld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DCF77059-8236-4657-8073-3EF44E97B235}"/>
              </a:ext>
            </a:extLst>
          </p:cNvPr>
          <p:cNvSpPr>
            <a:spLocks noGrp="1"/>
          </p:cNvSpPr>
          <p:nvPr>
            <p:ph type="sldNum" sz="quarter" idx="10"/>
          </p:nvPr>
        </p:nvSpPr>
        <p:spPr/>
        <p:txBody>
          <a:bodyPr/>
          <a:lstStyle/>
          <a:p>
            <a:pPr defTabSz="1219140">
              <a:defRPr/>
            </a:pPr>
            <a:fld id="{8B252499-9B54-4877-82BC-0DBF69578AC1}" type="slidenum">
              <a:rPr lang="en-US">
                <a:solidFill>
                  <a:srgbClr val="5F5F5F"/>
                </a:solidFill>
                <a:latin typeface="Calibri" panose="020F0502020204030204"/>
              </a:rPr>
              <a:pPr defTabSz="1219140">
                <a:defRPr/>
              </a:pPr>
              <a:t>29</a:t>
            </a:fld>
            <a:endParaRPr lang="en-US" dirty="0">
              <a:solidFill>
                <a:srgbClr val="5F5F5F"/>
              </a:solidFill>
              <a:latin typeface="Calibri" panose="020F0502020204030204"/>
            </a:endParaRPr>
          </a:p>
        </p:txBody>
      </p:sp>
      <p:sp>
        <p:nvSpPr>
          <p:cNvPr id="7" name="Titel 2"/>
          <p:cNvSpPr>
            <a:spLocks noGrp="1"/>
          </p:cNvSpPr>
          <p:nvPr>
            <p:ph type="title"/>
          </p:nvPr>
        </p:nvSpPr>
        <p:spPr>
          <a:xfrm>
            <a:off x="402168" y="190038"/>
            <a:ext cx="11403496" cy="1102783"/>
          </a:xfrm>
        </p:spPr>
        <p:txBody>
          <a:bodyPr/>
          <a:lstStyle/>
          <a:p>
            <a:r>
              <a:rPr lang="en-US" dirty="0"/>
              <a:t>Mapping ESPR Requirements to DPP Meta Structure</a:t>
            </a:r>
            <a:endParaRPr lang="de-DE" dirty="0"/>
          </a:p>
        </p:txBody>
      </p:sp>
      <p:cxnSp>
        <p:nvCxnSpPr>
          <p:cNvPr id="298" name="Straight Connector 17">
            <a:extLst>
              <a:ext uri="{FF2B5EF4-FFF2-40B4-BE49-F238E27FC236}">
                <a16:creationId xmlns:a16="http://schemas.microsoft.com/office/drawing/2014/main" id="{2A87384B-94C8-8372-FD5D-6C67467EC25E}"/>
              </a:ext>
            </a:extLst>
          </p:cNvPr>
          <p:cNvCxnSpPr>
            <a:cxnSpLocks/>
          </p:cNvCxnSpPr>
          <p:nvPr/>
        </p:nvCxnSpPr>
        <p:spPr>
          <a:xfrm flipV="1">
            <a:off x="5942117" y="1195081"/>
            <a:ext cx="0" cy="4872551"/>
          </a:xfrm>
          <a:prstGeom prst="line">
            <a:avLst/>
          </a:prstGeom>
          <a:noFill/>
          <a:ln w="9525" cap="flat" cmpd="sng" algn="ctr">
            <a:solidFill>
              <a:srgbClr val="000000"/>
            </a:solidFill>
            <a:prstDash val="solid"/>
          </a:ln>
          <a:effectLst/>
        </p:spPr>
      </p:cxnSp>
      <p:grpSp>
        <p:nvGrpSpPr>
          <p:cNvPr id="299" name="Group 144">
            <a:extLst>
              <a:ext uri="{FF2B5EF4-FFF2-40B4-BE49-F238E27FC236}">
                <a16:creationId xmlns:a16="http://schemas.microsoft.com/office/drawing/2014/main" id="{A1E27CD0-E524-65A4-0DAD-B387CD0F6E3D}"/>
              </a:ext>
            </a:extLst>
          </p:cNvPr>
          <p:cNvGrpSpPr/>
          <p:nvPr/>
        </p:nvGrpSpPr>
        <p:grpSpPr>
          <a:xfrm>
            <a:off x="5597749" y="3536458"/>
            <a:ext cx="688737" cy="639791"/>
            <a:chOff x="6732026" y="2746064"/>
            <a:chExt cx="175172" cy="414378"/>
          </a:xfrm>
          <a:solidFill>
            <a:srgbClr val="E73331"/>
          </a:solidFill>
        </p:grpSpPr>
        <p:sp>
          <p:nvSpPr>
            <p:cNvPr id="348" name="Chevron 4">
              <a:extLst>
                <a:ext uri="{FF2B5EF4-FFF2-40B4-BE49-F238E27FC236}">
                  <a16:creationId xmlns:a16="http://schemas.microsoft.com/office/drawing/2014/main" id="{24281DF2-2B37-E78C-201C-43FF8A0F9BEA}"/>
                </a:ext>
              </a:extLst>
            </p:cNvPr>
            <p:cNvSpPr/>
            <p:nvPr/>
          </p:nvSpPr>
          <p:spPr>
            <a:xfrm>
              <a:off x="6766424" y="2746064"/>
              <a:ext cx="140774" cy="414378"/>
            </a:xfrm>
            <a:prstGeom prst="chevron">
              <a:avLst/>
            </a:prstGeom>
            <a:grpFill/>
            <a:ln w="25400" cap="flat" cmpd="sng" algn="ctr">
              <a:noFill/>
              <a:prstDash val="solid"/>
            </a:ln>
            <a:effectLst/>
          </p:spPr>
          <p:txBody>
            <a:bodyPr rtlCol="0" anchor="ctr"/>
            <a:lstStyle/>
            <a:p>
              <a:pPr algn="ctr" defTabSz="914377">
                <a:defRPr/>
              </a:pPr>
              <a:endParaRPr lang="en-IN" kern="0">
                <a:solidFill>
                  <a:srgbClr val="000000"/>
                </a:solidFill>
                <a:latin typeface="Century Gothic"/>
                <a:sym typeface="Arial"/>
              </a:endParaRPr>
            </a:p>
          </p:txBody>
        </p:sp>
        <p:sp>
          <p:nvSpPr>
            <p:cNvPr id="349" name="Chevron 174">
              <a:extLst>
                <a:ext uri="{FF2B5EF4-FFF2-40B4-BE49-F238E27FC236}">
                  <a16:creationId xmlns:a16="http://schemas.microsoft.com/office/drawing/2014/main" id="{666786F5-25E5-7A2E-EC98-196B7EB69D9B}"/>
                </a:ext>
              </a:extLst>
            </p:cNvPr>
            <p:cNvSpPr/>
            <p:nvPr/>
          </p:nvSpPr>
          <p:spPr>
            <a:xfrm>
              <a:off x="6732026" y="2831089"/>
              <a:ext cx="83004" cy="244328"/>
            </a:xfrm>
            <a:prstGeom prst="chevron">
              <a:avLst/>
            </a:prstGeom>
            <a:grpFill/>
            <a:ln w="25400" cap="flat" cmpd="sng" algn="ctr">
              <a:noFill/>
              <a:prstDash val="solid"/>
            </a:ln>
            <a:effectLst/>
          </p:spPr>
          <p:txBody>
            <a:bodyPr rtlCol="0" anchor="ctr"/>
            <a:lstStyle/>
            <a:p>
              <a:pPr algn="ctr" defTabSz="914377">
                <a:defRPr/>
              </a:pPr>
              <a:endParaRPr lang="en-IN" kern="0">
                <a:solidFill>
                  <a:srgbClr val="000000"/>
                </a:solidFill>
                <a:latin typeface="Century Gothic"/>
                <a:sym typeface="Arial"/>
              </a:endParaRPr>
            </a:p>
          </p:txBody>
        </p:sp>
      </p:grpSp>
      <p:sp>
        <p:nvSpPr>
          <p:cNvPr id="350" name="Inhaltsplatzhalter 4">
            <a:extLst>
              <a:ext uri="{FF2B5EF4-FFF2-40B4-BE49-F238E27FC236}">
                <a16:creationId xmlns:a16="http://schemas.microsoft.com/office/drawing/2014/main" id="{0F59A6D7-BAA1-BD69-6566-62B99A6D8B75}"/>
              </a:ext>
            </a:extLst>
          </p:cNvPr>
          <p:cNvSpPr txBox="1">
            <a:spLocks/>
          </p:cNvSpPr>
          <p:nvPr/>
        </p:nvSpPr>
        <p:spPr>
          <a:xfrm>
            <a:off x="423112" y="1843167"/>
            <a:ext cx="5310033" cy="4351339"/>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189" marR="0" lvl="0" indent="-342891" algn="l" rtl="0">
              <a:lnSpc>
                <a:spcPct val="115000"/>
              </a:lnSpc>
              <a:spcBef>
                <a:spcPts val="0"/>
              </a:spcBef>
              <a:spcAft>
                <a:spcPts val="0"/>
              </a:spcAft>
              <a:buClr>
                <a:schemeClr val="dk2"/>
              </a:buClr>
              <a:buSzPts val="1800"/>
              <a:buFont typeface="Work Sans"/>
              <a:buChar char="●"/>
              <a:defRPr sz="1800" b="0" i="0" u="none" strike="noStrike" cap="none">
                <a:solidFill>
                  <a:schemeClr val="accent5"/>
                </a:solidFill>
                <a:latin typeface="Work Sans"/>
                <a:ea typeface="Work Sans"/>
                <a:cs typeface="Work Sans"/>
                <a:sym typeface="Work Sans"/>
              </a:defRPr>
            </a:lvl1pPr>
            <a:lvl2pPr marL="914377" marR="0" lvl="1" indent="-330192" algn="l" rtl="0">
              <a:lnSpc>
                <a:spcPct val="115000"/>
              </a:lnSpc>
              <a:spcBef>
                <a:spcPts val="360"/>
              </a:spcBef>
              <a:spcAft>
                <a:spcPts val="0"/>
              </a:spcAft>
              <a:buClr>
                <a:schemeClr val="dk2"/>
              </a:buClr>
              <a:buSzPts val="1600"/>
              <a:buFont typeface="Work Sans"/>
              <a:buChar char="●"/>
              <a:defRPr sz="1600" b="0" i="0" u="none" strike="noStrike" cap="none">
                <a:solidFill>
                  <a:schemeClr val="accent5"/>
                </a:solidFill>
                <a:latin typeface="Work Sans"/>
                <a:ea typeface="Work Sans"/>
                <a:cs typeface="Work Sans"/>
                <a:sym typeface="Work Sans"/>
              </a:defRPr>
            </a:lvl2pPr>
            <a:lvl3pPr marL="1371566" marR="0" lvl="2" indent="-330192" algn="l" rtl="0">
              <a:lnSpc>
                <a:spcPct val="115000"/>
              </a:lnSpc>
              <a:spcBef>
                <a:spcPts val="320"/>
              </a:spcBef>
              <a:spcAft>
                <a:spcPts val="0"/>
              </a:spcAft>
              <a:buClr>
                <a:schemeClr val="dk2"/>
              </a:buClr>
              <a:buSzPts val="1600"/>
              <a:buFont typeface="Work Sans"/>
              <a:buChar char="●"/>
              <a:defRPr sz="1600" b="0" i="0" u="none" strike="noStrike" cap="none">
                <a:solidFill>
                  <a:schemeClr val="accent5"/>
                </a:solidFill>
                <a:latin typeface="Work Sans"/>
                <a:ea typeface="Work Sans"/>
                <a:cs typeface="Work Sans"/>
                <a:sym typeface="Work Sans"/>
              </a:defRPr>
            </a:lvl3pPr>
            <a:lvl4pPr marL="1828754" marR="0" lvl="3" indent="-317492" algn="l" rtl="0">
              <a:lnSpc>
                <a:spcPct val="115000"/>
              </a:lnSpc>
              <a:spcBef>
                <a:spcPts val="280"/>
              </a:spcBef>
              <a:spcAft>
                <a:spcPts val="0"/>
              </a:spcAft>
              <a:buClr>
                <a:schemeClr val="dk2"/>
              </a:buClr>
              <a:buSzPts val="1400"/>
              <a:buFont typeface="Work Sans"/>
              <a:buChar char="●"/>
              <a:defRPr sz="1400" b="0" i="0" u="none" strike="noStrike" cap="none">
                <a:solidFill>
                  <a:schemeClr val="accent5"/>
                </a:solidFill>
                <a:latin typeface="Work Sans"/>
                <a:ea typeface="Work Sans"/>
                <a:cs typeface="Work Sans"/>
                <a:sym typeface="Work Sans"/>
              </a:defRPr>
            </a:lvl4pPr>
            <a:lvl5pPr marL="2285943" marR="0" lvl="4" indent="-304792" algn="l" rtl="0">
              <a:lnSpc>
                <a:spcPct val="115000"/>
              </a:lnSpc>
              <a:spcBef>
                <a:spcPts val="240"/>
              </a:spcBef>
              <a:spcAft>
                <a:spcPts val="0"/>
              </a:spcAft>
              <a:buClr>
                <a:schemeClr val="dk2"/>
              </a:buClr>
              <a:buSzPts val="1200"/>
              <a:buFont typeface="Work Sans"/>
              <a:buChar char="●"/>
              <a:defRPr sz="1200" b="0" i="0" u="none" strike="noStrike" cap="none">
                <a:solidFill>
                  <a:schemeClr val="accent5"/>
                </a:solidFill>
                <a:latin typeface="Work Sans"/>
                <a:ea typeface="Work Sans"/>
                <a:cs typeface="Work Sans"/>
                <a:sym typeface="Work Sans"/>
              </a:defRPr>
            </a:lvl5pPr>
            <a:lvl6pPr marL="2743131" marR="0" lvl="5" indent="-304792" algn="l" rtl="0">
              <a:lnSpc>
                <a:spcPct val="115000"/>
              </a:lnSpc>
              <a:spcBef>
                <a:spcPts val="433"/>
              </a:spcBef>
              <a:spcAft>
                <a:spcPts val="0"/>
              </a:spcAft>
              <a:buClr>
                <a:schemeClr val="dk2"/>
              </a:buClr>
              <a:buSzPts val="1200"/>
              <a:buFont typeface="Work Sans"/>
              <a:buChar char="●"/>
              <a:defRPr sz="1200" b="0" i="0" u="none" strike="noStrike" cap="none">
                <a:solidFill>
                  <a:schemeClr val="accent5"/>
                </a:solidFill>
                <a:latin typeface="Work Sans"/>
                <a:ea typeface="Work Sans"/>
                <a:cs typeface="Work Sans"/>
                <a:sym typeface="Work Sans"/>
              </a:defRPr>
            </a:lvl6pPr>
            <a:lvl7pPr marL="3200320" marR="0" lvl="6" indent="-304792" algn="l" rtl="0">
              <a:lnSpc>
                <a:spcPct val="115000"/>
              </a:lnSpc>
              <a:spcBef>
                <a:spcPts val="433"/>
              </a:spcBef>
              <a:spcAft>
                <a:spcPts val="0"/>
              </a:spcAft>
              <a:buClr>
                <a:schemeClr val="dk2"/>
              </a:buClr>
              <a:buSzPts val="1200"/>
              <a:buFont typeface="Work Sans"/>
              <a:buChar char="●"/>
              <a:defRPr sz="1200" b="0" i="0" u="none" strike="noStrike" cap="none">
                <a:solidFill>
                  <a:schemeClr val="accent5"/>
                </a:solidFill>
                <a:latin typeface="Work Sans"/>
                <a:ea typeface="Work Sans"/>
                <a:cs typeface="Work Sans"/>
                <a:sym typeface="Work Sans"/>
              </a:defRPr>
            </a:lvl7pPr>
            <a:lvl8pPr marL="3657509" marR="0" lvl="7" indent="-304792" algn="l" rtl="0">
              <a:lnSpc>
                <a:spcPct val="115000"/>
              </a:lnSpc>
              <a:spcBef>
                <a:spcPts val="433"/>
              </a:spcBef>
              <a:spcAft>
                <a:spcPts val="0"/>
              </a:spcAft>
              <a:buClr>
                <a:schemeClr val="dk2"/>
              </a:buClr>
              <a:buSzPts val="1200"/>
              <a:buFont typeface="Work Sans"/>
              <a:buChar char="●"/>
              <a:defRPr sz="1200" b="0" i="0" u="none" strike="noStrike" cap="none">
                <a:solidFill>
                  <a:schemeClr val="accent5"/>
                </a:solidFill>
                <a:latin typeface="Work Sans"/>
                <a:ea typeface="Work Sans"/>
                <a:cs typeface="Work Sans"/>
                <a:sym typeface="Work Sans"/>
              </a:defRPr>
            </a:lvl8pPr>
            <a:lvl9pPr marL="4114697" marR="0" lvl="8" indent="-304792" algn="l" rtl="0">
              <a:lnSpc>
                <a:spcPct val="115000"/>
              </a:lnSpc>
              <a:spcBef>
                <a:spcPts val="433"/>
              </a:spcBef>
              <a:spcAft>
                <a:spcPts val="0"/>
              </a:spcAft>
              <a:buClr>
                <a:schemeClr val="dk2"/>
              </a:buClr>
              <a:buSzPts val="1200"/>
              <a:buFont typeface="Work Sans"/>
              <a:buChar char="●"/>
              <a:defRPr sz="1200" b="0" i="0" u="none" strike="noStrike" cap="none">
                <a:solidFill>
                  <a:schemeClr val="accent5"/>
                </a:solidFill>
                <a:latin typeface="Work Sans"/>
                <a:ea typeface="Work Sans"/>
                <a:cs typeface="Work Sans"/>
                <a:sym typeface="Work Sans"/>
              </a:defRPr>
            </a:lvl9pPr>
          </a:lstStyle>
          <a:p>
            <a:pPr marL="457178" indent="-342882" defTabSz="914377">
              <a:buClr>
                <a:srgbClr val="8CADDE"/>
              </a:buClr>
              <a:defRPr/>
            </a:pPr>
            <a:r>
              <a:rPr lang="de-DE" kern="0" dirty="0">
                <a:solidFill>
                  <a:srgbClr val="212121"/>
                </a:solidFill>
              </a:rPr>
              <a:t>Data </a:t>
            </a:r>
            <a:r>
              <a:rPr lang="de-DE" kern="0" dirty="0" err="1">
                <a:solidFill>
                  <a:srgbClr val="212121"/>
                </a:solidFill>
              </a:rPr>
              <a:t>carriers</a:t>
            </a:r>
            <a:r>
              <a:rPr lang="de-DE" kern="0" dirty="0">
                <a:solidFill>
                  <a:srgbClr val="212121"/>
                </a:solidFill>
              </a:rPr>
              <a:t> (1) </a:t>
            </a:r>
            <a:br>
              <a:rPr lang="de-DE" kern="0" dirty="0">
                <a:solidFill>
                  <a:srgbClr val="212121"/>
                </a:solidFill>
              </a:rPr>
            </a:br>
            <a:r>
              <a:rPr lang="de-DE" kern="0" dirty="0">
                <a:solidFill>
                  <a:srgbClr val="212121"/>
                </a:solidFill>
              </a:rPr>
              <a:t>and </a:t>
            </a:r>
            <a:r>
              <a:rPr lang="de-DE" kern="0" dirty="0" err="1">
                <a:solidFill>
                  <a:srgbClr val="212121"/>
                </a:solidFill>
              </a:rPr>
              <a:t>unique</a:t>
            </a:r>
            <a:r>
              <a:rPr lang="de-DE" kern="0" dirty="0">
                <a:solidFill>
                  <a:srgbClr val="212121"/>
                </a:solidFill>
              </a:rPr>
              <a:t> </a:t>
            </a:r>
            <a:r>
              <a:rPr lang="de-DE" kern="0" dirty="0" err="1">
                <a:solidFill>
                  <a:srgbClr val="212121"/>
                </a:solidFill>
              </a:rPr>
              <a:t>identifiers</a:t>
            </a:r>
            <a:r>
              <a:rPr lang="de-DE" kern="0" dirty="0">
                <a:solidFill>
                  <a:srgbClr val="212121"/>
                </a:solidFill>
              </a:rPr>
              <a:t> (2)</a:t>
            </a:r>
          </a:p>
          <a:p>
            <a:pPr marL="457178" indent="-342882" defTabSz="914377">
              <a:buClr>
                <a:srgbClr val="8CADDE"/>
              </a:buClr>
              <a:defRPr/>
            </a:pPr>
            <a:r>
              <a:rPr lang="de-DE" kern="0" dirty="0">
                <a:solidFill>
                  <a:srgbClr val="212121"/>
                </a:solidFill>
              </a:rPr>
              <a:t>Access </a:t>
            </a:r>
            <a:r>
              <a:rPr lang="de-DE" kern="0" dirty="0" err="1">
                <a:solidFill>
                  <a:srgbClr val="212121"/>
                </a:solidFill>
              </a:rPr>
              <a:t>rights</a:t>
            </a:r>
            <a:r>
              <a:rPr lang="de-DE" kern="0" dirty="0">
                <a:solidFill>
                  <a:srgbClr val="212121"/>
                </a:solidFill>
              </a:rPr>
              <a:t> </a:t>
            </a:r>
            <a:r>
              <a:rPr lang="de-DE" kern="0" dirty="0" err="1">
                <a:solidFill>
                  <a:srgbClr val="212121"/>
                </a:solidFill>
              </a:rPr>
              <a:t>management</a:t>
            </a:r>
            <a:r>
              <a:rPr lang="de-DE" kern="0" dirty="0">
                <a:solidFill>
                  <a:srgbClr val="212121"/>
                </a:solidFill>
              </a:rPr>
              <a:t> (3)</a:t>
            </a:r>
          </a:p>
          <a:p>
            <a:pPr marL="457178" indent="-342882" defTabSz="914377">
              <a:buClr>
                <a:srgbClr val="8CADDE"/>
              </a:buClr>
              <a:defRPr/>
            </a:pPr>
            <a:r>
              <a:rPr lang="de-DE" kern="0" dirty="0" err="1">
                <a:solidFill>
                  <a:srgbClr val="212121"/>
                </a:solidFill>
              </a:rPr>
              <a:t>Interoperability</a:t>
            </a:r>
            <a:r>
              <a:rPr lang="de-DE" kern="0" dirty="0">
                <a:solidFill>
                  <a:srgbClr val="212121"/>
                </a:solidFill>
              </a:rPr>
              <a:t> (</a:t>
            </a:r>
            <a:r>
              <a:rPr lang="de-DE" kern="0" dirty="0" err="1">
                <a:solidFill>
                  <a:srgbClr val="212121"/>
                </a:solidFill>
              </a:rPr>
              <a:t>technical</a:t>
            </a:r>
            <a:r>
              <a:rPr lang="de-DE" kern="0" dirty="0">
                <a:solidFill>
                  <a:srgbClr val="212121"/>
                </a:solidFill>
              </a:rPr>
              <a:t>, </a:t>
            </a:r>
            <a:r>
              <a:rPr lang="de-DE" kern="0" dirty="0" err="1">
                <a:solidFill>
                  <a:srgbClr val="212121"/>
                </a:solidFill>
              </a:rPr>
              <a:t>semantic</a:t>
            </a:r>
            <a:r>
              <a:rPr lang="de-DE" kern="0" dirty="0">
                <a:solidFill>
                  <a:srgbClr val="212121"/>
                </a:solidFill>
              </a:rPr>
              <a:t>, </a:t>
            </a:r>
            <a:r>
              <a:rPr lang="de-DE" kern="0" dirty="0" err="1">
                <a:solidFill>
                  <a:srgbClr val="212121"/>
                </a:solidFill>
              </a:rPr>
              <a:t>organisation</a:t>
            </a:r>
            <a:r>
              <a:rPr lang="de-DE" kern="0" dirty="0">
                <a:solidFill>
                  <a:srgbClr val="212121"/>
                </a:solidFill>
              </a:rPr>
              <a:t>) (4a,b,c), </a:t>
            </a:r>
            <a:r>
              <a:rPr lang="de-DE" kern="0" dirty="0" err="1">
                <a:solidFill>
                  <a:srgbClr val="212121"/>
                </a:solidFill>
              </a:rPr>
              <a:t>including</a:t>
            </a:r>
            <a:r>
              <a:rPr lang="de-DE" kern="0" dirty="0">
                <a:solidFill>
                  <a:srgbClr val="212121"/>
                </a:solidFill>
              </a:rPr>
              <a:t> </a:t>
            </a:r>
            <a:r>
              <a:rPr lang="de-DE" kern="0" dirty="0" err="1">
                <a:solidFill>
                  <a:srgbClr val="212121"/>
                </a:solidFill>
              </a:rPr>
              <a:t>data</a:t>
            </a:r>
            <a:r>
              <a:rPr lang="de-DE" kern="0" dirty="0">
                <a:solidFill>
                  <a:srgbClr val="212121"/>
                </a:solidFill>
              </a:rPr>
              <a:t> </a:t>
            </a:r>
            <a:r>
              <a:rPr lang="de-DE" kern="0" dirty="0" err="1">
                <a:solidFill>
                  <a:srgbClr val="212121"/>
                </a:solidFill>
              </a:rPr>
              <a:t>exchange</a:t>
            </a:r>
            <a:r>
              <a:rPr lang="de-DE" kern="0" dirty="0">
                <a:solidFill>
                  <a:srgbClr val="212121"/>
                </a:solidFill>
              </a:rPr>
              <a:t> </a:t>
            </a:r>
            <a:r>
              <a:rPr lang="de-DE" kern="0" dirty="0" err="1">
                <a:solidFill>
                  <a:srgbClr val="212121"/>
                </a:solidFill>
              </a:rPr>
              <a:t>protocols</a:t>
            </a:r>
            <a:r>
              <a:rPr lang="de-DE" kern="0" dirty="0">
                <a:solidFill>
                  <a:srgbClr val="212121"/>
                </a:solidFill>
              </a:rPr>
              <a:t> and </a:t>
            </a:r>
            <a:r>
              <a:rPr lang="de-DE" kern="0" dirty="0" err="1">
                <a:solidFill>
                  <a:srgbClr val="212121"/>
                </a:solidFill>
              </a:rPr>
              <a:t>formats</a:t>
            </a:r>
            <a:r>
              <a:rPr lang="de-DE" kern="0" dirty="0">
                <a:solidFill>
                  <a:srgbClr val="212121"/>
                </a:solidFill>
              </a:rPr>
              <a:t> (5)</a:t>
            </a:r>
          </a:p>
          <a:p>
            <a:pPr marL="457178" indent="-342882" defTabSz="914377">
              <a:buClr>
                <a:srgbClr val="8CADDE"/>
              </a:buClr>
              <a:defRPr/>
            </a:pPr>
            <a:r>
              <a:rPr lang="de-DE" kern="0" dirty="0">
                <a:solidFill>
                  <a:srgbClr val="212121"/>
                </a:solidFill>
              </a:rPr>
              <a:t>Data </a:t>
            </a:r>
            <a:r>
              <a:rPr lang="de-DE" kern="0" dirty="0" err="1">
                <a:solidFill>
                  <a:srgbClr val="212121"/>
                </a:solidFill>
              </a:rPr>
              <a:t>storage</a:t>
            </a:r>
            <a:r>
              <a:rPr lang="de-DE" kern="0" dirty="0">
                <a:solidFill>
                  <a:srgbClr val="212121"/>
                </a:solidFill>
              </a:rPr>
              <a:t> (6)</a:t>
            </a:r>
          </a:p>
          <a:p>
            <a:pPr marL="457178" indent="-342882" defTabSz="914377">
              <a:buClr>
                <a:srgbClr val="8CADDE"/>
              </a:buClr>
              <a:defRPr/>
            </a:pPr>
            <a:r>
              <a:rPr lang="de-DE" kern="0" dirty="0">
                <a:solidFill>
                  <a:srgbClr val="212121"/>
                </a:solidFill>
              </a:rPr>
              <a:t>Data </a:t>
            </a:r>
            <a:r>
              <a:rPr lang="de-DE" kern="0" dirty="0" err="1">
                <a:solidFill>
                  <a:srgbClr val="212121"/>
                </a:solidFill>
              </a:rPr>
              <a:t>processing</a:t>
            </a:r>
            <a:r>
              <a:rPr lang="de-DE" kern="0" dirty="0">
                <a:solidFill>
                  <a:srgbClr val="212121"/>
                </a:solidFill>
              </a:rPr>
              <a:t> (</a:t>
            </a:r>
            <a:r>
              <a:rPr lang="de-DE" kern="0" dirty="0" err="1">
                <a:solidFill>
                  <a:srgbClr val="212121"/>
                </a:solidFill>
              </a:rPr>
              <a:t>introduction</a:t>
            </a:r>
            <a:r>
              <a:rPr lang="de-DE" kern="0" dirty="0">
                <a:solidFill>
                  <a:srgbClr val="212121"/>
                </a:solidFill>
              </a:rPr>
              <a:t>, </a:t>
            </a:r>
            <a:r>
              <a:rPr lang="de-DE" kern="0" dirty="0" err="1">
                <a:solidFill>
                  <a:srgbClr val="212121"/>
                </a:solidFill>
              </a:rPr>
              <a:t>modification</a:t>
            </a:r>
            <a:r>
              <a:rPr lang="de-DE" kern="0" dirty="0">
                <a:solidFill>
                  <a:srgbClr val="212121"/>
                </a:solidFill>
              </a:rPr>
              <a:t>, update) (7)  </a:t>
            </a:r>
          </a:p>
          <a:p>
            <a:pPr marL="457178" indent="-342882" defTabSz="914377">
              <a:buClr>
                <a:srgbClr val="8CADDE"/>
              </a:buClr>
              <a:defRPr/>
            </a:pPr>
            <a:r>
              <a:rPr lang="de-DE" kern="0" dirty="0">
                <a:solidFill>
                  <a:srgbClr val="212121"/>
                </a:solidFill>
              </a:rPr>
              <a:t>Data </a:t>
            </a:r>
            <a:r>
              <a:rPr lang="de-DE" kern="0" dirty="0" err="1">
                <a:solidFill>
                  <a:srgbClr val="212121"/>
                </a:solidFill>
              </a:rPr>
              <a:t>authentication</a:t>
            </a:r>
            <a:r>
              <a:rPr lang="de-DE" kern="0" dirty="0">
                <a:solidFill>
                  <a:srgbClr val="212121"/>
                </a:solidFill>
              </a:rPr>
              <a:t> (8), </a:t>
            </a:r>
            <a:r>
              <a:rPr lang="de-DE" kern="0" dirty="0" err="1">
                <a:solidFill>
                  <a:srgbClr val="212121"/>
                </a:solidFill>
              </a:rPr>
              <a:t>reliability</a:t>
            </a:r>
            <a:r>
              <a:rPr lang="de-DE" kern="0" dirty="0">
                <a:solidFill>
                  <a:srgbClr val="212121"/>
                </a:solidFill>
              </a:rPr>
              <a:t> (9), </a:t>
            </a:r>
            <a:br>
              <a:rPr lang="de-DE" kern="0" dirty="0">
                <a:solidFill>
                  <a:srgbClr val="212121"/>
                </a:solidFill>
              </a:rPr>
            </a:br>
            <a:r>
              <a:rPr lang="de-DE" kern="0" dirty="0">
                <a:solidFill>
                  <a:srgbClr val="212121"/>
                </a:solidFill>
              </a:rPr>
              <a:t>and </a:t>
            </a:r>
            <a:r>
              <a:rPr lang="de-DE" kern="0" dirty="0" err="1">
                <a:solidFill>
                  <a:srgbClr val="212121"/>
                </a:solidFill>
              </a:rPr>
              <a:t>integrity</a:t>
            </a:r>
            <a:r>
              <a:rPr lang="de-DE" kern="0" dirty="0">
                <a:solidFill>
                  <a:srgbClr val="212121"/>
                </a:solidFill>
              </a:rPr>
              <a:t> (10) </a:t>
            </a:r>
          </a:p>
          <a:p>
            <a:pPr marL="457178" indent="-342882" defTabSz="914377">
              <a:buClr>
                <a:srgbClr val="8CADDE"/>
              </a:buClr>
              <a:defRPr/>
            </a:pPr>
            <a:r>
              <a:rPr lang="de-DE" kern="0" dirty="0">
                <a:solidFill>
                  <a:srgbClr val="212121"/>
                </a:solidFill>
              </a:rPr>
              <a:t>Data </a:t>
            </a:r>
            <a:r>
              <a:rPr lang="de-DE" kern="0" dirty="0" err="1">
                <a:solidFill>
                  <a:srgbClr val="212121"/>
                </a:solidFill>
              </a:rPr>
              <a:t>security</a:t>
            </a:r>
            <a:r>
              <a:rPr lang="de-DE" kern="0" dirty="0">
                <a:solidFill>
                  <a:srgbClr val="212121"/>
                </a:solidFill>
              </a:rPr>
              <a:t> (11) and </a:t>
            </a:r>
            <a:r>
              <a:rPr lang="de-DE" kern="0" dirty="0" err="1">
                <a:solidFill>
                  <a:srgbClr val="212121"/>
                </a:solidFill>
              </a:rPr>
              <a:t>privacy</a:t>
            </a:r>
            <a:r>
              <a:rPr lang="de-DE" kern="0" dirty="0">
                <a:solidFill>
                  <a:srgbClr val="212121"/>
                </a:solidFill>
              </a:rPr>
              <a:t> (12) </a:t>
            </a:r>
          </a:p>
        </p:txBody>
      </p:sp>
      <p:sp>
        <p:nvSpPr>
          <p:cNvPr id="351" name="Textfeld 15">
            <a:extLst>
              <a:ext uri="{FF2B5EF4-FFF2-40B4-BE49-F238E27FC236}">
                <a16:creationId xmlns:a16="http://schemas.microsoft.com/office/drawing/2014/main" id="{1CD047A3-7C81-3309-D6BD-2D1892932C46}"/>
              </a:ext>
            </a:extLst>
          </p:cNvPr>
          <p:cNvSpPr txBox="1"/>
          <p:nvPr/>
        </p:nvSpPr>
        <p:spPr>
          <a:xfrm>
            <a:off x="474085" y="1269471"/>
            <a:ext cx="4605872" cy="276999"/>
          </a:xfrm>
          <a:prstGeom prst="rect">
            <a:avLst/>
          </a:prstGeom>
          <a:noFill/>
        </p:spPr>
        <p:txBody>
          <a:bodyPr wrap="square">
            <a:spAutoFit/>
          </a:bodyPr>
          <a:lstStyle/>
          <a:p>
            <a:pPr defTabSz="914377">
              <a:buClr>
                <a:srgbClr val="000000"/>
              </a:buClr>
              <a:defRPr/>
            </a:pPr>
            <a:r>
              <a:rPr lang="en-US" sz="1200" b="1" kern="0" dirty="0">
                <a:solidFill>
                  <a:srgbClr val="000000"/>
                </a:solidFill>
                <a:latin typeface="Work Sans" pitchFamily="2" charset="0"/>
                <a:cs typeface="Arial"/>
                <a:sym typeface="Arial"/>
              </a:rPr>
              <a:t>ESPR Requirements</a:t>
            </a:r>
          </a:p>
        </p:txBody>
      </p:sp>
      <p:cxnSp>
        <p:nvCxnSpPr>
          <p:cNvPr id="352" name="Straight Connector 162">
            <a:extLst>
              <a:ext uri="{FF2B5EF4-FFF2-40B4-BE49-F238E27FC236}">
                <a16:creationId xmlns:a16="http://schemas.microsoft.com/office/drawing/2014/main" id="{6615F3DB-8A9D-A5E3-D72D-8BD90E295476}"/>
              </a:ext>
            </a:extLst>
          </p:cNvPr>
          <p:cNvCxnSpPr>
            <a:cxnSpLocks/>
          </p:cNvCxnSpPr>
          <p:nvPr/>
        </p:nvCxnSpPr>
        <p:spPr>
          <a:xfrm>
            <a:off x="587558" y="1605963"/>
            <a:ext cx="4585775" cy="0"/>
          </a:xfrm>
          <a:prstGeom prst="line">
            <a:avLst/>
          </a:prstGeom>
          <a:noFill/>
          <a:ln w="9525" cap="flat" cmpd="sng" algn="ctr">
            <a:solidFill>
              <a:srgbClr val="000000"/>
            </a:solidFill>
            <a:prstDash val="solid"/>
          </a:ln>
          <a:effectLst/>
        </p:spPr>
      </p:cxnSp>
      <p:pic>
        <p:nvPicPr>
          <p:cNvPr id="354" name="Grafik 353">
            <a:extLst>
              <a:ext uri="{FF2B5EF4-FFF2-40B4-BE49-F238E27FC236}">
                <a16:creationId xmlns:a16="http://schemas.microsoft.com/office/drawing/2014/main" id="{56DA5B6F-EDCC-05EA-CDF8-D6CF649D426C}"/>
              </a:ext>
            </a:extLst>
          </p:cNvPr>
          <p:cNvPicPr>
            <a:picLocks noChangeAspect="1"/>
          </p:cNvPicPr>
          <p:nvPr/>
        </p:nvPicPr>
        <p:blipFill rotWithShape="1">
          <a:blip r:embed="rId2"/>
          <a:srcRect l="7180" t="5646" r="50271" b="83689"/>
          <a:stretch/>
        </p:blipFill>
        <p:spPr>
          <a:xfrm>
            <a:off x="3443157" y="983275"/>
            <a:ext cx="1823651" cy="590380"/>
          </a:xfrm>
          <a:prstGeom prst="rect">
            <a:avLst/>
          </a:prstGeom>
          <a:ln>
            <a:noFill/>
          </a:ln>
          <a:effectLst/>
        </p:spPr>
      </p:pic>
      <p:sp>
        <p:nvSpPr>
          <p:cNvPr id="300" name="Rechteck: abgerundete Ecken 5">
            <a:extLst>
              <a:ext uri="{FF2B5EF4-FFF2-40B4-BE49-F238E27FC236}">
                <a16:creationId xmlns:a16="http://schemas.microsoft.com/office/drawing/2014/main" id="{37E08847-FBAB-19E7-1D88-76CF045BC841}"/>
              </a:ext>
            </a:extLst>
          </p:cNvPr>
          <p:cNvSpPr/>
          <p:nvPr/>
        </p:nvSpPr>
        <p:spPr>
          <a:xfrm>
            <a:off x="6532758" y="1789574"/>
            <a:ext cx="4605871" cy="4154743"/>
          </a:xfrm>
          <a:prstGeom prst="roundRect">
            <a:avLst>
              <a:gd name="adj" fmla="val 2314"/>
            </a:avLst>
          </a:prstGeom>
          <a:solidFill>
            <a:srgbClr val="FFFFFF">
              <a:lumMod val="75000"/>
            </a:srgbClr>
          </a:solidFill>
          <a:ln w="9525" cap="flat" cmpd="sng" algn="ctr">
            <a:solidFill>
              <a:srgbClr val="FFFFFF">
                <a:lumMod val="50000"/>
              </a:srgbClr>
            </a:solidFill>
            <a:prstDash val="soli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defTabSz="914377">
              <a:buClr>
                <a:srgbClr val="000000"/>
              </a:buClr>
              <a:defRPr/>
            </a:pPr>
            <a:endParaRPr lang="en-US" sz="1200" b="1" kern="0" dirty="0">
              <a:solidFill>
                <a:srgbClr val="000000"/>
              </a:solidFill>
              <a:latin typeface="Arial"/>
              <a:sym typeface="Arial"/>
            </a:endParaRPr>
          </a:p>
        </p:txBody>
      </p:sp>
      <p:sp>
        <p:nvSpPr>
          <p:cNvPr id="301" name="Rechteck: abgerundete Ecken 5">
            <a:extLst>
              <a:ext uri="{FF2B5EF4-FFF2-40B4-BE49-F238E27FC236}">
                <a16:creationId xmlns:a16="http://schemas.microsoft.com/office/drawing/2014/main" id="{EB264FB1-C0A3-28F6-E6ED-CB6D5B2D5E6D}"/>
              </a:ext>
            </a:extLst>
          </p:cNvPr>
          <p:cNvSpPr/>
          <p:nvPr/>
        </p:nvSpPr>
        <p:spPr>
          <a:xfrm>
            <a:off x="6679416" y="2021235"/>
            <a:ext cx="4308489" cy="3780000"/>
          </a:xfrm>
          <a:prstGeom prst="roundRect">
            <a:avLst>
              <a:gd name="adj" fmla="val 2314"/>
            </a:avLst>
          </a:prstGeom>
          <a:solidFill>
            <a:srgbClr val="FFFFFF">
              <a:lumMod val="85000"/>
            </a:srgbClr>
          </a:solidFill>
          <a:ln w="9525" cap="flat" cmpd="sng" algn="ctr">
            <a:solidFill>
              <a:srgbClr val="FFFFFF">
                <a:lumMod val="65000"/>
              </a:srgbClr>
            </a:solidFill>
            <a:prstDash val="soli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defTabSz="914377">
              <a:buClr>
                <a:srgbClr val="000000"/>
              </a:buClr>
              <a:defRPr/>
            </a:pPr>
            <a:endParaRPr lang="en-US" sz="1200" b="1" kern="0" dirty="0">
              <a:solidFill>
                <a:srgbClr val="000000"/>
              </a:solidFill>
              <a:latin typeface="Arial"/>
              <a:sym typeface="Arial"/>
            </a:endParaRPr>
          </a:p>
        </p:txBody>
      </p:sp>
      <p:sp>
        <p:nvSpPr>
          <p:cNvPr id="302" name="Rechteck: abgerundete Ecken 77">
            <a:extLst>
              <a:ext uri="{FF2B5EF4-FFF2-40B4-BE49-F238E27FC236}">
                <a16:creationId xmlns:a16="http://schemas.microsoft.com/office/drawing/2014/main" id="{9F9E8E79-092E-5CBD-BAF9-D7CB21DAE987}"/>
              </a:ext>
            </a:extLst>
          </p:cNvPr>
          <p:cNvSpPr/>
          <p:nvPr/>
        </p:nvSpPr>
        <p:spPr>
          <a:xfrm rot="5400000">
            <a:off x="8654620" y="3829529"/>
            <a:ext cx="3328803" cy="324000"/>
          </a:xfrm>
          <a:prstGeom prst="roundRect">
            <a:avLst/>
          </a:prstGeom>
          <a:solidFill>
            <a:srgbClr val="00E175">
              <a:lumMod val="20000"/>
              <a:lumOff val="80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GB" sz="1000" kern="0" dirty="0">
                <a:solidFill>
                  <a:srgbClr val="000000"/>
                </a:solidFill>
                <a:latin typeface="Work Sans" pitchFamily="2" charset="0"/>
                <a:sym typeface="Arial"/>
              </a:rPr>
              <a:t>IT Governance (IT-Service-Management, incl. auditability)</a:t>
            </a:r>
          </a:p>
        </p:txBody>
      </p:sp>
      <p:sp>
        <p:nvSpPr>
          <p:cNvPr id="303" name="Rechteck: abgerundete Ecken 90">
            <a:extLst>
              <a:ext uri="{FF2B5EF4-FFF2-40B4-BE49-F238E27FC236}">
                <a16:creationId xmlns:a16="http://schemas.microsoft.com/office/drawing/2014/main" id="{9DD997A9-A461-1808-A6B4-4770346DC8BE}"/>
              </a:ext>
            </a:extLst>
          </p:cNvPr>
          <p:cNvSpPr/>
          <p:nvPr/>
        </p:nvSpPr>
        <p:spPr>
          <a:xfrm rot="5400000">
            <a:off x="8286259" y="3819877"/>
            <a:ext cx="3328804" cy="324000"/>
          </a:xfrm>
          <a:prstGeom prst="roundRect">
            <a:avLst/>
          </a:prstGeom>
          <a:solidFill>
            <a:srgbClr val="00E175">
              <a:lumMod val="60000"/>
              <a:lumOff val="40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GB" sz="1000" kern="0" dirty="0">
                <a:solidFill>
                  <a:srgbClr val="000000"/>
                </a:solidFill>
                <a:latin typeface="Work Sans" pitchFamily="2" charset="0"/>
                <a:sym typeface="Arial"/>
              </a:rPr>
              <a:t>Security Infrastructure</a:t>
            </a:r>
          </a:p>
        </p:txBody>
      </p:sp>
      <p:sp>
        <p:nvSpPr>
          <p:cNvPr id="304" name="Rechteck: abgerundete Ecken 72">
            <a:extLst>
              <a:ext uri="{FF2B5EF4-FFF2-40B4-BE49-F238E27FC236}">
                <a16:creationId xmlns:a16="http://schemas.microsoft.com/office/drawing/2014/main" id="{A429D04A-71D2-962E-0DDF-F59C608C3F4F}"/>
              </a:ext>
            </a:extLst>
          </p:cNvPr>
          <p:cNvSpPr/>
          <p:nvPr/>
        </p:nvSpPr>
        <p:spPr>
          <a:xfrm rot="5400000">
            <a:off x="9037061" y="3827355"/>
            <a:ext cx="3328803" cy="324000"/>
          </a:xfrm>
          <a:prstGeom prst="roundRect">
            <a:avLst/>
          </a:prstGeom>
          <a:solidFill>
            <a:srgbClr val="696969">
              <a:lumMod val="60000"/>
              <a:lumOff val="40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000" kern="0" dirty="0">
                <a:solidFill>
                  <a:srgbClr val="FFFFFF"/>
                </a:solidFill>
                <a:latin typeface="Work Sans" pitchFamily="2" charset="0"/>
                <a:sym typeface="Arial"/>
              </a:rPr>
              <a:t>Policy Mgmt. &amp; </a:t>
            </a:r>
            <a:r>
              <a:rPr lang="en-GB" sz="1000" kern="0" dirty="0">
                <a:solidFill>
                  <a:srgbClr val="FFFFFF"/>
                </a:solidFill>
                <a:latin typeface="Work Sans" pitchFamily="2" charset="0"/>
                <a:sym typeface="Arial"/>
              </a:rPr>
              <a:t>enforcement</a:t>
            </a:r>
          </a:p>
        </p:txBody>
      </p:sp>
      <p:grpSp>
        <p:nvGrpSpPr>
          <p:cNvPr id="305" name="Group 154">
            <a:extLst>
              <a:ext uri="{FF2B5EF4-FFF2-40B4-BE49-F238E27FC236}">
                <a16:creationId xmlns:a16="http://schemas.microsoft.com/office/drawing/2014/main" id="{3020B50F-33C1-49A0-BDDB-767C30E3A23E}"/>
              </a:ext>
            </a:extLst>
          </p:cNvPr>
          <p:cNvGrpSpPr/>
          <p:nvPr/>
        </p:nvGrpSpPr>
        <p:grpSpPr>
          <a:xfrm>
            <a:off x="6872943" y="2321259"/>
            <a:ext cx="2880000" cy="3328800"/>
            <a:chOff x="7087843" y="1268601"/>
            <a:chExt cx="2880000" cy="3328800"/>
          </a:xfrm>
        </p:grpSpPr>
        <p:sp>
          <p:nvSpPr>
            <p:cNvPr id="335" name="Rechteck: abgerundete Ecken 5">
              <a:extLst>
                <a:ext uri="{FF2B5EF4-FFF2-40B4-BE49-F238E27FC236}">
                  <a16:creationId xmlns:a16="http://schemas.microsoft.com/office/drawing/2014/main" id="{69F77E24-3D63-8D21-751D-A3871C3D17BB}"/>
                </a:ext>
              </a:extLst>
            </p:cNvPr>
            <p:cNvSpPr/>
            <p:nvPr/>
          </p:nvSpPr>
          <p:spPr>
            <a:xfrm>
              <a:off x="7087843" y="1268601"/>
              <a:ext cx="2880000" cy="3328800"/>
            </a:xfrm>
            <a:prstGeom prst="roundRect">
              <a:avLst>
                <a:gd name="adj" fmla="val 2314"/>
              </a:avLst>
            </a:prstGeom>
            <a:solidFill>
              <a:srgbClr val="FFFFFF">
                <a:lumMod val="95000"/>
              </a:srgbClr>
            </a:solidFill>
            <a:ln w="9525" cap="flat" cmpd="sng" algn="ctr">
              <a:solidFill>
                <a:srgbClr val="FFFFFF">
                  <a:lumMod val="75000"/>
                </a:srgbClr>
              </a:solidFill>
              <a:prstDash val="soli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defTabSz="914377">
                <a:buClr>
                  <a:srgbClr val="000000"/>
                </a:buClr>
                <a:defRPr/>
              </a:pPr>
              <a:endParaRPr lang="en-US" sz="1000" b="1" kern="0" dirty="0">
                <a:solidFill>
                  <a:srgbClr val="000000"/>
                </a:solidFill>
                <a:latin typeface="Arial"/>
                <a:sym typeface="Arial"/>
              </a:endParaRPr>
            </a:p>
          </p:txBody>
        </p:sp>
        <p:sp>
          <p:nvSpPr>
            <p:cNvPr id="336" name="Textfeld 104">
              <a:extLst>
                <a:ext uri="{FF2B5EF4-FFF2-40B4-BE49-F238E27FC236}">
                  <a16:creationId xmlns:a16="http://schemas.microsoft.com/office/drawing/2014/main" id="{31DD4DE8-5DE3-2DA8-8D43-8E948CAB52FD}"/>
                </a:ext>
              </a:extLst>
            </p:cNvPr>
            <p:cNvSpPr txBox="1"/>
            <p:nvPr/>
          </p:nvSpPr>
          <p:spPr>
            <a:xfrm>
              <a:off x="7096540" y="1281371"/>
              <a:ext cx="1921691" cy="246221"/>
            </a:xfrm>
            <a:prstGeom prst="rect">
              <a:avLst/>
            </a:prstGeom>
            <a:noFill/>
          </p:spPr>
          <p:txBody>
            <a:bodyPr wrap="square" anchor="ctr">
              <a:spAutoFit/>
            </a:bodyPr>
            <a:lstStyle/>
            <a:p>
              <a:pPr defTabSz="914377">
                <a:buClr>
                  <a:srgbClr val="000000"/>
                </a:buClr>
                <a:defRPr/>
              </a:pPr>
              <a:r>
                <a:rPr lang="de-DE" sz="1000" kern="0" dirty="0">
                  <a:solidFill>
                    <a:srgbClr val="000000"/>
                  </a:solidFill>
                  <a:latin typeface="Work Sans SemiBold" pitchFamily="2" charset="0"/>
                  <a:cs typeface="Arial"/>
                  <a:sym typeface="Arial"/>
                </a:rPr>
                <a:t>Core Passport Standards</a:t>
              </a:r>
            </a:p>
          </p:txBody>
        </p:sp>
        <p:grpSp>
          <p:nvGrpSpPr>
            <p:cNvPr id="337" name="Group 153">
              <a:extLst>
                <a:ext uri="{FF2B5EF4-FFF2-40B4-BE49-F238E27FC236}">
                  <a16:creationId xmlns:a16="http://schemas.microsoft.com/office/drawing/2014/main" id="{3F838556-C59E-DBB6-FBCE-2915A22EAD8A}"/>
                </a:ext>
              </a:extLst>
            </p:cNvPr>
            <p:cNvGrpSpPr/>
            <p:nvPr/>
          </p:nvGrpSpPr>
          <p:grpSpPr>
            <a:xfrm>
              <a:off x="7165219" y="1538477"/>
              <a:ext cx="2755004" cy="2928888"/>
              <a:chOff x="7227542" y="1740095"/>
              <a:chExt cx="2755004" cy="2928888"/>
            </a:xfrm>
          </p:grpSpPr>
          <p:sp>
            <p:nvSpPr>
              <p:cNvPr id="338" name="Rechteck: abgerundete Ecken 13">
                <a:extLst>
                  <a:ext uri="{FF2B5EF4-FFF2-40B4-BE49-F238E27FC236}">
                    <a16:creationId xmlns:a16="http://schemas.microsoft.com/office/drawing/2014/main" id="{1FEC8F84-4B06-1551-ED15-158F544D196E}"/>
                  </a:ext>
                </a:extLst>
              </p:cNvPr>
              <p:cNvSpPr/>
              <p:nvPr/>
            </p:nvSpPr>
            <p:spPr>
              <a:xfrm>
                <a:off x="7227542" y="1740095"/>
                <a:ext cx="2744108" cy="324000"/>
              </a:xfrm>
              <a:prstGeom prst="roundRect">
                <a:avLst/>
              </a:prstGeom>
              <a:solidFill>
                <a:srgbClr val="696969">
                  <a:lumMod val="60000"/>
                  <a:lumOff val="40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GB" sz="1000" kern="0" dirty="0">
                    <a:solidFill>
                      <a:srgbClr val="FFFFFF"/>
                    </a:solidFill>
                    <a:latin typeface="Work Sans" pitchFamily="2" charset="0"/>
                    <a:sym typeface="Arial"/>
                  </a:rPr>
                  <a:t>Responsibilities and Rules</a:t>
                </a:r>
              </a:p>
            </p:txBody>
          </p:sp>
          <p:sp>
            <p:nvSpPr>
              <p:cNvPr id="339" name="Rechteck: abgerundete Ecken 14">
                <a:extLst>
                  <a:ext uri="{FF2B5EF4-FFF2-40B4-BE49-F238E27FC236}">
                    <a16:creationId xmlns:a16="http://schemas.microsoft.com/office/drawing/2014/main" id="{374FCD72-9F53-01F6-E0B8-82070496C840}"/>
                  </a:ext>
                </a:extLst>
              </p:cNvPr>
              <p:cNvSpPr/>
              <p:nvPr/>
            </p:nvSpPr>
            <p:spPr>
              <a:xfrm>
                <a:off x="7229652" y="2114282"/>
                <a:ext cx="2724844" cy="324000"/>
              </a:xfrm>
              <a:prstGeom prst="roundRect">
                <a:avLst/>
              </a:prstGeom>
              <a:solidFill>
                <a:srgbClr val="00E175">
                  <a:lumMod val="20000"/>
                  <a:lumOff val="80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GB" sz="1000" kern="0" dirty="0">
                    <a:solidFill>
                      <a:srgbClr val="000000"/>
                    </a:solidFill>
                    <a:latin typeface="Work Sans" pitchFamily="2" charset="0"/>
                    <a:sym typeface="Arial"/>
                  </a:rPr>
                  <a:t>Processes and Process Types (Value Stream &amp; Information Flow)</a:t>
                </a:r>
              </a:p>
            </p:txBody>
          </p:sp>
          <p:sp>
            <p:nvSpPr>
              <p:cNvPr id="340" name="Rechteck: abgerundete Ecken 1">
                <a:extLst>
                  <a:ext uri="{FF2B5EF4-FFF2-40B4-BE49-F238E27FC236}">
                    <a16:creationId xmlns:a16="http://schemas.microsoft.com/office/drawing/2014/main" id="{1599FBB9-0EB0-7825-9BFC-515BD5189E7C}"/>
                  </a:ext>
                </a:extLst>
              </p:cNvPr>
              <p:cNvSpPr/>
              <p:nvPr/>
            </p:nvSpPr>
            <p:spPr>
              <a:xfrm>
                <a:off x="7238443" y="4344983"/>
                <a:ext cx="1317225" cy="324000"/>
              </a:xfrm>
              <a:prstGeom prst="roundRect">
                <a:avLst/>
              </a:prstGeom>
              <a:solidFill>
                <a:srgbClr val="00E175">
                  <a:lumMod val="50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GB" sz="1000" kern="0">
                    <a:solidFill>
                      <a:srgbClr val="FFFFFF"/>
                    </a:solidFill>
                    <a:latin typeface="Work Sans" pitchFamily="2" charset="0"/>
                    <a:sym typeface="Arial"/>
                  </a:rPr>
                  <a:t>Unique Identifiers</a:t>
                </a:r>
              </a:p>
            </p:txBody>
          </p:sp>
          <p:sp>
            <p:nvSpPr>
              <p:cNvPr id="341" name="Rechteck: abgerundete Ecken 60">
                <a:extLst>
                  <a:ext uri="{FF2B5EF4-FFF2-40B4-BE49-F238E27FC236}">
                    <a16:creationId xmlns:a16="http://schemas.microsoft.com/office/drawing/2014/main" id="{AD18A84B-8F77-497F-B8C1-64DB51052026}"/>
                  </a:ext>
                </a:extLst>
              </p:cNvPr>
              <p:cNvSpPr/>
              <p:nvPr/>
            </p:nvSpPr>
            <p:spPr>
              <a:xfrm>
                <a:off x="8646212" y="4344983"/>
                <a:ext cx="1336334" cy="324000"/>
              </a:xfrm>
              <a:prstGeom prst="roundRect">
                <a:avLst/>
              </a:prstGeom>
              <a:gradFill>
                <a:gsLst>
                  <a:gs pos="39000">
                    <a:srgbClr val="00E175">
                      <a:lumMod val="75000"/>
                    </a:srgbClr>
                  </a:gs>
                  <a:gs pos="59000">
                    <a:srgbClr val="00E175">
                      <a:lumMod val="50000"/>
                    </a:srgbClr>
                  </a:gs>
                </a:gsLst>
                <a:lin ang="5400000" scaled="1"/>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GB" sz="1000" kern="0">
                    <a:solidFill>
                      <a:srgbClr val="FFFFFF"/>
                    </a:solidFill>
                    <a:latin typeface="Work Sans" pitchFamily="2" charset="0"/>
                    <a:sym typeface="Arial"/>
                  </a:rPr>
                  <a:t>Data Carriers</a:t>
                </a:r>
              </a:p>
            </p:txBody>
          </p:sp>
          <p:sp>
            <p:nvSpPr>
              <p:cNvPr id="342" name="Rechteck: abgerundete Ecken 67">
                <a:extLst>
                  <a:ext uri="{FF2B5EF4-FFF2-40B4-BE49-F238E27FC236}">
                    <a16:creationId xmlns:a16="http://schemas.microsoft.com/office/drawing/2014/main" id="{98D969BB-81B6-07D4-F435-E92382F79B36}"/>
                  </a:ext>
                </a:extLst>
              </p:cNvPr>
              <p:cNvSpPr/>
              <p:nvPr/>
            </p:nvSpPr>
            <p:spPr>
              <a:xfrm>
                <a:off x="7229651" y="3970796"/>
                <a:ext cx="2744108" cy="324000"/>
              </a:xfrm>
              <a:prstGeom prst="roundRect">
                <a:avLst/>
              </a:prstGeom>
              <a:solidFill>
                <a:srgbClr val="00E175">
                  <a:lumMod val="75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GB" sz="1000" kern="0" dirty="0">
                    <a:solidFill>
                      <a:srgbClr val="FFFFFF"/>
                    </a:solidFill>
                    <a:latin typeface="Work Sans" pitchFamily="2" charset="0"/>
                    <a:sym typeface="Arial"/>
                  </a:rPr>
                  <a:t>Data Models</a:t>
                </a:r>
              </a:p>
            </p:txBody>
          </p:sp>
          <p:sp>
            <p:nvSpPr>
              <p:cNvPr id="343" name="Rechteck: abgerundete Ecken 70">
                <a:extLst>
                  <a:ext uri="{FF2B5EF4-FFF2-40B4-BE49-F238E27FC236}">
                    <a16:creationId xmlns:a16="http://schemas.microsoft.com/office/drawing/2014/main" id="{5E6954AB-1688-7EF6-C8D0-6F7203589D67}"/>
                  </a:ext>
                </a:extLst>
              </p:cNvPr>
              <p:cNvSpPr/>
              <p:nvPr/>
            </p:nvSpPr>
            <p:spPr>
              <a:xfrm>
                <a:off x="7251078" y="3222426"/>
                <a:ext cx="1317225" cy="324000"/>
              </a:xfrm>
              <a:prstGeom prst="roundRect">
                <a:avLst/>
              </a:prstGeom>
              <a:solidFill>
                <a:srgbClr val="00E175">
                  <a:lumMod val="60000"/>
                  <a:lumOff val="40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GB" sz="1000" kern="0" dirty="0">
                    <a:solidFill>
                      <a:srgbClr val="000000"/>
                    </a:solidFill>
                    <a:latin typeface="Work Sans" pitchFamily="2" charset="0"/>
                    <a:sym typeface="Arial"/>
                  </a:rPr>
                  <a:t>Data Storage / Persistence</a:t>
                </a:r>
              </a:p>
            </p:txBody>
          </p:sp>
          <p:sp>
            <p:nvSpPr>
              <p:cNvPr id="344" name="Rechteck: abgerundete Ecken 75">
                <a:extLst>
                  <a:ext uri="{FF2B5EF4-FFF2-40B4-BE49-F238E27FC236}">
                    <a16:creationId xmlns:a16="http://schemas.microsoft.com/office/drawing/2014/main" id="{EF3380CF-308B-B6D8-BCBE-14BCC33203EC}"/>
                  </a:ext>
                </a:extLst>
              </p:cNvPr>
              <p:cNvSpPr/>
              <p:nvPr/>
            </p:nvSpPr>
            <p:spPr>
              <a:xfrm>
                <a:off x="7238438" y="3596611"/>
                <a:ext cx="2744108" cy="324000"/>
              </a:xfrm>
              <a:prstGeom prst="roundRect">
                <a:avLst/>
              </a:prstGeom>
              <a:gradFill flip="none" rotWithShape="1">
                <a:gsLst>
                  <a:gs pos="41000">
                    <a:srgbClr val="00E175">
                      <a:lumMod val="60000"/>
                      <a:lumOff val="40000"/>
                    </a:srgbClr>
                  </a:gs>
                  <a:gs pos="61000">
                    <a:srgbClr val="00E175">
                      <a:lumMod val="75000"/>
                    </a:srgbClr>
                  </a:gs>
                </a:gsLst>
                <a:lin ang="540000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GB" sz="1000" kern="0" dirty="0">
                    <a:solidFill>
                      <a:srgbClr val="000000"/>
                    </a:solidFill>
                    <a:latin typeface="Work Sans" pitchFamily="2" charset="0"/>
                    <a:sym typeface="Arial"/>
                  </a:rPr>
                  <a:t>Protocols / Data Formats</a:t>
                </a:r>
              </a:p>
            </p:txBody>
          </p:sp>
          <p:sp>
            <p:nvSpPr>
              <p:cNvPr id="345" name="Rechteck: abgerundete Ecken 76">
                <a:extLst>
                  <a:ext uri="{FF2B5EF4-FFF2-40B4-BE49-F238E27FC236}">
                    <a16:creationId xmlns:a16="http://schemas.microsoft.com/office/drawing/2014/main" id="{128D5923-501B-B102-264F-5B192C99828C}"/>
                  </a:ext>
                </a:extLst>
              </p:cNvPr>
              <p:cNvSpPr/>
              <p:nvPr/>
            </p:nvSpPr>
            <p:spPr>
              <a:xfrm>
                <a:off x="8663873" y="3219646"/>
                <a:ext cx="1317225" cy="324000"/>
              </a:xfrm>
              <a:prstGeom prst="roundRect">
                <a:avLst/>
              </a:prstGeom>
              <a:solidFill>
                <a:srgbClr val="00E175">
                  <a:lumMod val="60000"/>
                  <a:lumOff val="40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GB" sz="1000" kern="0" dirty="0">
                    <a:solidFill>
                      <a:srgbClr val="000000"/>
                    </a:solidFill>
                    <a:latin typeface="Work Sans" pitchFamily="2" charset="0"/>
                    <a:sym typeface="Arial"/>
                  </a:rPr>
                  <a:t>Data Processing </a:t>
                </a:r>
              </a:p>
            </p:txBody>
          </p:sp>
          <p:sp>
            <p:nvSpPr>
              <p:cNvPr id="346" name="Rechteck: abgerundete Ecken 93">
                <a:extLst>
                  <a:ext uri="{FF2B5EF4-FFF2-40B4-BE49-F238E27FC236}">
                    <a16:creationId xmlns:a16="http://schemas.microsoft.com/office/drawing/2014/main" id="{59814DB1-A0AA-665E-1BF4-1ACE8D776C06}"/>
                  </a:ext>
                </a:extLst>
              </p:cNvPr>
              <p:cNvSpPr/>
              <p:nvPr/>
            </p:nvSpPr>
            <p:spPr>
              <a:xfrm>
                <a:off x="7238438" y="2848241"/>
                <a:ext cx="2726535" cy="324000"/>
              </a:xfrm>
              <a:prstGeom prst="roundRect">
                <a:avLst/>
              </a:prstGeom>
              <a:solidFill>
                <a:srgbClr val="00E175">
                  <a:lumMod val="60000"/>
                  <a:lumOff val="40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US" sz="1000" kern="0" dirty="0">
                    <a:solidFill>
                      <a:srgbClr val="000000"/>
                    </a:solidFill>
                    <a:latin typeface="Work Sans" pitchFamily="2" charset="0"/>
                    <a:sym typeface="Arial"/>
                  </a:rPr>
                  <a:t>Data Distribution / Exchange and Data Provision/Integration</a:t>
                </a:r>
                <a:endParaRPr lang="en-GB" sz="1000" kern="0" dirty="0">
                  <a:solidFill>
                    <a:srgbClr val="000000"/>
                  </a:solidFill>
                  <a:latin typeface="Work Sans" pitchFamily="2" charset="0"/>
                  <a:sym typeface="Arial"/>
                </a:endParaRPr>
              </a:p>
            </p:txBody>
          </p:sp>
          <p:sp>
            <p:nvSpPr>
              <p:cNvPr id="347" name="Rechteck: abgerundete Ecken 93">
                <a:extLst>
                  <a:ext uri="{FF2B5EF4-FFF2-40B4-BE49-F238E27FC236}">
                    <a16:creationId xmlns:a16="http://schemas.microsoft.com/office/drawing/2014/main" id="{26C79798-9A19-40C8-B8E4-3AAE35EF57D6}"/>
                  </a:ext>
                </a:extLst>
              </p:cNvPr>
              <p:cNvSpPr/>
              <p:nvPr/>
            </p:nvSpPr>
            <p:spPr>
              <a:xfrm>
                <a:off x="7238438" y="2484626"/>
                <a:ext cx="2726535" cy="324000"/>
              </a:xfrm>
              <a:prstGeom prst="roundRect">
                <a:avLst/>
              </a:prstGeom>
              <a:solidFill>
                <a:srgbClr val="00E175">
                  <a:lumMod val="60000"/>
                  <a:lumOff val="40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en-US" sz="1000" kern="0" dirty="0">
                    <a:solidFill>
                      <a:srgbClr val="000000"/>
                    </a:solidFill>
                    <a:latin typeface="Work Sans" pitchFamily="2" charset="0"/>
                    <a:sym typeface="Arial"/>
                  </a:rPr>
                  <a:t>Identity &amp; Access Mgmt. </a:t>
                </a:r>
                <a:endParaRPr lang="en-GB" sz="1000" kern="0" dirty="0">
                  <a:solidFill>
                    <a:srgbClr val="000000"/>
                  </a:solidFill>
                  <a:latin typeface="Work Sans" pitchFamily="2" charset="0"/>
                  <a:sym typeface="Arial"/>
                </a:endParaRPr>
              </a:p>
            </p:txBody>
          </p:sp>
        </p:grpSp>
      </p:grpSp>
      <p:sp>
        <p:nvSpPr>
          <p:cNvPr id="306" name="Textfeld 104">
            <a:extLst>
              <a:ext uri="{FF2B5EF4-FFF2-40B4-BE49-F238E27FC236}">
                <a16:creationId xmlns:a16="http://schemas.microsoft.com/office/drawing/2014/main" id="{19F017DE-7934-DA53-99E7-9EF001A24977}"/>
              </a:ext>
            </a:extLst>
          </p:cNvPr>
          <p:cNvSpPr txBox="1"/>
          <p:nvPr/>
        </p:nvSpPr>
        <p:spPr>
          <a:xfrm>
            <a:off x="6679413" y="2040029"/>
            <a:ext cx="1921691" cy="246221"/>
          </a:xfrm>
          <a:prstGeom prst="rect">
            <a:avLst/>
          </a:prstGeom>
          <a:noFill/>
        </p:spPr>
        <p:txBody>
          <a:bodyPr wrap="square" anchor="ctr">
            <a:spAutoFit/>
          </a:bodyPr>
          <a:lstStyle/>
          <a:p>
            <a:pPr defTabSz="914377">
              <a:buClr>
                <a:srgbClr val="000000"/>
              </a:buClr>
              <a:defRPr/>
            </a:pPr>
            <a:r>
              <a:rPr lang="de-DE" sz="1000" kern="0" dirty="0">
                <a:solidFill>
                  <a:srgbClr val="000000"/>
                </a:solidFill>
                <a:latin typeface="Work Sans SemiBold" pitchFamily="2" charset="0"/>
                <a:cs typeface="Arial"/>
                <a:sym typeface="Arial"/>
              </a:rPr>
              <a:t>Domain Data Ecosystem</a:t>
            </a:r>
          </a:p>
        </p:txBody>
      </p:sp>
      <p:sp>
        <p:nvSpPr>
          <p:cNvPr id="307" name="Textfeld 104">
            <a:extLst>
              <a:ext uri="{FF2B5EF4-FFF2-40B4-BE49-F238E27FC236}">
                <a16:creationId xmlns:a16="http://schemas.microsoft.com/office/drawing/2014/main" id="{FC84BC70-93B6-6306-D79D-7FC1D9C5FA76}"/>
              </a:ext>
            </a:extLst>
          </p:cNvPr>
          <p:cNvSpPr txBox="1"/>
          <p:nvPr/>
        </p:nvSpPr>
        <p:spPr>
          <a:xfrm>
            <a:off x="6532755" y="1773243"/>
            <a:ext cx="1921691" cy="246221"/>
          </a:xfrm>
          <a:prstGeom prst="rect">
            <a:avLst/>
          </a:prstGeom>
          <a:noFill/>
        </p:spPr>
        <p:txBody>
          <a:bodyPr wrap="square" anchor="ctr">
            <a:spAutoFit/>
          </a:bodyPr>
          <a:lstStyle/>
          <a:p>
            <a:pPr defTabSz="914377">
              <a:buClr>
                <a:srgbClr val="000000"/>
              </a:buClr>
              <a:defRPr/>
            </a:pPr>
            <a:r>
              <a:rPr lang="de-DE" sz="1000" kern="0" dirty="0">
                <a:solidFill>
                  <a:srgbClr val="000000"/>
                </a:solidFill>
                <a:latin typeface="Work Sans SemiBold" pitchFamily="2" charset="0"/>
                <a:cs typeface="Arial"/>
                <a:sym typeface="Arial"/>
              </a:rPr>
              <a:t>Impact Assessment</a:t>
            </a:r>
          </a:p>
        </p:txBody>
      </p:sp>
      <p:sp>
        <p:nvSpPr>
          <p:cNvPr id="308" name="Textfeld 15">
            <a:extLst>
              <a:ext uri="{FF2B5EF4-FFF2-40B4-BE49-F238E27FC236}">
                <a16:creationId xmlns:a16="http://schemas.microsoft.com/office/drawing/2014/main" id="{DE2F80E7-4549-E986-91DF-AB453B9B5E53}"/>
              </a:ext>
            </a:extLst>
          </p:cNvPr>
          <p:cNvSpPr txBox="1"/>
          <p:nvPr/>
        </p:nvSpPr>
        <p:spPr>
          <a:xfrm>
            <a:off x="6439381" y="1263099"/>
            <a:ext cx="4605872" cy="276999"/>
          </a:xfrm>
          <a:prstGeom prst="rect">
            <a:avLst/>
          </a:prstGeom>
          <a:noFill/>
        </p:spPr>
        <p:txBody>
          <a:bodyPr wrap="square">
            <a:spAutoFit/>
          </a:bodyPr>
          <a:lstStyle/>
          <a:p>
            <a:pPr defTabSz="914377">
              <a:buClr>
                <a:srgbClr val="000000"/>
              </a:buClr>
              <a:defRPr/>
            </a:pPr>
            <a:r>
              <a:rPr lang="en-US" sz="1200" b="1" kern="0" dirty="0">
                <a:solidFill>
                  <a:srgbClr val="000000"/>
                </a:solidFill>
                <a:latin typeface="Work Sans" pitchFamily="2" charset="0"/>
                <a:cs typeface="Arial"/>
                <a:sym typeface="Arial"/>
              </a:rPr>
              <a:t>Technical Standard Stack</a:t>
            </a:r>
          </a:p>
        </p:txBody>
      </p:sp>
      <p:cxnSp>
        <p:nvCxnSpPr>
          <p:cNvPr id="309" name="Straight Connector 162">
            <a:extLst>
              <a:ext uri="{FF2B5EF4-FFF2-40B4-BE49-F238E27FC236}">
                <a16:creationId xmlns:a16="http://schemas.microsoft.com/office/drawing/2014/main" id="{338C5682-546D-6C74-BB91-7AC5F7BA90D0}"/>
              </a:ext>
            </a:extLst>
          </p:cNvPr>
          <p:cNvCxnSpPr>
            <a:cxnSpLocks/>
          </p:cNvCxnSpPr>
          <p:nvPr/>
        </p:nvCxnSpPr>
        <p:spPr>
          <a:xfrm>
            <a:off x="6552854" y="1599591"/>
            <a:ext cx="4585775" cy="0"/>
          </a:xfrm>
          <a:prstGeom prst="line">
            <a:avLst/>
          </a:prstGeom>
          <a:noFill/>
          <a:ln w="9525" cap="flat" cmpd="sng" algn="ctr">
            <a:solidFill>
              <a:srgbClr val="000000"/>
            </a:solidFill>
            <a:prstDash val="solid"/>
          </a:ln>
          <a:effectLst/>
        </p:spPr>
      </p:cxnSp>
      <p:sp>
        <p:nvSpPr>
          <p:cNvPr id="310" name="Ellipse 309">
            <a:extLst>
              <a:ext uri="{FF2B5EF4-FFF2-40B4-BE49-F238E27FC236}">
                <a16:creationId xmlns:a16="http://schemas.microsoft.com/office/drawing/2014/main" id="{488F2B59-691D-7A47-7638-D26CCD496804}"/>
              </a:ext>
            </a:extLst>
          </p:cNvPr>
          <p:cNvSpPr/>
          <p:nvPr/>
        </p:nvSpPr>
        <p:spPr>
          <a:xfrm>
            <a:off x="8170625" y="5158795"/>
            <a:ext cx="169144" cy="168415"/>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400" kern="0" dirty="0">
                <a:solidFill>
                  <a:srgbClr val="FFFFFF"/>
                </a:solidFill>
                <a:latin typeface="Arial"/>
                <a:sym typeface="Arial"/>
              </a:rPr>
              <a:t>2</a:t>
            </a:r>
          </a:p>
        </p:txBody>
      </p:sp>
      <p:sp>
        <p:nvSpPr>
          <p:cNvPr id="311" name="Ellipse 310">
            <a:extLst>
              <a:ext uri="{FF2B5EF4-FFF2-40B4-BE49-F238E27FC236}">
                <a16:creationId xmlns:a16="http://schemas.microsoft.com/office/drawing/2014/main" id="{DACFBE41-F3AD-E4A7-C34C-FD847552C004}"/>
              </a:ext>
            </a:extLst>
          </p:cNvPr>
          <p:cNvSpPr/>
          <p:nvPr/>
        </p:nvSpPr>
        <p:spPr>
          <a:xfrm>
            <a:off x="9557049" y="5158795"/>
            <a:ext cx="169144" cy="168415"/>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400" kern="0" dirty="0">
                <a:solidFill>
                  <a:srgbClr val="FFFFFF"/>
                </a:solidFill>
                <a:latin typeface="Arial"/>
                <a:sym typeface="Arial"/>
              </a:rPr>
              <a:t>1</a:t>
            </a:r>
          </a:p>
        </p:txBody>
      </p:sp>
      <p:sp>
        <p:nvSpPr>
          <p:cNvPr id="312" name="Ellipse 311">
            <a:extLst>
              <a:ext uri="{FF2B5EF4-FFF2-40B4-BE49-F238E27FC236}">
                <a16:creationId xmlns:a16="http://schemas.microsoft.com/office/drawing/2014/main" id="{3A786B49-B2CA-5AB5-43DB-59A19985ABE6}"/>
              </a:ext>
            </a:extLst>
          </p:cNvPr>
          <p:cNvSpPr/>
          <p:nvPr/>
        </p:nvSpPr>
        <p:spPr>
          <a:xfrm>
            <a:off x="7008192" y="4061198"/>
            <a:ext cx="169144" cy="168415"/>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400" kern="0" dirty="0">
                <a:solidFill>
                  <a:srgbClr val="FFFFFF"/>
                </a:solidFill>
                <a:latin typeface="Arial"/>
                <a:sym typeface="Arial"/>
              </a:rPr>
              <a:t>6</a:t>
            </a:r>
          </a:p>
        </p:txBody>
      </p:sp>
      <p:sp>
        <p:nvSpPr>
          <p:cNvPr id="313" name="Ellipse 312">
            <a:extLst>
              <a:ext uri="{FF2B5EF4-FFF2-40B4-BE49-F238E27FC236}">
                <a16:creationId xmlns:a16="http://schemas.microsoft.com/office/drawing/2014/main" id="{5B16AE93-E6F5-3D9B-31B7-638A32EB0E77}"/>
              </a:ext>
            </a:extLst>
          </p:cNvPr>
          <p:cNvSpPr/>
          <p:nvPr/>
        </p:nvSpPr>
        <p:spPr>
          <a:xfrm>
            <a:off x="8363535" y="4030947"/>
            <a:ext cx="169144" cy="168415"/>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400" kern="0" dirty="0">
                <a:solidFill>
                  <a:srgbClr val="FFFFFF"/>
                </a:solidFill>
                <a:latin typeface="Arial"/>
                <a:sym typeface="Arial"/>
              </a:rPr>
              <a:t>7</a:t>
            </a:r>
          </a:p>
        </p:txBody>
      </p:sp>
      <p:sp>
        <p:nvSpPr>
          <p:cNvPr id="314" name="Ellipse 313">
            <a:extLst>
              <a:ext uri="{FF2B5EF4-FFF2-40B4-BE49-F238E27FC236}">
                <a16:creationId xmlns:a16="http://schemas.microsoft.com/office/drawing/2014/main" id="{D9849263-966B-CFE0-440C-EBF54449CE2E}"/>
              </a:ext>
            </a:extLst>
          </p:cNvPr>
          <p:cNvSpPr/>
          <p:nvPr/>
        </p:nvSpPr>
        <p:spPr>
          <a:xfrm>
            <a:off x="9219084" y="4457598"/>
            <a:ext cx="169144" cy="168415"/>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400" kern="0" dirty="0">
                <a:solidFill>
                  <a:srgbClr val="FFFFFF"/>
                </a:solidFill>
                <a:latin typeface="Arial"/>
                <a:sym typeface="Arial"/>
              </a:rPr>
              <a:t>5</a:t>
            </a:r>
          </a:p>
        </p:txBody>
      </p:sp>
      <p:sp>
        <p:nvSpPr>
          <p:cNvPr id="315" name="Ellipse 314">
            <a:extLst>
              <a:ext uri="{FF2B5EF4-FFF2-40B4-BE49-F238E27FC236}">
                <a16:creationId xmlns:a16="http://schemas.microsoft.com/office/drawing/2014/main" id="{9F3C8226-0F97-2566-A3E8-5346874C14EF}"/>
              </a:ext>
            </a:extLst>
          </p:cNvPr>
          <p:cNvSpPr/>
          <p:nvPr/>
        </p:nvSpPr>
        <p:spPr>
          <a:xfrm>
            <a:off x="8542272" y="1310237"/>
            <a:ext cx="169144" cy="168415"/>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400" kern="0" dirty="0">
                <a:solidFill>
                  <a:srgbClr val="FFFFFF"/>
                </a:solidFill>
                <a:latin typeface="Arial"/>
                <a:sym typeface="Arial"/>
              </a:rPr>
              <a:t>4</a:t>
            </a:r>
          </a:p>
        </p:txBody>
      </p:sp>
      <p:sp>
        <p:nvSpPr>
          <p:cNvPr id="316" name="Ellipse 315">
            <a:extLst>
              <a:ext uri="{FF2B5EF4-FFF2-40B4-BE49-F238E27FC236}">
                <a16:creationId xmlns:a16="http://schemas.microsoft.com/office/drawing/2014/main" id="{62CF4620-E126-2BDA-D872-6B805F54D305}"/>
              </a:ext>
            </a:extLst>
          </p:cNvPr>
          <p:cNvSpPr/>
          <p:nvPr/>
        </p:nvSpPr>
        <p:spPr>
          <a:xfrm>
            <a:off x="8738769" y="4828317"/>
            <a:ext cx="519315" cy="300743"/>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200" kern="0" dirty="0">
                <a:solidFill>
                  <a:srgbClr val="FFFFFF"/>
                </a:solidFill>
                <a:latin typeface="Arial"/>
                <a:sym typeface="Arial"/>
              </a:rPr>
              <a:t>4b</a:t>
            </a:r>
          </a:p>
        </p:txBody>
      </p:sp>
      <p:sp>
        <p:nvSpPr>
          <p:cNvPr id="317" name="Ellipse 316">
            <a:extLst>
              <a:ext uri="{FF2B5EF4-FFF2-40B4-BE49-F238E27FC236}">
                <a16:creationId xmlns:a16="http://schemas.microsoft.com/office/drawing/2014/main" id="{53466BA2-F780-C67E-51EC-3E897C00BE41}"/>
              </a:ext>
            </a:extLst>
          </p:cNvPr>
          <p:cNvSpPr/>
          <p:nvPr/>
        </p:nvSpPr>
        <p:spPr>
          <a:xfrm>
            <a:off x="6599505" y="2589750"/>
            <a:ext cx="519315" cy="300743"/>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200" kern="0" dirty="0">
                <a:solidFill>
                  <a:srgbClr val="FFFFFF"/>
                </a:solidFill>
                <a:latin typeface="Arial"/>
                <a:sym typeface="Arial"/>
              </a:rPr>
              <a:t>4c</a:t>
            </a:r>
          </a:p>
        </p:txBody>
      </p:sp>
      <p:sp>
        <p:nvSpPr>
          <p:cNvPr id="318" name="Ellipse 317">
            <a:extLst>
              <a:ext uri="{FF2B5EF4-FFF2-40B4-BE49-F238E27FC236}">
                <a16:creationId xmlns:a16="http://schemas.microsoft.com/office/drawing/2014/main" id="{1B3B1B2B-C140-98A6-A201-2677B61B41B3}"/>
              </a:ext>
            </a:extLst>
          </p:cNvPr>
          <p:cNvSpPr/>
          <p:nvPr/>
        </p:nvSpPr>
        <p:spPr>
          <a:xfrm>
            <a:off x="10516739" y="4958662"/>
            <a:ext cx="519315" cy="300743"/>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200" kern="0" dirty="0">
                <a:solidFill>
                  <a:srgbClr val="FFFFFF"/>
                </a:solidFill>
                <a:latin typeface="Arial"/>
                <a:sym typeface="Arial"/>
              </a:rPr>
              <a:t>4c</a:t>
            </a:r>
          </a:p>
        </p:txBody>
      </p:sp>
      <p:sp>
        <p:nvSpPr>
          <p:cNvPr id="319" name="Ellipse 318">
            <a:extLst>
              <a:ext uri="{FF2B5EF4-FFF2-40B4-BE49-F238E27FC236}">
                <a16:creationId xmlns:a16="http://schemas.microsoft.com/office/drawing/2014/main" id="{BF521C65-9832-3C91-21F8-D5140CA1B20B}"/>
              </a:ext>
            </a:extLst>
          </p:cNvPr>
          <p:cNvSpPr/>
          <p:nvPr/>
        </p:nvSpPr>
        <p:spPr>
          <a:xfrm>
            <a:off x="8777499" y="1255661"/>
            <a:ext cx="519315" cy="300743"/>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200" kern="0" dirty="0">
                <a:solidFill>
                  <a:srgbClr val="FFFFFF"/>
                </a:solidFill>
                <a:latin typeface="Arial"/>
                <a:sym typeface="Arial"/>
              </a:rPr>
              <a:t>4a</a:t>
            </a:r>
          </a:p>
        </p:txBody>
      </p:sp>
      <p:sp>
        <p:nvSpPr>
          <p:cNvPr id="320" name="Ellipse 319">
            <a:extLst>
              <a:ext uri="{FF2B5EF4-FFF2-40B4-BE49-F238E27FC236}">
                <a16:creationId xmlns:a16="http://schemas.microsoft.com/office/drawing/2014/main" id="{25FA195C-3B11-BD8F-538B-06AAE7127FCA}"/>
              </a:ext>
            </a:extLst>
          </p:cNvPr>
          <p:cNvSpPr/>
          <p:nvPr/>
        </p:nvSpPr>
        <p:spPr>
          <a:xfrm>
            <a:off x="6685853" y="3404665"/>
            <a:ext cx="169144" cy="168415"/>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400" kern="0" dirty="0">
                <a:solidFill>
                  <a:srgbClr val="FFFFFF"/>
                </a:solidFill>
                <a:latin typeface="Arial"/>
                <a:sym typeface="Arial"/>
              </a:rPr>
              <a:t>3</a:t>
            </a:r>
          </a:p>
        </p:txBody>
      </p:sp>
      <p:sp>
        <p:nvSpPr>
          <p:cNvPr id="321" name="Ellipse 320">
            <a:extLst>
              <a:ext uri="{FF2B5EF4-FFF2-40B4-BE49-F238E27FC236}">
                <a16:creationId xmlns:a16="http://schemas.microsoft.com/office/drawing/2014/main" id="{54FA6698-7C61-A55C-E6FC-A38590038BA6}"/>
              </a:ext>
            </a:extLst>
          </p:cNvPr>
          <p:cNvSpPr/>
          <p:nvPr/>
        </p:nvSpPr>
        <p:spPr>
          <a:xfrm>
            <a:off x="6882837" y="3421673"/>
            <a:ext cx="169144" cy="168415"/>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400" kern="0" dirty="0">
                <a:solidFill>
                  <a:srgbClr val="FFFFFF"/>
                </a:solidFill>
                <a:latin typeface="Arial"/>
                <a:sym typeface="Arial"/>
              </a:rPr>
              <a:t>8</a:t>
            </a:r>
          </a:p>
        </p:txBody>
      </p:sp>
      <p:sp>
        <p:nvSpPr>
          <p:cNvPr id="322" name="Ellipse 321">
            <a:extLst>
              <a:ext uri="{FF2B5EF4-FFF2-40B4-BE49-F238E27FC236}">
                <a16:creationId xmlns:a16="http://schemas.microsoft.com/office/drawing/2014/main" id="{E6CF8E45-898D-A1D5-5469-3E4CC5C42C2B}"/>
              </a:ext>
            </a:extLst>
          </p:cNvPr>
          <p:cNvSpPr/>
          <p:nvPr/>
        </p:nvSpPr>
        <p:spPr>
          <a:xfrm>
            <a:off x="9501647" y="3631355"/>
            <a:ext cx="169144" cy="168415"/>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400" kern="0" dirty="0">
                <a:solidFill>
                  <a:srgbClr val="FFFFFF"/>
                </a:solidFill>
                <a:latin typeface="Arial"/>
                <a:sym typeface="Arial"/>
              </a:rPr>
              <a:t>8</a:t>
            </a:r>
          </a:p>
        </p:txBody>
      </p:sp>
      <p:sp>
        <p:nvSpPr>
          <p:cNvPr id="323" name="Ellipse 322">
            <a:extLst>
              <a:ext uri="{FF2B5EF4-FFF2-40B4-BE49-F238E27FC236}">
                <a16:creationId xmlns:a16="http://schemas.microsoft.com/office/drawing/2014/main" id="{1F604ACD-A396-A271-D2A6-4C242D808B57}"/>
              </a:ext>
            </a:extLst>
          </p:cNvPr>
          <p:cNvSpPr/>
          <p:nvPr/>
        </p:nvSpPr>
        <p:spPr>
          <a:xfrm>
            <a:off x="10163931" y="5356785"/>
            <a:ext cx="169144" cy="168415"/>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400" kern="0" dirty="0">
                <a:solidFill>
                  <a:srgbClr val="FFFFFF"/>
                </a:solidFill>
                <a:latin typeface="Arial"/>
                <a:sym typeface="Arial"/>
              </a:rPr>
              <a:t>8</a:t>
            </a:r>
          </a:p>
        </p:txBody>
      </p:sp>
      <p:sp>
        <p:nvSpPr>
          <p:cNvPr id="324" name="Ellipse 323">
            <a:extLst>
              <a:ext uri="{FF2B5EF4-FFF2-40B4-BE49-F238E27FC236}">
                <a16:creationId xmlns:a16="http://schemas.microsoft.com/office/drawing/2014/main" id="{3F46512C-0C75-0A6A-ECB1-79312FEB3C65}"/>
              </a:ext>
            </a:extLst>
          </p:cNvPr>
          <p:cNvSpPr/>
          <p:nvPr/>
        </p:nvSpPr>
        <p:spPr>
          <a:xfrm>
            <a:off x="10327097" y="5376963"/>
            <a:ext cx="169144" cy="168415"/>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400" kern="0" dirty="0">
                <a:solidFill>
                  <a:srgbClr val="FFFFFF"/>
                </a:solidFill>
                <a:latin typeface="Arial"/>
                <a:sym typeface="Arial"/>
              </a:rPr>
              <a:t>9</a:t>
            </a:r>
          </a:p>
        </p:txBody>
      </p:sp>
      <p:sp>
        <p:nvSpPr>
          <p:cNvPr id="325" name="Ellipse 324">
            <a:extLst>
              <a:ext uri="{FF2B5EF4-FFF2-40B4-BE49-F238E27FC236}">
                <a16:creationId xmlns:a16="http://schemas.microsoft.com/office/drawing/2014/main" id="{0EE7F0A7-767B-D920-AABE-E86B56458138}"/>
              </a:ext>
            </a:extLst>
          </p:cNvPr>
          <p:cNvSpPr/>
          <p:nvPr/>
        </p:nvSpPr>
        <p:spPr>
          <a:xfrm>
            <a:off x="7177336" y="2657378"/>
            <a:ext cx="169144" cy="168415"/>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400" kern="0" dirty="0">
                <a:solidFill>
                  <a:srgbClr val="FFFFFF"/>
                </a:solidFill>
                <a:latin typeface="Arial"/>
                <a:sym typeface="Arial"/>
              </a:rPr>
              <a:t>9</a:t>
            </a:r>
          </a:p>
        </p:txBody>
      </p:sp>
      <p:sp>
        <p:nvSpPr>
          <p:cNvPr id="326" name="Ellipse 325">
            <a:extLst>
              <a:ext uri="{FF2B5EF4-FFF2-40B4-BE49-F238E27FC236}">
                <a16:creationId xmlns:a16="http://schemas.microsoft.com/office/drawing/2014/main" id="{FF3D4835-142F-52C3-CD6D-7E9BB4AF82A2}"/>
              </a:ext>
            </a:extLst>
          </p:cNvPr>
          <p:cNvSpPr/>
          <p:nvPr/>
        </p:nvSpPr>
        <p:spPr>
          <a:xfrm>
            <a:off x="9180878" y="4828317"/>
            <a:ext cx="526052" cy="300743"/>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200" kern="0" dirty="0">
                <a:solidFill>
                  <a:srgbClr val="FFFFFF"/>
                </a:solidFill>
                <a:latin typeface="Arial"/>
                <a:sym typeface="Arial"/>
              </a:rPr>
              <a:t>10</a:t>
            </a:r>
          </a:p>
        </p:txBody>
      </p:sp>
      <p:sp>
        <p:nvSpPr>
          <p:cNvPr id="327" name="Ellipse 326">
            <a:extLst>
              <a:ext uri="{FF2B5EF4-FFF2-40B4-BE49-F238E27FC236}">
                <a16:creationId xmlns:a16="http://schemas.microsoft.com/office/drawing/2014/main" id="{CD68E433-877C-24B2-A824-B9AED3904D66}"/>
              </a:ext>
            </a:extLst>
          </p:cNvPr>
          <p:cNvSpPr/>
          <p:nvPr/>
        </p:nvSpPr>
        <p:spPr>
          <a:xfrm>
            <a:off x="9263947" y="3846151"/>
            <a:ext cx="526052" cy="300743"/>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200" kern="0" dirty="0">
                <a:solidFill>
                  <a:srgbClr val="FFFFFF"/>
                </a:solidFill>
                <a:latin typeface="Arial"/>
                <a:sym typeface="Arial"/>
              </a:rPr>
              <a:t>10</a:t>
            </a:r>
          </a:p>
        </p:txBody>
      </p:sp>
      <p:sp>
        <p:nvSpPr>
          <p:cNvPr id="328" name="Ellipse 327">
            <a:extLst>
              <a:ext uri="{FF2B5EF4-FFF2-40B4-BE49-F238E27FC236}">
                <a16:creationId xmlns:a16="http://schemas.microsoft.com/office/drawing/2014/main" id="{0E8DAF86-907D-3C6B-D5FF-333CD698D2A0}"/>
              </a:ext>
            </a:extLst>
          </p:cNvPr>
          <p:cNvSpPr/>
          <p:nvPr/>
        </p:nvSpPr>
        <p:spPr>
          <a:xfrm>
            <a:off x="9668599" y="4791830"/>
            <a:ext cx="526052" cy="300743"/>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200" kern="0" dirty="0">
                <a:solidFill>
                  <a:srgbClr val="FFFFFF"/>
                </a:solidFill>
                <a:latin typeface="Arial"/>
                <a:sym typeface="Arial"/>
              </a:rPr>
              <a:t>11</a:t>
            </a:r>
          </a:p>
        </p:txBody>
      </p:sp>
      <p:sp>
        <p:nvSpPr>
          <p:cNvPr id="329" name="Ellipse 328">
            <a:extLst>
              <a:ext uri="{FF2B5EF4-FFF2-40B4-BE49-F238E27FC236}">
                <a16:creationId xmlns:a16="http://schemas.microsoft.com/office/drawing/2014/main" id="{A2B508F2-D35B-D052-8A72-222A6F0A252B}"/>
              </a:ext>
            </a:extLst>
          </p:cNvPr>
          <p:cNvSpPr/>
          <p:nvPr/>
        </p:nvSpPr>
        <p:spPr>
          <a:xfrm>
            <a:off x="10073937" y="5545378"/>
            <a:ext cx="526052" cy="300743"/>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200" kern="0" dirty="0">
                <a:solidFill>
                  <a:srgbClr val="FFFFFF"/>
                </a:solidFill>
                <a:latin typeface="Arial"/>
                <a:sym typeface="Arial"/>
              </a:rPr>
              <a:t>11</a:t>
            </a:r>
          </a:p>
        </p:txBody>
      </p:sp>
      <p:sp>
        <p:nvSpPr>
          <p:cNvPr id="330" name="Ellipse 329">
            <a:extLst>
              <a:ext uri="{FF2B5EF4-FFF2-40B4-BE49-F238E27FC236}">
                <a16:creationId xmlns:a16="http://schemas.microsoft.com/office/drawing/2014/main" id="{CD1D0BC4-E102-9808-12B9-D296C8D35B8A}"/>
              </a:ext>
            </a:extLst>
          </p:cNvPr>
          <p:cNvSpPr/>
          <p:nvPr/>
        </p:nvSpPr>
        <p:spPr>
          <a:xfrm>
            <a:off x="10226337" y="5697778"/>
            <a:ext cx="526052" cy="300743"/>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200" kern="0" dirty="0">
                <a:solidFill>
                  <a:srgbClr val="FFFFFF"/>
                </a:solidFill>
                <a:latin typeface="Arial"/>
                <a:sym typeface="Arial"/>
              </a:rPr>
              <a:t>12</a:t>
            </a:r>
          </a:p>
        </p:txBody>
      </p:sp>
      <p:sp>
        <p:nvSpPr>
          <p:cNvPr id="331" name="Ellipse 330">
            <a:extLst>
              <a:ext uri="{FF2B5EF4-FFF2-40B4-BE49-F238E27FC236}">
                <a16:creationId xmlns:a16="http://schemas.microsoft.com/office/drawing/2014/main" id="{FBDB991D-D5F8-107E-B0A6-AB9D4484CEE5}"/>
              </a:ext>
            </a:extLst>
          </p:cNvPr>
          <p:cNvSpPr/>
          <p:nvPr/>
        </p:nvSpPr>
        <p:spPr>
          <a:xfrm>
            <a:off x="9729931" y="5024357"/>
            <a:ext cx="526052" cy="300743"/>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200" kern="0" dirty="0">
                <a:solidFill>
                  <a:srgbClr val="FFFFFF"/>
                </a:solidFill>
                <a:latin typeface="Arial"/>
                <a:sym typeface="Arial"/>
              </a:rPr>
              <a:t>12</a:t>
            </a:r>
          </a:p>
        </p:txBody>
      </p:sp>
      <p:sp>
        <p:nvSpPr>
          <p:cNvPr id="332" name="Ellipse 331">
            <a:extLst>
              <a:ext uri="{FF2B5EF4-FFF2-40B4-BE49-F238E27FC236}">
                <a16:creationId xmlns:a16="http://schemas.microsoft.com/office/drawing/2014/main" id="{DD0BF3DE-D8C7-8901-1742-652198EFBA9A}"/>
              </a:ext>
            </a:extLst>
          </p:cNvPr>
          <p:cNvSpPr/>
          <p:nvPr/>
        </p:nvSpPr>
        <p:spPr>
          <a:xfrm>
            <a:off x="7076258" y="3343962"/>
            <a:ext cx="526052" cy="300743"/>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200" kern="0" dirty="0">
                <a:solidFill>
                  <a:srgbClr val="FFFFFF"/>
                </a:solidFill>
                <a:latin typeface="Arial"/>
                <a:sym typeface="Arial"/>
              </a:rPr>
              <a:t>12</a:t>
            </a:r>
          </a:p>
        </p:txBody>
      </p:sp>
      <p:sp>
        <p:nvSpPr>
          <p:cNvPr id="333" name="Ellipse 332">
            <a:extLst>
              <a:ext uri="{FF2B5EF4-FFF2-40B4-BE49-F238E27FC236}">
                <a16:creationId xmlns:a16="http://schemas.microsoft.com/office/drawing/2014/main" id="{D183E429-2490-181E-0FDA-41E0A53003A5}"/>
              </a:ext>
            </a:extLst>
          </p:cNvPr>
          <p:cNvSpPr/>
          <p:nvPr/>
        </p:nvSpPr>
        <p:spPr>
          <a:xfrm>
            <a:off x="6883775" y="4212586"/>
            <a:ext cx="526052" cy="300743"/>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200" kern="0" dirty="0">
                <a:solidFill>
                  <a:srgbClr val="FFFFFF"/>
                </a:solidFill>
                <a:latin typeface="Arial"/>
                <a:sym typeface="Arial"/>
              </a:rPr>
              <a:t>12</a:t>
            </a:r>
          </a:p>
        </p:txBody>
      </p:sp>
      <p:sp>
        <p:nvSpPr>
          <p:cNvPr id="334" name="Ellipse 333">
            <a:extLst>
              <a:ext uri="{FF2B5EF4-FFF2-40B4-BE49-F238E27FC236}">
                <a16:creationId xmlns:a16="http://schemas.microsoft.com/office/drawing/2014/main" id="{F1BBA4F6-D1AB-C642-28FA-B633E7D61E65}"/>
              </a:ext>
            </a:extLst>
          </p:cNvPr>
          <p:cNvSpPr/>
          <p:nvPr/>
        </p:nvSpPr>
        <p:spPr>
          <a:xfrm>
            <a:off x="6610201" y="2991435"/>
            <a:ext cx="519315" cy="300743"/>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200" kern="0" dirty="0">
                <a:solidFill>
                  <a:srgbClr val="FFFFFF"/>
                </a:solidFill>
                <a:latin typeface="Arial"/>
                <a:sym typeface="Arial"/>
              </a:rPr>
              <a:t>4b</a:t>
            </a:r>
          </a:p>
        </p:txBody>
      </p:sp>
      <p:pic>
        <p:nvPicPr>
          <p:cNvPr id="355" name="Google Shape;84;p7">
            <a:extLst>
              <a:ext uri="{FF2B5EF4-FFF2-40B4-BE49-F238E27FC236}">
                <a16:creationId xmlns:a16="http://schemas.microsoft.com/office/drawing/2014/main" id="{C3C509B2-C5DA-F535-0060-764C7DE17142}"/>
              </a:ext>
            </a:extLst>
          </p:cNvPr>
          <p:cNvPicPr preferRelativeResize="0"/>
          <p:nvPr/>
        </p:nvPicPr>
        <p:blipFill rotWithShape="1">
          <a:blip r:embed="rId3">
            <a:alphaModFix/>
          </a:blip>
          <a:srcRect t="4321" b="4312"/>
          <a:stretch/>
        </p:blipFill>
        <p:spPr>
          <a:xfrm>
            <a:off x="11165710" y="1315691"/>
            <a:ext cx="681863" cy="228424"/>
          </a:xfrm>
          <a:prstGeom prst="rect">
            <a:avLst/>
          </a:prstGeom>
          <a:noFill/>
          <a:ln>
            <a:noFill/>
          </a:ln>
        </p:spPr>
      </p:pic>
      <p:sp>
        <p:nvSpPr>
          <p:cNvPr id="357" name="Textfeld 356">
            <a:extLst>
              <a:ext uri="{FF2B5EF4-FFF2-40B4-BE49-F238E27FC236}">
                <a16:creationId xmlns:a16="http://schemas.microsoft.com/office/drawing/2014/main" id="{E52AD8D3-3BAB-C4F2-3D64-A806C930E6A8}"/>
              </a:ext>
            </a:extLst>
          </p:cNvPr>
          <p:cNvSpPr txBox="1"/>
          <p:nvPr/>
        </p:nvSpPr>
        <p:spPr>
          <a:xfrm>
            <a:off x="11262130" y="1103821"/>
            <a:ext cx="519373" cy="169277"/>
          </a:xfrm>
          <a:prstGeom prst="rect">
            <a:avLst/>
          </a:prstGeom>
          <a:noFill/>
        </p:spPr>
        <p:txBody>
          <a:bodyPr wrap="none" lIns="0" tIns="0" rIns="0" bIns="0" rtlCol="0">
            <a:spAutoFit/>
          </a:bodyPr>
          <a:lstStyle/>
          <a:p>
            <a:pPr defTabSz="914377">
              <a:spcBef>
                <a:spcPts val="200"/>
              </a:spcBef>
              <a:buClr>
                <a:srgbClr val="0064B4"/>
              </a:buClr>
              <a:defRPr/>
            </a:pPr>
            <a:r>
              <a:rPr lang="de-DE" sz="1100" dirty="0" err="1">
                <a:solidFill>
                  <a:srgbClr val="5F5F5F"/>
                </a:solidFill>
                <a:latin typeface="Calibri" panose="020F0502020204030204"/>
              </a:rPr>
              <a:t>based</a:t>
            </a:r>
            <a:r>
              <a:rPr lang="de-DE" sz="1100" dirty="0">
                <a:solidFill>
                  <a:srgbClr val="5F5F5F"/>
                </a:solidFill>
                <a:latin typeface="Calibri" panose="020F0502020204030204"/>
              </a:rPr>
              <a:t> on</a:t>
            </a:r>
          </a:p>
        </p:txBody>
      </p:sp>
      <p:grpSp>
        <p:nvGrpSpPr>
          <p:cNvPr id="360" name="Gruppieren 359">
            <a:extLst>
              <a:ext uri="{FF2B5EF4-FFF2-40B4-BE49-F238E27FC236}">
                <a16:creationId xmlns:a16="http://schemas.microsoft.com/office/drawing/2014/main" id="{BEE72C03-2D41-A668-6470-4EC9FD4CA696}"/>
              </a:ext>
            </a:extLst>
          </p:cNvPr>
          <p:cNvGrpSpPr/>
          <p:nvPr/>
        </p:nvGrpSpPr>
        <p:grpSpPr>
          <a:xfrm>
            <a:off x="9998684" y="1177895"/>
            <a:ext cx="1304933" cy="289932"/>
            <a:chOff x="9998684" y="1177894"/>
            <a:chExt cx="1304933" cy="289932"/>
          </a:xfrm>
        </p:grpSpPr>
        <p:pic>
          <p:nvPicPr>
            <p:cNvPr id="356" name="Grafik 355">
              <a:extLst>
                <a:ext uri="{FF2B5EF4-FFF2-40B4-BE49-F238E27FC236}">
                  <a16:creationId xmlns:a16="http://schemas.microsoft.com/office/drawing/2014/main" id="{F4E48176-45A9-EF6B-C48D-D922397B76D2}"/>
                </a:ext>
              </a:extLst>
            </p:cNvPr>
            <p:cNvPicPr>
              <a:picLocks noChangeAspect="1"/>
            </p:cNvPicPr>
            <p:nvPr/>
          </p:nvPicPr>
          <p:blipFill rotWithShape="1">
            <a:blip r:embed="rId4"/>
            <a:srcRect l="1" t="2" r="64972" b="-7085"/>
            <a:stretch/>
          </p:blipFill>
          <p:spPr>
            <a:xfrm>
              <a:off x="9998684" y="1177894"/>
              <a:ext cx="423833" cy="276998"/>
            </a:xfrm>
            <a:prstGeom prst="rect">
              <a:avLst/>
            </a:prstGeom>
          </p:spPr>
        </p:pic>
        <p:pic>
          <p:nvPicPr>
            <p:cNvPr id="359" name="Grafik 358">
              <a:extLst>
                <a:ext uri="{FF2B5EF4-FFF2-40B4-BE49-F238E27FC236}">
                  <a16:creationId xmlns:a16="http://schemas.microsoft.com/office/drawing/2014/main" id="{E9D2F3FB-8454-3F6E-6695-7FAB9BA65609}"/>
                </a:ext>
              </a:extLst>
            </p:cNvPr>
            <p:cNvPicPr>
              <a:picLocks noChangeAspect="1"/>
            </p:cNvPicPr>
            <p:nvPr/>
          </p:nvPicPr>
          <p:blipFill rotWithShape="1">
            <a:blip r:embed="rId4"/>
            <a:srcRect l="34960" t="-5092" r="-20491" b="-16264"/>
            <a:stretch/>
          </p:blipFill>
          <p:spPr>
            <a:xfrm>
              <a:off x="10371550" y="1185112"/>
              <a:ext cx="932067" cy="282714"/>
            </a:xfrm>
            <a:prstGeom prst="rect">
              <a:avLst/>
            </a:prstGeom>
          </p:spPr>
        </p:pic>
      </p:grpSp>
      <p:pic>
        <p:nvPicPr>
          <p:cNvPr id="2" name="Grafik 1">
            <a:extLst>
              <a:ext uri="{FF2B5EF4-FFF2-40B4-BE49-F238E27FC236}">
                <a16:creationId xmlns:a16="http://schemas.microsoft.com/office/drawing/2014/main" id="{27718B4F-9083-3914-D614-CD20B3C4CFE8}"/>
              </a:ext>
            </a:extLst>
          </p:cNvPr>
          <p:cNvPicPr>
            <a:picLocks noChangeAspect="1"/>
          </p:cNvPicPr>
          <p:nvPr/>
        </p:nvPicPr>
        <p:blipFill rotWithShape="1">
          <a:blip r:embed="rId5">
            <a:extLst>
              <a:ext uri="{28A0092B-C50C-407E-A947-70E740481C1C}">
                <a14:useLocalDpi xmlns:a14="http://schemas.microsoft.com/office/drawing/2010/main" val="0"/>
              </a:ext>
            </a:extLst>
          </a:blip>
          <a:srcRect l="3307" t="3067" r="1580"/>
          <a:stretch/>
        </p:blipFill>
        <p:spPr bwMode="auto">
          <a:xfrm>
            <a:off x="509598" y="1720936"/>
            <a:ext cx="4765065" cy="4521883"/>
          </a:xfrm>
          <a:prstGeom prst="rect">
            <a:avLst/>
          </a:prstGeom>
          <a:noFill/>
          <a:ln>
            <a:solidFill>
              <a:schemeClr val="accent1"/>
            </a:solidFill>
          </a:ln>
        </p:spPr>
      </p:pic>
      <p:sp>
        <p:nvSpPr>
          <p:cNvPr id="3" name="Ellipse 2">
            <a:extLst>
              <a:ext uri="{FF2B5EF4-FFF2-40B4-BE49-F238E27FC236}">
                <a16:creationId xmlns:a16="http://schemas.microsoft.com/office/drawing/2014/main" id="{9F4A0ED2-EADB-8E89-29ED-C47A7D423BC2}"/>
              </a:ext>
            </a:extLst>
          </p:cNvPr>
          <p:cNvSpPr/>
          <p:nvPr/>
        </p:nvSpPr>
        <p:spPr>
          <a:xfrm>
            <a:off x="2480259" y="3629282"/>
            <a:ext cx="169144" cy="168415"/>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400" kern="0" dirty="0">
                <a:solidFill>
                  <a:srgbClr val="FFFFFF"/>
                </a:solidFill>
                <a:latin typeface="Arial"/>
                <a:sym typeface="Arial"/>
              </a:rPr>
              <a:t>1</a:t>
            </a:r>
          </a:p>
        </p:txBody>
      </p:sp>
      <p:sp>
        <p:nvSpPr>
          <p:cNvPr id="4" name="Ellipse 3">
            <a:extLst>
              <a:ext uri="{FF2B5EF4-FFF2-40B4-BE49-F238E27FC236}">
                <a16:creationId xmlns:a16="http://schemas.microsoft.com/office/drawing/2014/main" id="{69D4CC40-7670-88C1-04E2-BD21811144E1}"/>
              </a:ext>
            </a:extLst>
          </p:cNvPr>
          <p:cNvSpPr/>
          <p:nvPr/>
        </p:nvSpPr>
        <p:spPr>
          <a:xfrm>
            <a:off x="4302923" y="3631355"/>
            <a:ext cx="169144" cy="168415"/>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400" kern="0" dirty="0">
                <a:solidFill>
                  <a:srgbClr val="FFFFFF"/>
                </a:solidFill>
                <a:latin typeface="Arial"/>
                <a:sym typeface="Arial"/>
              </a:rPr>
              <a:t>2</a:t>
            </a:r>
          </a:p>
        </p:txBody>
      </p:sp>
      <p:sp>
        <p:nvSpPr>
          <p:cNvPr id="6" name="Ellipse 5">
            <a:extLst>
              <a:ext uri="{FF2B5EF4-FFF2-40B4-BE49-F238E27FC236}">
                <a16:creationId xmlns:a16="http://schemas.microsoft.com/office/drawing/2014/main" id="{B9DCA011-5BD2-2E4B-F750-8B4523F0E035}"/>
              </a:ext>
            </a:extLst>
          </p:cNvPr>
          <p:cNvSpPr/>
          <p:nvPr/>
        </p:nvSpPr>
        <p:spPr>
          <a:xfrm>
            <a:off x="3658616" y="3855281"/>
            <a:ext cx="169144" cy="168415"/>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400" kern="0" dirty="0">
                <a:solidFill>
                  <a:srgbClr val="FFFFFF"/>
                </a:solidFill>
                <a:latin typeface="Arial"/>
                <a:sym typeface="Arial"/>
              </a:rPr>
              <a:t>3</a:t>
            </a:r>
          </a:p>
        </p:txBody>
      </p:sp>
      <p:sp>
        <p:nvSpPr>
          <p:cNvPr id="8" name="Ellipse 7">
            <a:extLst>
              <a:ext uri="{FF2B5EF4-FFF2-40B4-BE49-F238E27FC236}">
                <a16:creationId xmlns:a16="http://schemas.microsoft.com/office/drawing/2014/main" id="{BE6D8765-2E68-9016-B197-0E7192CF13E2}"/>
              </a:ext>
            </a:extLst>
          </p:cNvPr>
          <p:cNvSpPr/>
          <p:nvPr/>
        </p:nvSpPr>
        <p:spPr>
          <a:xfrm>
            <a:off x="2649403" y="4070075"/>
            <a:ext cx="169144" cy="168415"/>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400" kern="0" dirty="0">
                <a:solidFill>
                  <a:srgbClr val="FFFFFF"/>
                </a:solidFill>
                <a:latin typeface="Arial"/>
                <a:sym typeface="Arial"/>
              </a:rPr>
              <a:t>4</a:t>
            </a:r>
          </a:p>
        </p:txBody>
      </p:sp>
      <p:sp>
        <p:nvSpPr>
          <p:cNvPr id="9" name="Ellipse 8">
            <a:extLst>
              <a:ext uri="{FF2B5EF4-FFF2-40B4-BE49-F238E27FC236}">
                <a16:creationId xmlns:a16="http://schemas.microsoft.com/office/drawing/2014/main" id="{ECDB912A-59E9-D67E-9A73-ACEEC9EF001C}"/>
              </a:ext>
            </a:extLst>
          </p:cNvPr>
          <p:cNvSpPr/>
          <p:nvPr/>
        </p:nvSpPr>
        <p:spPr>
          <a:xfrm>
            <a:off x="3165787" y="4525445"/>
            <a:ext cx="169144" cy="168415"/>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400" kern="0" dirty="0">
                <a:solidFill>
                  <a:srgbClr val="FFFFFF"/>
                </a:solidFill>
                <a:latin typeface="Arial"/>
                <a:sym typeface="Arial"/>
              </a:rPr>
              <a:t>5</a:t>
            </a:r>
          </a:p>
        </p:txBody>
      </p:sp>
      <p:sp>
        <p:nvSpPr>
          <p:cNvPr id="10" name="Ellipse 9">
            <a:extLst>
              <a:ext uri="{FF2B5EF4-FFF2-40B4-BE49-F238E27FC236}">
                <a16:creationId xmlns:a16="http://schemas.microsoft.com/office/drawing/2014/main" id="{64F289A4-B6F5-072E-8C49-349EC4BB8D6A}"/>
              </a:ext>
            </a:extLst>
          </p:cNvPr>
          <p:cNvSpPr/>
          <p:nvPr/>
        </p:nvSpPr>
        <p:spPr>
          <a:xfrm>
            <a:off x="2480259" y="4737630"/>
            <a:ext cx="169144" cy="168415"/>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400" kern="0" dirty="0">
                <a:solidFill>
                  <a:srgbClr val="FFFFFF"/>
                </a:solidFill>
                <a:latin typeface="Arial"/>
                <a:sym typeface="Arial"/>
              </a:rPr>
              <a:t>6</a:t>
            </a:r>
          </a:p>
        </p:txBody>
      </p:sp>
      <p:sp>
        <p:nvSpPr>
          <p:cNvPr id="11" name="Ellipse 10">
            <a:extLst>
              <a:ext uri="{FF2B5EF4-FFF2-40B4-BE49-F238E27FC236}">
                <a16:creationId xmlns:a16="http://schemas.microsoft.com/office/drawing/2014/main" id="{481E9B0C-83C0-630A-1414-272BED23E391}"/>
              </a:ext>
            </a:extLst>
          </p:cNvPr>
          <p:cNvSpPr/>
          <p:nvPr/>
        </p:nvSpPr>
        <p:spPr>
          <a:xfrm>
            <a:off x="3106737" y="5156134"/>
            <a:ext cx="169144" cy="168415"/>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400" kern="0" dirty="0">
                <a:solidFill>
                  <a:srgbClr val="FFFFFF"/>
                </a:solidFill>
                <a:latin typeface="Arial"/>
                <a:sym typeface="Arial"/>
              </a:rPr>
              <a:t>7</a:t>
            </a:r>
          </a:p>
        </p:txBody>
      </p:sp>
      <p:sp>
        <p:nvSpPr>
          <p:cNvPr id="12" name="Ellipse 11">
            <a:extLst>
              <a:ext uri="{FF2B5EF4-FFF2-40B4-BE49-F238E27FC236}">
                <a16:creationId xmlns:a16="http://schemas.microsoft.com/office/drawing/2014/main" id="{37CF1C8B-9988-91DE-801D-23E40D0F3E2A}"/>
              </a:ext>
            </a:extLst>
          </p:cNvPr>
          <p:cNvSpPr/>
          <p:nvPr/>
        </p:nvSpPr>
        <p:spPr>
          <a:xfrm>
            <a:off x="2996643" y="5388427"/>
            <a:ext cx="169144" cy="168415"/>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400" kern="0" dirty="0">
                <a:solidFill>
                  <a:srgbClr val="FFFFFF"/>
                </a:solidFill>
                <a:latin typeface="Arial"/>
                <a:sym typeface="Arial"/>
              </a:rPr>
              <a:t>8</a:t>
            </a:r>
          </a:p>
        </p:txBody>
      </p:sp>
      <p:sp>
        <p:nvSpPr>
          <p:cNvPr id="13" name="Ellipse 12">
            <a:extLst>
              <a:ext uri="{FF2B5EF4-FFF2-40B4-BE49-F238E27FC236}">
                <a16:creationId xmlns:a16="http://schemas.microsoft.com/office/drawing/2014/main" id="{A654D09B-3679-2094-F630-BF8884AD59DF}"/>
              </a:ext>
            </a:extLst>
          </p:cNvPr>
          <p:cNvSpPr/>
          <p:nvPr/>
        </p:nvSpPr>
        <p:spPr>
          <a:xfrm>
            <a:off x="3768956" y="5394719"/>
            <a:ext cx="169144" cy="168415"/>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400" kern="0" dirty="0">
                <a:solidFill>
                  <a:srgbClr val="FFFFFF"/>
                </a:solidFill>
                <a:latin typeface="Arial"/>
                <a:sym typeface="Arial"/>
              </a:rPr>
              <a:t>9</a:t>
            </a:r>
          </a:p>
        </p:txBody>
      </p:sp>
      <p:sp>
        <p:nvSpPr>
          <p:cNvPr id="15" name="Ellipse 14">
            <a:extLst>
              <a:ext uri="{FF2B5EF4-FFF2-40B4-BE49-F238E27FC236}">
                <a16:creationId xmlns:a16="http://schemas.microsoft.com/office/drawing/2014/main" id="{A47A7259-7F29-9A7D-BDE9-4C2E5439FD02}"/>
              </a:ext>
            </a:extLst>
          </p:cNvPr>
          <p:cNvSpPr/>
          <p:nvPr/>
        </p:nvSpPr>
        <p:spPr>
          <a:xfrm>
            <a:off x="4177897" y="5290621"/>
            <a:ext cx="526052" cy="300743"/>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200" kern="0" dirty="0">
                <a:solidFill>
                  <a:srgbClr val="FFFFFF"/>
                </a:solidFill>
                <a:latin typeface="Arial"/>
                <a:sym typeface="Arial"/>
              </a:rPr>
              <a:t>10</a:t>
            </a:r>
          </a:p>
        </p:txBody>
      </p:sp>
      <p:sp>
        <p:nvSpPr>
          <p:cNvPr id="16" name="Ellipse 15">
            <a:extLst>
              <a:ext uri="{FF2B5EF4-FFF2-40B4-BE49-F238E27FC236}">
                <a16:creationId xmlns:a16="http://schemas.microsoft.com/office/drawing/2014/main" id="{6E197003-A903-F59C-14DF-C46370C3A0DD}"/>
              </a:ext>
            </a:extLst>
          </p:cNvPr>
          <p:cNvSpPr/>
          <p:nvPr/>
        </p:nvSpPr>
        <p:spPr>
          <a:xfrm>
            <a:off x="2301806" y="5713097"/>
            <a:ext cx="526052" cy="300743"/>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200" kern="0" dirty="0">
                <a:solidFill>
                  <a:srgbClr val="FFFFFF"/>
                </a:solidFill>
                <a:latin typeface="Arial"/>
                <a:sym typeface="Arial"/>
              </a:rPr>
              <a:t>11</a:t>
            </a:r>
          </a:p>
        </p:txBody>
      </p:sp>
      <p:sp>
        <p:nvSpPr>
          <p:cNvPr id="17" name="Ellipse 16">
            <a:extLst>
              <a:ext uri="{FF2B5EF4-FFF2-40B4-BE49-F238E27FC236}">
                <a16:creationId xmlns:a16="http://schemas.microsoft.com/office/drawing/2014/main" id="{B5E3881A-B5CA-0984-AC7B-DDE48D7DD08E}"/>
              </a:ext>
            </a:extLst>
          </p:cNvPr>
          <p:cNvSpPr/>
          <p:nvPr/>
        </p:nvSpPr>
        <p:spPr>
          <a:xfrm>
            <a:off x="3305787" y="5714354"/>
            <a:ext cx="526052" cy="300743"/>
          </a:xfrm>
          <a:prstGeom prst="ellipse">
            <a:avLst/>
          </a:prstGeom>
          <a:solidFill>
            <a:srgbClr val="8CADD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buClr>
                <a:srgbClr val="000000"/>
              </a:buClr>
              <a:defRPr/>
            </a:pPr>
            <a:r>
              <a:rPr lang="de-DE" sz="1200" kern="0" dirty="0">
                <a:solidFill>
                  <a:srgbClr val="FFFFFF"/>
                </a:solidFill>
                <a:latin typeface="Arial"/>
                <a:sym typeface="Arial"/>
              </a:rPr>
              <a:t>12</a:t>
            </a:r>
          </a:p>
        </p:txBody>
      </p:sp>
      <p:sp>
        <p:nvSpPr>
          <p:cNvPr id="14" name="Rechteck 13">
            <a:extLst>
              <a:ext uri="{FF2B5EF4-FFF2-40B4-BE49-F238E27FC236}">
                <a16:creationId xmlns:a16="http://schemas.microsoft.com/office/drawing/2014/main" id="{82EAB414-BEA3-8C2A-FAAA-8F360BA4C388}"/>
              </a:ext>
            </a:extLst>
          </p:cNvPr>
          <p:cNvSpPr/>
          <p:nvPr/>
        </p:nvSpPr>
        <p:spPr bwMode="gray">
          <a:xfrm>
            <a:off x="3827761" y="1843167"/>
            <a:ext cx="1345571" cy="641088"/>
          </a:xfrm>
          <a:prstGeom prst="rect">
            <a:avLst/>
          </a:prstGeom>
          <a:solidFill>
            <a:schemeClr val="bg1"/>
          </a:solidFill>
          <a:ln w="9525" algn="ctr">
            <a:solidFill>
              <a:schemeClr val="bg1"/>
            </a:solidFill>
            <a:miter lim="800000"/>
            <a:headEnd/>
            <a:tailEnd/>
          </a:ln>
          <a:effectLst/>
        </p:spPr>
        <p:txBody>
          <a:bodyPr lIns="144000" tIns="36000" rIns="144000" bIns="36000" rtlCol="0" anchor="ctr"/>
          <a:lstStyle/>
          <a:p>
            <a:pPr algn="ctr" defTabSz="914377">
              <a:defRPr/>
            </a:pPr>
            <a:endParaRPr lang="de-DE" sz="1100" b="1" kern="0">
              <a:solidFill>
                <a:srgbClr val="FFFFFF"/>
              </a:solidFill>
              <a:latin typeface="Calibri" panose="020F0502020204030204"/>
            </a:endParaRPr>
          </a:p>
        </p:txBody>
      </p:sp>
      <p:pic>
        <p:nvPicPr>
          <p:cNvPr id="18" name="Grafik 17">
            <a:extLst>
              <a:ext uri="{FF2B5EF4-FFF2-40B4-BE49-F238E27FC236}">
                <a16:creationId xmlns:a16="http://schemas.microsoft.com/office/drawing/2014/main" id="{DEC296C3-4522-2447-9C3B-A268937FDD40}"/>
              </a:ext>
            </a:extLst>
          </p:cNvPr>
          <p:cNvPicPr>
            <a:picLocks noChangeAspect="1"/>
          </p:cNvPicPr>
          <p:nvPr/>
        </p:nvPicPr>
        <p:blipFill rotWithShape="1">
          <a:blip r:embed="rId6"/>
          <a:srcRect l="28899" t="9403" r="38252" b="62745"/>
          <a:stretch/>
        </p:blipFill>
        <p:spPr>
          <a:xfrm>
            <a:off x="3949778" y="1623770"/>
            <a:ext cx="1950009" cy="936804"/>
          </a:xfrm>
          <a:prstGeom prst="rect">
            <a:avLst/>
          </a:prstGeom>
        </p:spPr>
      </p:pic>
      <p:sp>
        <p:nvSpPr>
          <p:cNvPr id="20" name="Rechteck 19">
            <a:extLst>
              <a:ext uri="{FF2B5EF4-FFF2-40B4-BE49-F238E27FC236}">
                <a16:creationId xmlns:a16="http://schemas.microsoft.com/office/drawing/2014/main" id="{A294CCD5-4537-4409-4212-6ED034822B90}"/>
              </a:ext>
            </a:extLst>
          </p:cNvPr>
          <p:cNvSpPr/>
          <p:nvPr/>
        </p:nvSpPr>
        <p:spPr bwMode="gray">
          <a:xfrm>
            <a:off x="3618366" y="2288429"/>
            <a:ext cx="921773" cy="168415"/>
          </a:xfrm>
          <a:prstGeom prst="rect">
            <a:avLst/>
          </a:prstGeom>
          <a:solidFill>
            <a:schemeClr val="bg1"/>
          </a:solidFill>
          <a:ln w="9525" algn="ctr">
            <a:solidFill>
              <a:schemeClr val="bg1"/>
            </a:solidFill>
            <a:miter lim="800000"/>
            <a:headEnd/>
            <a:tailEnd/>
          </a:ln>
          <a:effectLst/>
        </p:spPr>
        <p:txBody>
          <a:bodyPr lIns="144000" tIns="36000" rIns="144000" bIns="36000" rtlCol="0" anchor="ctr"/>
          <a:lstStyle/>
          <a:p>
            <a:pPr algn="ctr" defTabSz="914377">
              <a:defRPr/>
            </a:pPr>
            <a:endParaRPr lang="de-DE" sz="1100" b="1" kern="0">
              <a:solidFill>
                <a:srgbClr val="FFFFFF"/>
              </a:solidFill>
              <a:latin typeface="Calibri" panose="020F0502020204030204"/>
            </a:endParaRPr>
          </a:p>
        </p:txBody>
      </p:sp>
    </p:spTree>
    <p:extLst>
      <p:ext uri="{BB962C8B-B14F-4D97-AF65-F5344CB8AC3E}">
        <p14:creationId xmlns:p14="http://schemas.microsoft.com/office/powerpoint/2010/main" val="2665236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658813" y="1884363"/>
            <a:ext cx="11101816" cy="3907271"/>
          </a:xfrm>
        </p:spPr>
        <p:txBody>
          <a:bodyPr numCol="1">
            <a:noAutofit/>
          </a:bodyPr>
          <a:lstStyle/>
          <a:p>
            <a:pPr marL="285744" indent="-285744">
              <a:spcBef>
                <a:spcPts val="1333"/>
              </a:spcBef>
              <a:defRPr/>
            </a:pPr>
            <a:r>
              <a:rPr lang="de-DE" altLang="de-DE" sz="2800" b="1" dirty="0">
                <a:latin typeface="Arial" pitchFamily="34" charset="0"/>
              </a:rPr>
              <a:t>(Grundlagen) DIN / DKE Normung</a:t>
            </a:r>
            <a:endParaRPr lang="de-DE" altLang="de-DE" sz="1900" b="1" dirty="0">
              <a:latin typeface="Arial" pitchFamily="34" charset="0"/>
            </a:endParaRPr>
          </a:p>
          <a:p>
            <a:pPr marL="285744" indent="-285744">
              <a:spcBef>
                <a:spcPts val="1333"/>
              </a:spcBef>
              <a:defRPr/>
            </a:pPr>
            <a:r>
              <a:rPr lang="de-DE" altLang="de-DE" sz="1900" dirty="0">
                <a:latin typeface="Arial" pitchFamily="34" charset="0"/>
              </a:rPr>
              <a:t>(Grundlagen) Normung ein Element der Qualitätsinfrastruktur	(QI = Hidden Champion)</a:t>
            </a:r>
          </a:p>
          <a:p>
            <a:pPr marL="285744" indent="-285744">
              <a:spcBef>
                <a:spcPts val="1333"/>
              </a:spcBef>
              <a:defRPr/>
            </a:pPr>
            <a:r>
              <a:rPr lang="de-DE" altLang="de-DE" sz="1900" dirty="0">
                <a:latin typeface="Arial" pitchFamily="34" charset="0"/>
              </a:rPr>
              <a:t>EU-Politik fordert DPP als Tool für CE</a:t>
            </a:r>
          </a:p>
          <a:p>
            <a:pPr marL="285744" indent="-285744">
              <a:spcBef>
                <a:spcPts val="1333"/>
              </a:spcBef>
              <a:defRPr/>
            </a:pPr>
            <a:r>
              <a:rPr lang="de-DE" altLang="de-DE" sz="1900" dirty="0">
                <a:latin typeface="Arial" pitchFamily="34" charset="0"/>
              </a:rPr>
              <a:t>DPP - Was ist das? – Normung für das Big(</a:t>
            </a:r>
            <a:r>
              <a:rPr lang="de-DE" altLang="de-DE" sz="1900" dirty="0" err="1">
                <a:latin typeface="Arial" pitchFamily="34" charset="0"/>
              </a:rPr>
              <a:t>ger</a:t>
            </a:r>
            <a:r>
              <a:rPr lang="de-DE" altLang="de-DE" sz="1900" dirty="0">
                <a:latin typeface="Arial" pitchFamily="34" charset="0"/>
              </a:rPr>
              <a:t>) Picture</a:t>
            </a:r>
          </a:p>
          <a:p>
            <a:pPr marL="285744" indent="-285744">
              <a:spcBef>
                <a:spcPts val="1333"/>
              </a:spcBef>
              <a:defRPr/>
            </a:pPr>
            <a:r>
              <a:rPr lang="de-DE" altLang="de-DE" sz="1900" dirty="0">
                <a:latin typeface="Arial" pitchFamily="34" charset="0"/>
              </a:rPr>
              <a:t>DPP aktuell in der EU (Normung &amp; Politik)</a:t>
            </a:r>
          </a:p>
          <a:p>
            <a:pPr marL="285744" indent="-285744">
              <a:spcBef>
                <a:spcPts val="1333"/>
              </a:spcBef>
              <a:defRPr/>
            </a:pPr>
            <a:r>
              <a:rPr lang="de-DE" altLang="de-DE" sz="1900" dirty="0">
                <a:latin typeface="Arial" pitchFamily="34" charset="0"/>
              </a:rPr>
              <a:t>DPP ein Werkzeug der QI-Digital				(QI-Digital = </a:t>
            </a:r>
            <a:r>
              <a:rPr lang="de-DE" altLang="de-DE" sz="1900" dirty="0" err="1">
                <a:latin typeface="Arial" pitchFamily="34" charset="0"/>
              </a:rPr>
              <a:t>Enabler</a:t>
            </a:r>
            <a:r>
              <a:rPr lang="de-DE" altLang="de-DE" sz="1900" dirty="0">
                <a:latin typeface="Arial" pitchFamily="34" charset="0"/>
              </a:rPr>
              <a:t>)</a:t>
            </a:r>
          </a:p>
          <a:p>
            <a:pPr marL="285744" indent="-285744">
              <a:spcBef>
                <a:spcPts val="1333"/>
              </a:spcBef>
              <a:defRPr/>
            </a:pPr>
            <a:r>
              <a:rPr lang="de-DE" altLang="de-DE" sz="1900" dirty="0">
                <a:latin typeface="Arial" pitchFamily="34" charset="0"/>
              </a:rPr>
              <a:t>DPP – was daraus folgt – Normung für Digital / Data </a:t>
            </a:r>
            <a:r>
              <a:rPr lang="de-DE" altLang="de-DE" sz="1900" dirty="0" err="1">
                <a:latin typeface="Arial" pitchFamily="34" charset="0"/>
              </a:rPr>
              <a:t>Ecosystems</a:t>
            </a:r>
            <a:endParaRPr lang="de-DE" altLang="de-DE" sz="1900" dirty="0">
              <a:latin typeface="Arial" pitchFamily="34" charset="0"/>
            </a:endParaRPr>
          </a:p>
          <a:p>
            <a:pPr marL="285744" indent="-285744">
              <a:spcBef>
                <a:spcPts val="1333"/>
              </a:spcBef>
              <a:defRPr/>
            </a:pPr>
            <a:r>
              <a:rPr lang="de-DE" altLang="de-DE" sz="1900" dirty="0">
                <a:latin typeface="Arial" pitchFamily="34" charset="0"/>
              </a:rPr>
              <a:t>Internationale Transformation der QI 				(QI-Digital International = Lever) </a:t>
            </a:r>
          </a:p>
          <a:p>
            <a:pPr marL="285744" indent="-285744">
              <a:spcBef>
                <a:spcPts val="1333"/>
              </a:spcBef>
              <a:defRPr/>
            </a:pPr>
            <a:r>
              <a:rPr lang="de-DE" altLang="de-DE" sz="1900" dirty="0">
                <a:latin typeface="Arial" pitchFamily="34" charset="0"/>
              </a:rPr>
              <a:t>gemeinsam </a:t>
            </a:r>
            <a:r>
              <a:rPr lang="de-DE" altLang="de-DE" sz="1900" dirty="0" err="1">
                <a:latin typeface="Arial" pitchFamily="34" charset="0"/>
              </a:rPr>
              <a:t>window</a:t>
            </a:r>
            <a:r>
              <a:rPr lang="de-DE" altLang="de-DE" sz="1900" dirty="0">
                <a:latin typeface="Arial" pitchFamily="34" charset="0"/>
              </a:rPr>
              <a:t> </a:t>
            </a:r>
            <a:r>
              <a:rPr lang="de-DE" altLang="de-DE" sz="1900" dirty="0" err="1">
                <a:latin typeface="Arial" pitchFamily="34" charset="0"/>
              </a:rPr>
              <a:t>of</a:t>
            </a:r>
            <a:r>
              <a:rPr lang="de-DE" altLang="de-DE" sz="1900" dirty="0">
                <a:latin typeface="Arial" pitchFamily="34" charset="0"/>
              </a:rPr>
              <a:t> </a:t>
            </a:r>
            <a:r>
              <a:rPr lang="de-DE" altLang="de-DE" sz="1900" dirty="0" err="1">
                <a:latin typeface="Arial" pitchFamily="34" charset="0"/>
              </a:rPr>
              <a:t>opportunity</a:t>
            </a:r>
            <a:r>
              <a:rPr lang="de-DE" altLang="de-DE" sz="1900" dirty="0">
                <a:latin typeface="Arial" pitchFamily="34" charset="0"/>
              </a:rPr>
              <a:t> nutzen</a:t>
            </a: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p:txBody>
      </p:sp>
      <p:sp>
        <p:nvSpPr>
          <p:cNvPr id="4" name="Foliennummernplatzhalter 3"/>
          <p:cNvSpPr>
            <a:spLocks noGrp="1"/>
          </p:cNvSpPr>
          <p:nvPr>
            <p:ph type="sldNum" sz="quarter" idx="10"/>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fld id="{8B252499-9B54-4877-82BC-0DBF69578AC1}" type="slidenum">
              <a:rPr kumimoji="0" lang="en-US" sz="800" b="1" i="0" u="none" strike="noStrike" kern="1200" cap="none" spc="0" normalizeH="0" baseline="0" noProof="0">
                <a:ln>
                  <a:noFill/>
                </a:ln>
                <a:solidFill>
                  <a:srgbClr val="004164"/>
                </a:solidFill>
                <a:effectLst/>
                <a:uLnTx/>
                <a:uFillTx/>
                <a:latin typeface="Arial"/>
                <a:ea typeface="+mn-ea"/>
                <a:cs typeface="+mn-cs"/>
              </a:rPr>
              <a:pPr marL="0" marR="0" lvl="0" indent="0" algn="l" defTabSz="914377" rtl="0" eaLnBrk="1" fontAlgn="auto" latinLnBrk="0" hangingPunct="1">
                <a:lnSpc>
                  <a:spcPct val="100000"/>
                </a:lnSpc>
                <a:spcBef>
                  <a:spcPts val="0"/>
                </a:spcBef>
                <a:spcAft>
                  <a:spcPts val="0"/>
                </a:spcAft>
                <a:buClrTx/>
                <a:buSzTx/>
                <a:buFontTx/>
                <a:buNone/>
                <a:tabLst/>
                <a:defRPr/>
              </a:pPr>
              <a:t>3</a:t>
            </a:fld>
            <a:endParaRPr kumimoji="0" lang="en-US" sz="800" b="1" i="0" u="none" strike="noStrike" kern="1200" cap="none" spc="0" normalizeH="0" baseline="0" noProof="0" dirty="0">
              <a:ln>
                <a:noFill/>
              </a:ln>
              <a:solidFill>
                <a:srgbClr val="004164"/>
              </a:solidFill>
              <a:effectLst/>
              <a:uLnTx/>
              <a:uFillTx/>
              <a:latin typeface="Arial"/>
              <a:ea typeface="+mn-ea"/>
              <a:cs typeface="+mn-cs"/>
            </a:endParaRPr>
          </a:p>
        </p:txBody>
      </p:sp>
      <p:sp>
        <p:nvSpPr>
          <p:cNvPr id="5" name="Fußzeilenplatzhalter 4"/>
          <p:cNvSpPr>
            <a:spLocks noGrp="1"/>
          </p:cNvSpPr>
          <p:nvPr>
            <p:ph type="ftr" sz="quarter" idx="11"/>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4164"/>
                </a:solidFill>
                <a:effectLst/>
                <a:uLnTx/>
                <a:uFillTx/>
                <a:latin typeface="Arial"/>
                <a:ea typeface="+mn-ea"/>
                <a:cs typeface="+mn-cs"/>
              </a:rPr>
              <a:t>© 2023, DIN e. V.</a:t>
            </a:r>
          </a:p>
        </p:txBody>
      </p:sp>
      <p:sp>
        <p:nvSpPr>
          <p:cNvPr id="10" name="Titel 6">
            <a:extLst>
              <a:ext uri="{FF2B5EF4-FFF2-40B4-BE49-F238E27FC236}">
                <a16:creationId xmlns:a16="http://schemas.microsoft.com/office/drawing/2014/main" id="{77547210-F79C-265D-CAAC-6C420EB1E4B4}"/>
              </a:ext>
            </a:extLst>
          </p:cNvPr>
          <p:cNvSpPr>
            <a:spLocks noGrp="1"/>
          </p:cNvSpPr>
          <p:nvPr>
            <p:ph type="title"/>
          </p:nvPr>
        </p:nvSpPr>
        <p:spPr>
          <a:xfrm>
            <a:off x="658813" y="1042990"/>
            <a:ext cx="9856787" cy="471487"/>
          </a:xfrm>
        </p:spPr>
        <p:txBody>
          <a:bodyPr/>
          <a:lstStyle/>
          <a:p>
            <a:r>
              <a:rPr lang="de-DE" dirty="0"/>
              <a:t>Vortrag Stationen</a:t>
            </a:r>
            <a:endParaRPr lang="en-US" dirty="0"/>
          </a:p>
        </p:txBody>
      </p:sp>
      <p:sp>
        <p:nvSpPr>
          <p:cNvPr id="13" name="Textplatzhalter 7">
            <a:extLst>
              <a:ext uri="{FF2B5EF4-FFF2-40B4-BE49-F238E27FC236}">
                <a16:creationId xmlns:a16="http://schemas.microsoft.com/office/drawing/2014/main" id="{016B5BB6-844B-B3DF-F882-538E9B277946}"/>
              </a:ext>
            </a:extLst>
          </p:cNvPr>
          <p:cNvSpPr txBox="1">
            <a:spLocks/>
          </p:cNvSpPr>
          <p:nvPr/>
        </p:nvSpPr>
        <p:spPr>
          <a:xfrm>
            <a:off x="537949" y="737586"/>
            <a:ext cx="9974543" cy="291148"/>
          </a:xfrm>
          <a:prstGeom prst="rect">
            <a:avLst/>
          </a:prstGeom>
        </p:spPr>
        <p:txBody>
          <a:bodyPr anchor="b"/>
          <a:lstStyle>
            <a:lvl1pPr marL="0" indent="0" algn="l" defTabSz="685800" rtl="0" eaLnBrk="1" latinLnBrk="0" hangingPunct="1">
              <a:lnSpc>
                <a:spcPct val="90000"/>
              </a:lnSpc>
              <a:spcBef>
                <a:spcPts val="750"/>
              </a:spcBef>
              <a:buFont typeface="Wingdings" panose="05000000000000000000" pitchFamily="2" charset="2"/>
              <a:buNone/>
              <a:defRPr sz="1350" kern="1200">
                <a:solidFill>
                  <a:schemeClr val="tx1"/>
                </a:solidFill>
                <a:latin typeface="+mn-lt"/>
                <a:ea typeface="+mn-ea"/>
                <a:cs typeface="+mn-cs"/>
              </a:defRPr>
            </a:lvl1pPr>
            <a:lvl2pPr marL="201216" indent="-183356" algn="l" defTabSz="685800" rtl="0" eaLnBrk="1" latinLnBrk="0" hangingPunct="1">
              <a:lnSpc>
                <a:spcPct val="90000"/>
              </a:lnSpc>
              <a:spcBef>
                <a:spcPts val="375"/>
              </a:spcBef>
              <a:buFont typeface="Wingdings" panose="05000000000000000000" pitchFamily="2" charset="2"/>
              <a:buChar char="§"/>
              <a:defRPr sz="1350" kern="1200">
                <a:solidFill>
                  <a:schemeClr val="tx1"/>
                </a:solidFill>
                <a:latin typeface="+mn-lt"/>
                <a:ea typeface="+mn-ea"/>
                <a:cs typeface="+mn-cs"/>
              </a:defRPr>
            </a:lvl2pPr>
            <a:lvl3pPr marL="357188" indent="-150019" algn="l" defTabSz="685800" rtl="0" eaLnBrk="1" latinLnBrk="0" hangingPunct="1">
              <a:lnSpc>
                <a:spcPct val="90000"/>
              </a:lnSpc>
              <a:spcBef>
                <a:spcPts val="375"/>
              </a:spcBef>
              <a:buClr>
                <a:schemeClr val="tx1"/>
              </a:buClr>
              <a:buFont typeface="Arial" panose="020B0604020202020204" pitchFamily="34" charset="0"/>
              <a:buChar char="‒"/>
              <a:defRPr sz="1350" kern="1200">
                <a:solidFill>
                  <a:schemeClr val="tx1"/>
                </a:solidFill>
                <a:latin typeface="+mn-lt"/>
                <a:ea typeface="+mn-ea"/>
                <a:cs typeface="+mn-cs"/>
              </a:defRPr>
            </a:lvl3pPr>
            <a:lvl4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4pPr>
            <a:lvl5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Wingdings" panose="05000000000000000000" pitchFamily="2" charset="2"/>
              <a:buNone/>
              <a:tabLst/>
              <a:defRPr/>
            </a:pPr>
            <a:r>
              <a:rPr kumimoji="0" lang="de-DE" sz="1800" b="0" i="0" u="none" strike="noStrike" kern="1200" cap="none" spc="0" normalizeH="0" baseline="0" noProof="0" dirty="0">
                <a:ln>
                  <a:noFill/>
                </a:ln>
                <a:solidFill>
                  <a:srgbClr val="002060"/>
                </a:solidFill>
                <a:effectLst/>
                <a:uLnTx/>
                <a:uFillTx/>
                <a:latin typeface="Arial"/>
                <a:ea typeface="+mn-ea"/>
                <a:cs typeface="+mn-cs"/>
              </a:rPr>
              <a:t>DPP &amp; QI-Digital-</a:t>
            </a:r>
            <a:r>
              <a:rPr kumimoji="0" lang="de-DE" sz="1800" b="0" i="0" u="none" strike="noStrike" kern="1200" cap="none" spc="0" normalizeH="0" baseline="0" noProof="0" dirty="0" err="1">
                <a:ln>
                  <a:noFill/>
                </a:ln>
                <a:solidFill>
                  <a:srgbClr val="002060"/>
                </a:solidFill>
                <a:effectLst/>
                <a:uLnTx/>
                <a:uFillTx/>
                <a:latin typeface="Arial"/>
                <a:ea typeface="+mn-ea"/>
                <a:cs typeface="+mn-cs"/>
              </a:rPr>
              <a:t>Internatonial</a:t>
            </a:r>
            <a:r>
              <a:rPr kumimoji="0" lang="de-DE" sz="1800" b="0" i="0" u="none" strike="noStrike" kern="1200" cap="none" spc="0" normalizeH="0" baseline="0" noProof="0" dirty="0">
                <a:ln>
                  <a:noFill/>
                </a:ln>
                <a:solidFill>
                  <a:srgbClr val="002060"/>
                </a:solidFill>
                <a:effectLst/>
                <a:uLnTx/>
                <a:uFillTx/>
                <a:latin typeface="Arial"/>
                <a:ea typeface="+mn-ea"/>
                <a:cs typeface="+mn-cs"/>
              </a:rPr>
              <a:t> als </a:t>
            </a:r>
            <a:r>
              <a:rPr kumimoji="0" lang="de-DE" sz="1800" b="0" i="0" u="none" strike="noStrike" kern="1200" cap="none" spc="0" normalizeH="0" baseline="0" noProof="0" dirty="0" err="1">
                <a:ln>
                  <a:noFill/>
                </a:ln>
                <a:solidFill>
                  <a:srgbClr val="002060"/>
                </a:solidFill>
                <a:effectLst/>
                <a:uLnTx/>
                <a:uFillTx/>
                <a:latin typeface="Arial"/>
                <a:ea typeface="+mn-ea"/>
                <a:cs typeface="+mn-cs"/>
              </a:rPr>
              <a:t>window</a:t>
            </a:r>
            <a:r>
              <a:rPr kumimoji="0" lang="de-DE" sz="1800" b="0" i="0" u="none" strike="noStrike" kern="1200" cap="none" spc="0" normalizeH="0" baseline="0" noProof="0" dirty="0">
                <a:ln>
                  <a:noFill/>
                </a:ln>
                <a:solidFill>
                  <a:srgbClr val="002060"/>
                </a:solidFill>
                <a:effectLst/>
                <a:uLnTx/>
                <a:uFillTx/>
                <a:latin typeface="Arial"/>
                <a:ea typeface="+mn-ea"/>
                <a:cs typeface="+mn-cs"/>
              </a:rPr>
              <a:t> </a:t>
            </a:r>
            <a:r>
              <a:rPr kumimoji="0" lang="de-DE" sz="1800" b="0" i="0" u="none" strike="noStrike" kern="1200" cap="none" spc="0" normalizeH="0" baseline="0" noProof="0" dirty="0" err="1">
                <a:ln>
                  <a:noFill/>
                </a:ln>
                <a:solidFill>
                  <a:srgbClr val="002060"/>
                </a:solidFill>
                <a:effectLst/>
                <a:uLnTx/>
                <a:uFillTx/>
                <a:latin typeface="Arial"/>
                <a:ea typeface="+mn-ea"/>
                <a:cs typeface="+mn-cs"/>
              </a:rPr>
              <a:t>of</a:t>
            </a:r>
            <a:r>
              <a:rPr kumimoji="0" lang="de-DE" sz="1800" b="0" i="0" u="none" strike="noStrike" kern="1200" cap="none" spc="0" normalizeH="0" baseline="0" noProof="0" dirty="0">
                <a:ln>
                  <a:noFill/>
                </a:ln>
                <a:solidFill>
                  <a:srgbClr val="002060"/>
                </a:solidFill>
                <a:effectLst/>
                <a:uLnTx/>
                <a:uFillTx/>
                <a:latin typeface="Arial"/>
                <a:ea typeface="+mn-ea"/>
                <a:cs typeface="+mn-cs"/>
              </a:rPr>
              <a:t> </a:t>
            </a:r>
            <a:r>
              <a:rPr kumimoji="0" lang="de-DE" sz="1800" b="0" i="0" u="none" strike="noStrike" kern="1200" cap="none" spc="0" normalizeH="0" baseline="0" noProof="0" dirty="0" err="1">
                <a:ln>
                  <a:noFill/>
                </a:ln>
                <a:solidFill>
                  <a:srgbClr val="002060"/>
                </a:solidFill>
                <a:effectLst/>
                <a:uLnTx/>
                <a:uFillTx/>
                <a:latin typeface="Arial"/>
                <a:ea typeface="+mn-ea"/>
                <a:cs typeface="+mn-cs"/>
              </a:rPr>
              <a:t>opportunity</a:t>
            </a:r>
            <a:endParaRPr kumimoji="0" lang="en-US" sz="1800" b="0" i="0" u="none" strike="noStrike" kern="1200" cap="none" spc="0" normalizeH="0" baseline="0" noProof="0" dirty="0">
              <a:ln>
                <a:noFill/>
              </a:ln>
              <a:solidFill>
                <a:srgbClr val="002060"/>
              </a:solidFill>
              <a:effectLst/>
              <a:uLnTx/>
              <a:uFillTx/>
              <a:latin typeface="Arial"/>
              <a:ea typeface="+mn-ea"/>
              <a:cs typeface="+mn-cs"/>
            </a:endParaRPr>
          </a:p>
        </p:txBody>
      </p:sp>
    </p:spTree>
    <p:extLst>
      <p:ext uri="{BB962C8B-B14F-4D97-AF65-F5344CB8AC3E}">
        <p14:creationId xmlns:p14="http://schemas.microsoft.com/office/powerpoint/2010/main" val="1397209771"/>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7CCF88-3BC6-47B9-8418-8BCDCD9EB03F}"/>
              </a:ext>
            </a:extLst>
          </p:cNvPr>
          <p:cNvSpPr>
            <a:spLocks noGrp="1"/>
          </p:cNvSpPr>
          <p:nvPr>
            <p:ph type="title"/>
          </p:nvPr>
        </p:nvSpPr>
        <p:spPr/>
        <p:txBody>
          <a:bodyPr>
            <a:normAutofit fontScale="90000"/>
          </a:bodyPr>
          <a:lstStyle/>
          <a:p>
            <a:r>
              <a:rPr lang="en-US" dirty="0"/>
              <a:t>Major Interoperability Goal – </a:t>
            </a:r>
            <a:br>
              <a:rPr lang="en-US" dirty="0"/>
            </a:br>
            <a:r>
              <a:rPr lang="en-US" dirty="0"/>
              <a:t>Co-existence of standards/technologies</a:t>
            </a:r>
          </a:p>
        </p:txBody>
      </p:sp>
      <p:sp>
        <p:nvSpPr>
          <p:cNvPr id="3" name="Datumsplatzhalter 2">
            <a:extLst>
              <a:ext uri="{FF2B5EF4-FFF2-40B4-BE49-F238E27FC236}">
                <a16:creationId xmlns:a16="http://schemas.microsoft.com/office/drawing/2014/main" id="{49B3124B-33A1-4800-9939-69374215695F}"/>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434D8D-0DA2-4DCE-B3BF-2A79FAC4B986}" type="datetime3">
              <a:rPr kumimoji="0" lang="en-US" sz="800" b="0" i="0" u="none" strike="noStrike" kern="1200" cap="none" spc="0" normalizeH="0" baseline="0" noProof="0" smtClean="0">
                <a:ln>
                  <a:noFill/>
                </a:ln>
                <a:solidFill>
                  <a:prstClr val="black">
                    <a:tint val="75000"/>
                  </a:prst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21 November 2024</a:t>
            </a:fld>
            <a:endParaRPr kumimoji="0" lang="en-GB" sz="800" b="0" i="0" u="none" strike="noStrike" kern="1200" cap="none" spc="0" normalizeH="0" baseline="0" noProof="0" dirty="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sp>
        <p:nvSpPr>
          <p:cNvPr id="5" name="Foliennummernplatzhalter 4">
            <a:extLst>
              <a:ext uri="{FF2B5EF4-FFF2-40B4-BE49-F238E27FC236}">
                <a16:creationId xmlns:a16="http://schemas.microsoft.com/office/drawing/2014/main" id="{E63118D7-D6E3-4BB0-A00A-05416D351B8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E0195ED-8849-425B-853E-36B7CC572174}" type="slidenum">
              <a:rPr kumimoji="0" lang="en-GB" sz="800" b="0" i="0" u="none" strike="noStrike" kern="1200" cap="none" spc="0" normalizeH="0" baseline="0" noProof="0" smtClean="0">
                <a:ln>
                  <a:noFill/>
                </a:ln>
                <a:solidFill>
                  <a:prstClr val="black">
                    <a:tint val="75000"/>
                  </a:prst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800"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sp>
        <p:nvSpPr>
          <p:cNvPr id="6" name="Rechteck 5">
            <a:extLst>
              <a:ext uri="{FF2B5EF4-FFF2-40B4-BE49-F238E27FC236}">
                <a16:creationId xmlns:a16="http://schemas.microsoft.com/office/drawing/2014/main" id="{ED21EFDB-A3F0-43A0-A2D6-8C46981BA3CE}"/>
              </a:ext>
            </a:extLst>
          </p:cNvPr>
          <p:cNvSpPr/>
          <p:nvPr/>
        </p:nvSpPr>
        <p:spPr>
          <a:xfrm>
            <a:off x="3801751" y="1248141"/>
            <a:ext cx="4633974" cy="4018290"/>
          </a:xfrm>
          <a:prstGeom prst="rect">
            <a:avLst/>
          </a:prstGeom>
          <a:solidFill>
            <a:srgbClr val="FFFFFF"/>
          </a:solidFill>
          <a:ln w="9525" cap="flat" cmpd="sng" algn="ctr">
            <a:solidFill>
              <a:srgbClr val="00E175">
                <a:shade val="50000"/>
              </a:srgbClr>
            </a:solidFill>
            <a:prstDash val="solid"/>
          </a:ln>
          <a:effectLst/>
        </p:spPr>
        <p:txBody>
          <a:bodyPr rtlCol="0" anchor="t"/>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1" i="0" u="none" strike="noStrike" kern="0" cap="none" spc="0" normalizeH="0" baseline="0" noProof="0" dirty="0">
                <a:ln>
                  <a:noFill/>
                </a:ln>
                <a:solidFill>
                  <a:srgbClr val="18AC4C"/>
                </a:solidFill>
                <a:effectLst/>
                <a:uLnTx/>
                <a:uFillTx/>
                <a:latin typeface="Work Sans SemiBold" pitchFamily="2" charset="0"/>
                <a:ea typeface="+mn-ea"/>
                <a:cs typeface="+mn-cs"/>
                <a:sym typeface="Arial"/>
              </a:rPr>
              <a:t>Core DPP system perspective</a:t>
            </a:r>
          </a:p>
        </p:txBody>
      </p:sp>
      <p:sp>
        <p:nvSpPr>
          <p:cNvPr id="7" name="Rechteck: abgerundete Ecken 6">
            <a:extLst>
              <a:ext uri="{FF2B5EF4-FFF2-40B4-BE49-F238E27FC236}">
                <a16:creationId xmlns:a16="http://schemas.microsoft.com/office/drawing/2014/main" id="{BCA42164-C3FF-49DF-BAC7-88AD52BB2338}"/>
              </a:ext>
            </a:extLst>
          </p:cNvPr>
          <p:cNvSpPr/>
          <p:nvPr/>
        </p:nvSpPr>
        <p:spPr>
          <a:xfrm>
            <a:off x="5141654" y="3603800"/>
            <a:ext cx="2089360" cy="1490224"/>
          </a:xfrm>
          <a:prstGeom prst="roundRect">
            <a:avLst>
              <a:gd name="adj" fmla="val 2884"/>
            </a:avLst>
          </a:prstGeom>
          <a:solidFill>
            <a:srgbClr val="FFFFFF">
              <a:lumMod val="75000"/>
            </a:srgbClr>
          </a:solidFill>
          <a:ln w="9525" cap="flat" cmpd="sng" algn="ctr">
            <a:solidFill>
              <a:srgbClr val="FFFFFF">
                <a:lumMod val="50000"/>
              </a:srgbClr>
            </a:solidFill>
            <a:prstDash val="solid"/>
          </a:ln>
          <a:effectLst/>
        </p:spPr>
        <p:txBody>
          <a:bodyPr rtlCol="0" anchor="t"/>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1" i="0" u="none" strike="noStrike" kern="0" cap="none" spc="0" normalizeH="0" baseline="0" noProof="0" dirty="0">
                <a:ln>
                  <a:noFill/>
                </a:ln>
                <a:solidFill>
                  <a:srgbClr val="000000"/>
                </a:solidFill>
                <a:effectLst/>
                <a:uLnTx/>
                <a:uFillTx/>
                <a:latin typeface="Work Sans" pitchFamily="2" charset="0"/>
                <a:ea typeface="+mn-ea"/>
                <a:cs typeface="+mn-cs"/>
                <a:sym typeface="Arial"/>
              </a:rPr>
              <a:t>Economic operators distributed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1" i="0" u="none" strike="noStrike" kern="0" cap="none" spc="0" normalizeH="0" baseline="0" noProof="0" dirty="0">
                <a:ln>
                  <a:noFill/>
                </a:ln>
                <a:solidFill>
                  <a:srgbClr val="000000"/>
                </a:solidFill>
                <a:effectLst/>
                <a:uLnTx/>
                <a:uFillTx/>
                <a:latin typeface="Work Sans" pitchFamily="2" charset="0"/>
                <a:ea typeface="+mn-ea"/>
                <a:cs typeface="+mn-cs"/>
                <a:sym typeface="Arial"/>
              </a:rPr>
              <a:t>DPP system services</a:t>
            </a:r>
          </a:p>
        </p:txBody>
      </p:sp>
      <p:sp>
        <p:nvSpPr>
          <p:cNvPr id="8" name="Rechteck: abgerundete Ecken 7">
            <a:extLst>
              <a:ext uri="{FF2B5EF4-FFF2-40B4-BE49-F238E27FC236}">
                <a16:creationId xmlns:a16="http://schemas.microsoft.com/office/drawing/2014/main" id="{D603C607-AE1E-4308-AFF9-E6A0A0466E67}"/>
              </a:ext>
            </a:extLst>
          </p:cNvPr>
          <p:cNvSpPr/>
          <p:nvPr/>
        </p:nvSpPr>
        <p:spPr>
          <a:xfrm>
            <a:off x="3973024" y="2370690"/>
            <a:ext cx="3249861" cy="1163966"/>
          </a:xfrm>
          <a:prstGeom prst="roundRect">
            <a:avLst>
              <a:gd name="adj" fmla="val 4854"/>
            </a:avLst>
          </a:prstGeom>
          <a:solidFill>
            <a:srgbClr val="FFFFFF">
              <a:lumMod val="75000"/>
            </a:srgbClr>
          </a:solidFill>
          <a:ln w="9525" cap="flat" cmpd="sng" algn="ctr">
            <a:solidFill>
              <a:srgbClr val="FFFFFF">
                <a:lumMod val="50000"/>
              </a:srgbClr>
            </a:solidFill>
            <a:prstDash val="solid"/>
          </a:ln>
          <a:effectLst/>
        </p:spPr>
        <p:txBody>
          <a:bodyPr rtlCol="0" anchor="t"/>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1" i="0" u="none" strike="noStrike" kern="0" cap="none" spc="0" normalizeH="0" baseline="0" noProof="0" dirty="0">
                <a:ln>
                  <a:noFill/>
                </a:ln>
                <a:solidFill>
                  <a:srgbClr val="000000"/>
                </a:solidFill>
                <a:effectLst/>
                <a:uLnTx/>
                <a:uFillTx/>
                <a:latin typeface="Work Sans" pitchFamily="2" charset="0"/>
                <a:ea typeface="+mn-ea"/>
                <a:cs typeface="+mn-cs"/>
                <a:sym typeface="Arial"/>
              </a:rPr>
              <a:t>European Commission central </a:t>
            </a:r>
            <a:br>
              <a:rPr kumimoji="0" lang="en-US" sz="1200" b="1" i="0" u="none" strike="noStrike" kern="0" cap="none" spc="0" normalizeH="0" baseline="0" noProof="0" dirty="0">
                <a:ln>
                  <a:noFill/>
                </a:ln>
                <a:solidFill>
                  <a:srgbClr val="000000"/>
                </a:solidFill>
                <a:effectLst/>
                <a:uLnTx/>
                <a:uFillTx/>
                <a:latin typeface="Work Sans" pitchFamily="2" charset="0"/>
                <a:ea typeface="+mn-ea"/>
                <a:cs typeface="+mn-cs"/>
                <a:sym typeface="Arial"/>
              </a:rPr>
            </a:br>
            <a:r>
              <a:rPr kumimoji="0" lang="en-US" sz="1200" b="1" i="0" u="none" strike="noStrike" kern="0" cap="none" spc="0" normalizeH="0" baseline="0" noProof="0" dirty="0">
                <a:ln>
                  <a:noFill/>
                </a:ln>
                <a:solidFill>
                  <a:srgbClr val="000000"/>
                </a:solidFill>
                <a:effectLst/>
                <a:uLnTx/>
                <a:uFillTx/>
                <a:latin typeface="Work Sans" pitchFamily="2" charset="0"/>
                <a:ea typeface="+mn-ea"/>
                <a:cs typeface="+mn-cs"/>
                <a:sym typeface="Arial"/>
              </a:rPr>
              <a:t>services</a:t>
            </a:r>
          </a:p>
        </p:txBody>
      </p:sp>
      <p:sp>
        <p:nvSpPr>
          <p:cNvPr id="9" name="Zylinder 8">
            <a:extLst>
              <a:ext uri="{FF2B5EF4-FFF2-40B4-BE49-F238E27FC236}">
                <a16:creationId xmlns:a16="http://schemas.microsoft.com/office/drawing/2014/main" id="{940EC236-BD61-42D1-AD1C-C2611A6C1724}"/>
              </a:ext>
            </a:extLst>
          </p:cNvPr>
          <p:cNvSpPr/>
          <p:nvPr/>
        </p:nvSpPr>
        <p:spPr>
          <a:xfrm>
            <a:off x="5218553" y="2901002"/>
            <a:ext cx="838829" cy="587968"/>
          </a:xfrm>
          <a:prstGeom prst="can">
            <a:avLst/>
          </a:prstGeom>
          <a:solidFill>
            <a:srgbClr val="005B7F"/>
          </a:solidFill>
          <a:ln w="9525" cap="flat" cmpd="sng" algn="ctr">
            <a:solidFill>
              <a:srgbClr val="696969"/>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srgbClr val="FFFFFF"/>
                </a:solidFill>
                <a:effectLst/>
                <a:uLnTx/>
                <a:uFillTx/>
                <a:latin typeface="Work Sans SemiBold" pitchFamily="2" charset="0"/>
                <a:ea typeface="+mn-ea"/>
                <a:cs typeface="+mn-cs"/>
                <a:sym typeface="Arial"/>
              </a:rPr>
              <a:t>Registry</a:t>
            </a:r>
          </a:p>
        </p:txBody>
      </p:sp>
      <p:sp>
        <p:nvSpPr>
          <p:cNvPr id="10" name="Rechteck: abgerundete Ecken 9">
            <a:extLst>
              <a:ext uri="{FF2B5EF4-FFF2-40B4-BE49-F238E27FC236}">
                <a16:creationId xmlns:a16="http://schemas.microsoft.com/office/drawing/2014/main" id="{8832E900-E045-41A3-9CAE-6868CD752DCE}"/>
              </a:ext>
            </a:extLst>
          </p:cNvPr>
          <p:cNvSpPr/>
          <p:nvPr/>
        </p:nvSpPr>
        <p:spPr>
          <a:xfrm>
            <a:off x="3973024" y="3601394"/>
            <a:ext cx="1106533" cy="1490224"/>
          </a:xfrm>
          <a:prstGeom prst="roundRect">
            <a:avLst>
              <a:gd name="adj" fmla="val 4475"/>
            </a:avLst>
          </a:prstGeom>
          <a:solidFill>
            <a:srgbClr val="FFFFFF">
              <a:lumMod val="75000"/>
            </a:srgbClr>
          </a:solidFill>
          <a:ln w="9525" cap="flat" cmpd="sng" algn="ctr">
            <a:solidFill>
              <a:srgbClr val="FFFFFF">
                <a:lumMod val="50000"/>
              </a:srgbClr>
            </a:solidFill>
            <a:prstDash val="solid"/>
          </a:ln>
          <a:effectLst/>
        </p:spPr>
        <p:txBody>
          <a:bodyPr rtlCol="0" anchor="t"/>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1" i="0" u="none" strike="noStrike" kern="0" cap="none" spc="0" normalizeH="0" baseline="0" noProof="0" dirty="0">
                <a:ln>
                  <a:noFill/>
                </a:ln>
                <a:solidFill>
                  <a:srgbClr val="000000"/>
                </a:solidFill>
                <a:effectLst/>
                <a:uLnTx/>
                <a:uFillTx/>
                <a:latin typeface="Work Sans" pitchFamily="2" charset="0"/>
                <a:ea typeface="+mn-ea"/>
                <a:cs typeface="+mn-cs"/>
                <a:sym typeface="Arial"/>
              </a:rPr>
              <a:t>Third party services</a:t>
            </a:r>
          </a:p>
        </p:txBody>
      </p:sp>
      <p:sp>
        <p:nvSpPr>
          <p:cNvPr id="11" name="Zylinder 10">
            <a:extLst>
              <a:ext uri="{FF2B5EF4-FFF2-40B4-BE49-F238E27FC236}">
                <a16:creationId xmlns:a16="http://schemas.microsoft.com/office/drawing/2014/main" id="{992004EC-F508-4DDF-9B4D-D055A3FC3EC2}"/>
              </a:ext>
            </a:extLst>
          </p:cNvPr>
          <p:cNvSpPr/>
          <p:nvPr/>
        </p:nvSpPr>
        <p:spPr>
          <a:xfrm>
            <a:off x="4077264" y="4594340"/>
            <a:ext cx="960150" cy="437579"/>
          </a:xfrm>
          <a:prstGeom prst="can">
            <a:avLst/>
          </a:prstGeom>
          <a:solidFill>
            <a:srgbClr val="005B7F"/>
          </a:solidFill>
          <a:ln w="9525" cap="flat" cmpd="sng" algn="ctr">
            <a:solidFill>
              <a:srgbClr val="696969"/>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1"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100" b="0" i="0" u="none" strike="noStrike" kern="0" cap="none" spc="0" normalizeH="0" baseline="0" noProof="0" dirty="0">
                <a:ln>
                  <a:noFill/>
                </a:ln>
                <a:solidFill>
                  <a:srgbClr val="FFFFFF"/>
                </a:solidFill>
                <a:effectLst/>
                <a:uLnTx/>
                <a:uFillTx/>
                <a:latin typeface="Work Sans SemiBold" pitchFamily="2" charset="0"/>
                <a:ea typeface="+mn-ea"/>
                <a:cs typeface="+mn-cs"/>
                <a:sym typeface="Arial"/>
              </a:rPr>
              <a:t>Backup</a:t>
            </a:r>
          </a:p>
        </p:txBody>
      </p:sp>
      <p:sp>
        <p:nvSpPr>
          <p:cNvPr id="12" name="Zylinder 11">
            <a:extLst>
              <a:ext uri="{FF2B5EF4-FFF2-40B4-BE49-F238E27FC236}">
                <a16:creationId xmlns:a16="http://schemas.microsoft.com/office/drawing/2014/main" id="{54217BEA-2EEA-425A-B169-0EC5289E81B1}"/>
              </a:ext>
            </a:extLst>
          </p:cNvPr>
          <p:cNvSpPr/>
          <p:nvPr/>
        </p:nvSpPr>
        <p:spPr>
          <a:xfrm>
            <a:off x="5207148" y="4594341"/>
            <a:ext cx="462714" cy="437579"/>
          </a:xfrm>
          <a:prstGeom prst="can">
            <a:avLst/>
          </a:prstGeom>
          <a:solidFill>
            <a:srgbClr val="005B7F"/>
          </a:solidFill>
          <a:ln w="9525" cap="flat" cmpd="sng" algn="ctr">
            <a:solidFill>
              <a:srgbClr val="696969"/>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a:ln>
                  <a:noFill/>
                </a:ln>
                <a:solidFill>
                  <a:srgbClr val="FFFFFF"/>
                </a:solidFill>
                <a:effectLst/>
                <a:uLnTx/>
                <a:uFillTx/>
                <a:latin typeface="Work Sans SemiBold" pitchFamily="2" charset="0"/>
                <a:ea typeface="+mn-ea"/>
                <a:cs typeface="+mn-cs"/>
                <a:sym typeface="Arial"/>
              </a:rPr>
              <a:t>NGSI-LD</a:t>
            </a:r>
          </a:p>
        </p:txBody>
      </p:sp>
      <p:sp>
        <p:nvSpPr>
          <p:cNvPr id="13" name="Zylinder 12">
            <a:extLst>
              <a:ext uri="{FF2B5EF4-FFF2-40B4-BE49-F238E27FC236}">
                <a16:creationId xmlns:a16="http://schemas.microsoft.com/office/drawing/2014/main" id="{02915F32-4775-4167-9632-68186A6985DB}"/>
              </a:ext>
            </a:extLst>
          </p:cNvPr>
          <p:cNvSpPr/>
          <p:nvPr/>
        </p:nvSpPr>
        <p:spPr>
          <a:xfrm>
            <a:off x="5703349" y="4594341"/>
            <a:ext cx="462714" cy="437579"/>
          </a:xfrm>
          <a:prstGeom prst="can">
            <a:avLst/>
          </a:prstGeom>
          <a:solidFill>
            <a:srgbClr val="005B7F"/>
          </a:solidFill>
          <a:ln w="9525" cap="flat" cmpd="sng" algn="ctr">
            <a:solidFill>
              <a:srgbClr val="696969"/>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a:ln>
                  <a:noFill/>
                </a:ln>
                <a:solidFill>
                  <a:srgbClr val="FFFFFF"/>
                </a:solidFill>
                <a:effectLst/>
                <a:uLnTx/>
                <a:uFillTx/>
                <a:latin typeface="Work Sans SemiBold" pitchFamily="2" charset="0"/>
                <a:ea typeface="+mn-ea"/>
                <a:cs typeface="+mn-cs"/>
                <a:sym typeface="Arial"/>
              </a:rPr>
              <a:t>AAS</a:t>
            </a:r>
          </a:p>
        </p:txBody>
      </p:sp>
      <p:sp>
        <p:nvSpPr>
          <p:cNvPr id="14" name="Zylinder 13">
            <a:extLst>
              <a:ext uri="{FF2B5EF4-FFF2-40B4-BE49-F238E27FC236}">
                <a16:creationId xmlns:a16="http://schemas.microsoft.com/office/drawing/2014/main" id="{2BBBC451-EAB5-48FA-9285-B6632556E9F3}"/>
              </a:ext>
            </a:extLst>
          </p:cNvPr>
          <p:cNvSpPr/>
          <p:nvPr/>
        </p:nvSpPr>
        <p:spPr>
          <a:xfrm>
            <a:off x="6695751" y="4594341"/>
            <a:ext cx="462714" cy="437579"/>
          </a:xfrm>
          <a:prstGeom prst="can">
            <a:avLst/>
          </a:prstGeom>
          <a:solidFill>
            <a:srgbClr val="005B7F"/>
          </a:solidFill>
          <a:ln w="9525" cap="flat" cmpd="sng" algn="ctr">
            <a:solidFill>
              <a:srgbClr val="696969"/>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a:ln>
                  <a:noFill/>
                </a:ln>
                <a:solidFill>
                  <a:srgbClr val="FFFFFF"/>
                </a:solidFill>
                <a:effectLst/>
                <a:uLnTx/>
                <a:uFillTx/>
                <a:latin typeface="Work Sans SemiBold" pitchFamily="2" charset="0"/>
                <a:ea typeface="+mn-ea"/>
                <a:cs typeface="+mn-cs"/>
                <a:sym typeface="Arial"/>
              </a:rPr>
              <a:t>…</a:t>
            </a:r>
          </a:p>
        </p:txBody>
      </p:sp>
      <p:sp>
        <p:nvSpPr>
          <p:cNvPr id="15" name="Zylinder 14">
            <a:extLst>
              <a:ext uri="{FF2B5EF4-FFF2-40B4-BE49-F238E27FC236}">
                <a16:creationId xmlns:a16="http://schemas.microsoft.com/office/drawing/2014/main" id="{D3C3246B-B36C-47C3-8FBE-7392BD5BC5F1}"/>
              </a:ext>
            </a:extLst>
          </p:cNvPr>
          <p:cNvSpPr/>
          <p:nvPr/>
        </p:nvSpPr>
        <p:spPr>
          <a:xfrm>
            <a:off x="6199550" y="4594341"/>
            <a:ext cx="462714" cy="437579"/>
          </a:xfrm>
          <a:prstGeom prst="can">
            <a:avLst/>
          </a:prstGeom>
          <a:solidFill>
            <a:srgbClr val="005B7F"/>
          </a:solidFill>
          <a:ln w="9525" cap="flat" cmpd="sng" algn="ctr">
            <a:solidFill>
              <a:srgbClr val="696969"/>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a:ln>
                  <a:noFill/>
                </a:ln>
                <a:solidFill>
                  <a:srgbClr val="FFFFFF"/>
                </a:solidFill>
                <a:effectLst/>
                <a:uLnTx/>
                <a:uFillTx/>
                <a:latin typeface="Work Sans SemiBold" pitchFamily="2" charset="0"/>
                <a:ea typeface="+mn-ea"/>
                <a:cs typeface="+mn-cs"/>
                <a:sym typeface="Arial"/>
              </a:rPr>
              <a:t>SQL</a:t>
            </a:r>
          </a:p>
        </p:txBody>
      </p:sp>
      <p:sp>
        <p:nvSpPr>
          <p:cNvPr id="16" name="Rechteck: abgerundete Ecken 15">
            <a:extLst>
              <a:ext uri="{FF2B5EF4-FFF2-40B4-BE49-F238E27FC236}">
                <a16:creationId xmlns:a16="http://schemas.microsoft.com/office/drawing/2014/main" id="{E9732B28-89C3-42A1-BD85-694EDB9536C1}"/>
              </a:ext>
            </a:extLst>
          </p:cNvPr>
          <p:cNvSpPr/>
          <p:nvPr/>
        </p:nvSpPr>
        <p:spPr>
          <a:xfrm>
            <a:off x="4111399" y="2901003"/>
            <a:ext cx="1018093" cy="575652"/>
          </a:xfrm>
          <a:prstGeom prst="roundRect">
            <a:avLst>
              <a:gd name="adj" fmla="val 8090"/>
            </a:avLst>
          </a:prstGeom>
          <a:solidFill>
            <a:srgbClr val="18AC4C"/>
          </a:solidFill>
          <a:ln w="9525" cap="flat" cmpd="sng" algn="ctr">
            <a:solidFill>
              <a:srgbClr val="696969"/>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100" b="0" i="0" u="none" strike="noStrike" kern="0" cap="none" spc="0" normalizeH="0" baseline="0" noProof="0" dirty="0">
                <a:ln>
                  <a:noFill/>
                </a:ln>
                <a:solidFill>
                  <a:srgbClr val="FFFFFF"/>
                </a:solidFill>
                <a:effectLst/>
                <a:uLnTx/>
                <a:uFillTx/>
                <a:latin typeface="Work Sans SemiBold" pitchFamily="2" charset="0"/>
                <a:ea typeface="+mn-ea"/>
                <a:cs typeface="+mn-cs"/>
                <a:sym typeface="Arial"/>
              </a:rPr>
              <a:t>Passport</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100" b="0" i="0" u="none" strike="noStrike" kern="0" cap="none" spc="0" normalizeH="0" baseline="0" noProof="0" dirty="0">
                <a:ln>
                  <a:noFill/>
                </a:ln>
                <a:solidFill>
                  <a:srgbClr val="FFFFFF"/>
                </a:solidFill>
                <a:effectLst/>
                <a:uLnTx/>
                <a:uFillTx/>
                <a:latin typeface="Work Sans SemiBold" pitchFamily="2" charset="0"/>
                <a:ea typeface="+mn-ea"/>
                <a:cs typeface="+mn-cs"/>
                <a:sym typeface="Arial"/>
              </a:rPr>
              <a:t>data services</a:t>
            </a:r>
          </a:p>
        </p:txBody>
      </p:sp>
      <p:grpSp>
        <p:nvGrpSpPr>
          <p:cNvPr id="17" name="Gruppieren 16">
            <a:extLst>
              <a:ext uri="{FF2B5EF4-FFF2-40B4-BE49-F238E27FC236}">
                <a16:creationId xmlns:a16="http://schemas.microsoft.com/office/drawing/2014/main" id="{788B284C-4A97-437F-96DF-E0CC5053E893}"/>
              </a:ext>
            </a:extLst>
          </p:cNvPr>
          <p:cNvGrpSpPr/>
          <p:nvPr/>
        </p:nvGrpSpPr>
        <p:grpSpPr>
          <a:xfrm>
            <a:off x="3801751" y="5409101"/>
            <a:ext cx="4633974" cy="753059"/>
            <a:chOff x="2033517" y="5030226"/>
            <a:chExt cx="6455391" cy="1080089"/>
          </a:xfrm>
        </p:grpSpPr>
        <p:sp>
          <p:nvSpPr>
            <p:cNvPr id="18" name="Rechteck 17">
              <a:extLst>
                <a:ext uri="{FF2B5EF4-FFF2-40B4-BE49-F238E27FC236}">
                  <a16:creationId xmlns:a16="http://schemas.microsoft.com/office/drawing/2014/main" id="{302570B6-4F0E-41B8-BE85-72AE0C018D67}"/>
                </a:ext>
              </a:extLst>
            </p:cNvPr>
            <p:cNvSpPr/>
            <p:nvPr/>
          </p:nvSpPr>
          <p:spPr>
            <a:xfrm>
              <a:off x="2033517" y="5030226"/>
              <a:ext cx="6455391" cy="1080089"/>
            </a:xfrm>
            <a:prstGeom prst="rect">
              <a:avLst/>
            </a:prstGeom>
            <a:solidFill>
              <a:srgbClr val="FFFFFF"/>
            </a:solidFill>
            <a:ln w="9525" cap="flat" cmpd="sng" algn="ctr">
              <a:solidFill>
                <a:srgbClr val="00E175">
                  <a:shade val="50000"/>
                </a:srgbClr>
              </a:solidFill>
              <a:prstDash val="solid"/>
            </a:ln>
            <a:effectLst/>
          </p:spPr>
          <p:txBody>
            <a:bodyPr tIns="0" bIns="0" rtlCol="0" anchor="t"/>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1" i="0" u="none" strike="noStrike" kern="0" cap="none" spc="0" normalizeH="0" baseline="0" noProof="0" dirty="0">
                  <a:ln>
                    <a:noFill/>
                  </a:ln>
                  <a:solidFill>
                    <a:srgbClr val="18AC4C"/>
                  </a:solidFill>
                  <a:effectLst/>
                  <a:uLnTx/>
                  <a:uFillTx/>
                  <a:latin typeface="Work Sans SemiBold" pitchFamily="2" charset="0"/>
                  <a:ea typeface="+mn-ea"/>
                  <a:cs typeface="+mn-cs"/>
                  <a:sym typeface="Arial"/>
                </a:rPr>
                <a:t>Global value stream perspective</a:t>
              </a:r>
            </a:p>
          </p:txBody>
        </p:sp>
        <p:grpSp>
          <p:nvGrpSpPr>
            <p:cNvPr id="19" name="Gruppieren 18">
              <a:extLst>
                <a:ext uri="{FF2B5EF4-FFF2-40B4-BE49-F238E27FC236}">
                  <a16:creationId xmlns:a16="http://schemas.microsoft.com/office/drawing/2014/main" id="{E8C96610-37E3-47FE-A0C0-B744F4201976}"/>
                </a:ext>
              </a:extLst>
            </p:cNvPr>
            <p:cNvGrpSpPr/>
            <p:nvPr/>
          </p:nvGrpSpPr>
          <p:grpSpPr>
            <a:xfrm>
              <a:off x="2205748" y="5592928"/>
              <a:ext cx="3559977" cy="222549"/>
              <a:chOff x="1327612" y="5416240"/>
              <a:chExt cx="3820644" cy="679416"/>
            </a:xfrm>
          </p:grpSpPr>
          <p:sp>
            <p:nvSpPr>
              <p:cNvPr id="31" name="Pfeil: Chevron 30">
                <a:extLst>
                  <a:ext uri="{FF2B5EF4-FFF2-40B4-BE49-F238E27FC236}">
                    <a16:creationId xmlns:a16="http://schemas.microsoft.com/office/drawing/2014/main" id="{558D97D5-0A57-42D2-8432-B01EECAA1098}"/>
                  </a:ext>
                </a:extLst>
              </p:cNvPr>
              <p:cNvSpPr/>
              <p:nvPr/>
            </p:nvSpPr>
            <p:spPr>
              <a:xfrm>
                <a:off x="1327612" y="5416240"/>
                <a:ext cx="1225933" cy="679416"/>
              </a:xfrm>
              <a:prstGeom prst="chevron">
                <a:avLst/>
              </a:prstGeom>
              <a:solidFill>
                <a:srgbClr val="FFFFFF"/>
              </a:solidFill>
              <a:ln w="9525" cap="flat" cmpd="sng" algn="ctr">
                <a:solidFill>
                  <a:srgbClr val="00E175">
                    <a:shade val="5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000000"/>
                  </a:solidFill>
                  <a:effectLst/>
                  <a:uLnTx/>
                  <a:uFillTx/>
                  <a:latin typeface="Work Sans SemiBold" pitchFamily="2" charset="0"/>
                  <a:ea typeface="+mn-ea"/>
                  <a:cs typeface="+mn-cs"/>
                  <a:sym typeface="Arial"/>
                </a:endParaRPr>
              </a:p>
            </p:txBody>
          </p:sp>
          <p:sp>
            <p:nvSpPr>
              <p:cNvPr id="32" name="Pfeil: Chevron 31">
                <a:extLst>
                  <a:ext uri="{FF2B5EF4-FFF2-40B4-BE49-F238E27FC236}">
                    <a16:creationId xmlns:a16="http://schemas.microsoft.com/office/drawing/2014/main" id="{DB24B25C-64A4-42B6-BDCA-E7EABB1EE3E5}"/>
                  </a:ext>
                </a:extLst>
              </p:cNvPr>
              <p:cNvSpPr/>
              <p:nvPr/>
            </p:nvSpPr>
            <p:spPr>
              <a:xfrm>
                <a:off x="2192516" y="5416240"/>
                <a:ext cx="1225933" cy="679416"/>
              </a:xfrm>
              <a:prstGeom prst="chevron">
                <a:avLst/>
              </a:prstGeom>
              <a:solidFill>
                <a:srgbClr val="FFFFFF"/>
              </a:solidFill>
              <a:ln w="9525" cap="flat" cmpd="sng" algn="ctr">
                <a:solidFill>
                  <a:srgbClr val="00E175">
                    <a:shade val="5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000000"/>
                  </a:solidFill>
                  <a:effectLst/>
                  <a:uLnTx/>
                  <a:uFillTx/>
                  <a:latin typeface="Work Sans SemiBold" pitchFamily="2" charset="0"/>
                  <a:ea typeface="+mn-ea"/>
                  <a:cs typeface="+mn-cs"/>
                  <a:sym typeface="Arial"/>
                </a:endParaRPr>
              </a:p>
            </p:txBody>
          </p:sp>
          <p:sp>
            <p:nvSpPr>
              <p:cNvPr id="33" name="Pfeil: Chevron 32">
                <a:extLst>
                  <a:ext uri="{FF2B5EF4-FFF2-40B4-BE49-F238E27FC236}">
                    <a16:creationId xmlns:a16="http://schemas.microsoft.com/office/drawing/2014/main" id="{1841A440-6C20-4AC3-9291-0D1DB06A523D}"/>
                  </a:ext>
                </a:extLst>
              </p:cNvPr>
              <p:cNvSpPr/>
              <p:nvPr/>
            </p:nvSpPr>
            <p:spPr>
              <a:xfrm>
                <a:off x="3057420" y="5416240"/>
                <a:ext cx="1225933" cy="679416"/>
              </a:xfrm>
              <a:prstGeom prst="chevron">
                <a:avLst/>
              </a:prstGeom>
              <a:solidFill>
                <a:srgbClr val="FFFFFF"/>
              </a:solidFill>
              <a:ln w="9525" cap="flat" cmpd="sng" algn="ctr">
                <a:solidFill>
                  <a:srgbClr val="00E175">
                    <a:shade val="5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000000"/>
                  </a:solidFill>
                  <a:effectLst/>
                  <a:uLnTx/>
                  <a:uFillTx/>
                  <a:latin typeface="Work Sans SemiBold" pitchFamily="2" charset="0"/>
                  <a:ea typeface="+mn-ea"/>
                  <a:cs typeface="+mn-cs"/>
                  <a:sym typeface="Arial"/>
                </a:endParaRPr>
              </a:p>
            </p:txBody>
          </p:sp>
          <p:sp>
            <p:nvSpPr>
              <p:cNvPr id="34" name="Pfeil: Chevron 33">
                <a:extLst>
                  <a:ext uri="{FF2B5EF4-FFF2-40B4-BE49-F238E27FC236}">
                    <a16:creationId xmlns:a16="http://schemas.microsoft.com/office/drawing/2014/main" id="{70AE28FB-3568-4DC5-B078-16447BCC42A7}"/>
                  </a:ext>
                </a:extLst>
              </p:cNvPr>
              <p:cNvSpPr/>
              <p:nvPr/>
            </p:nvSpPr>
            <p:spPr>
              <a:xfrm>
                <a:off x="3922323" y="5416240"/>
                <a:ext cx="1225933" cy="679416"/>
              </a:xfrm>
              <a:prstGeom prst="chevron">
                <a:avLst/>
              </a:prstGeom>
              <a:solidFill>
                <a:srgbClr val="FFFFFF"/>
              </a:solidFill>
              <a:ln w="9525" cap="flat" cmpd="sng" algn="ctr">
                <a:solidFill>
                  <a:srgbClr val="00E175">
                    <a:shade val="5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000000"/>
                  </a:solidFill>
                  <a:effectLst/>
                  <a:uLnTx/>
                  <a:uFillTx/>
                  <a:latin typeface="Work Sans SemiBold" pitchFamily="2" charset="0"/>
                  <a:ea typeface="+mn-ea"/>
                  <a:cs typeface="+mn-cs"/>
                  <a:sym typeface="Arial"/>
                </a:endParaRPr>
              </a:p>
            </p:txBody>
          </p:sp>
        </p:grpSp>
        <p:sp>
          <p:nvSpPr>
            <p:cNvPr id="20" name="Textfeld 19">
              <a:extLst>
                <a:ext uri="{FF2B5EF4-FFF2-40B4-BE49-F238E27FC236}">
                  <a16:creationId xmlns:a16="http://schemas.microsoft.com/office/drawing/2014/main" id="{BB6FC27F-70CE-42CF-BE90-4B59CE9D5721}"/>
                </a:ext>
              </a:extLst>
            </p:cNvPr>
            <p:cNvSpPr txBox="1"/>
            <p:nvPr/>
          </p:nvSpPr>
          <p:spPr>
            <a:xfrm>
              <a:off x="2769320" y="5264911"/>
              <a:ext cx="2680138" cy="325710"/>
            </a:xfrm>
            <a:prstGeom prst="rect">
              <a:avLst/>
            </a:prstGeom>
            <a:noFill/>
            <a:ln w="9525">
              <a:no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srgbClr val="000000"/>
                  </a:solidFill>
                  <a:effectLst/>
                  <a:uLnTx/>
                  <a:uFillTx/>
                  <a:latin typeface="Work Sans" pitchFamily="2" charset="0"/>
                  <a:ea typeface="+mn-ea"/>
                  <a:cs typeface="Arial"/>
                  <a:sym typeface="Arial"/>
                </a:rPr>
                <a:t>Upstream supply chain</a:t>
              </a:r>
            </a:p>
          </p:txBody>
        </p:sp>
        <p:grpSp>
          <p:nvGrpSpPr>
            <p:cNvPr id="21" name="Gruppieren 20">
              <a:extLst>
                <a:ext uri="{FF2B5EF4-FFF2-40B4-BE49-F238E27FC236}">
                  <a16:creationId xmlns:a16="http://schemas.microsoft.com/office/drawing/2014/main" id="{8002393E-1CC4-468A-897A-3106DD3C6A33}"/>
                </a:ext>
              </a:extLst>
            </p:cNvPr>
            <p:cNvGrpSpPr/>
            <p:nvPr/>
          </p:nvGrpSpPr>
          <p:grpSpPr>
            <a:xfrm>
              <a:off x="5804573" y="5602149"/>
              <a:ext cx="2575151" cy="206978"/>
              <a:chOff x="1327612" y="5416240"/>
              <a:chExt cx="3820644" cy="679416"/>
            </a:xfrm>
          </p:grpSpPr>
          <p:sp>
            <p:nvSpPr>
              <p:cNvPr id="27" name="Pfeil: Chevron 26">
                <a:extLst>
                  <a:ext uri="{FF2B5EF4-FFF2-40B4-BE49-F238E27FC236}">
                    <a16:creationId xmlns:a16="http://schemas.microsoft.com/office/drawing/2014/main" id="{4647821C-04FF-497B-A629-387332C4F636}"/>
                  </a:ext>
                </a:extLst>
              </p:cNvPr>
              <p:cNvSpPr/>
              <p:nvPr/>
            </p:nvSpPr>
            <p:spPr>
              <a:xfrm>
                <a:off x="1327612" y="5416240"/>
                <a:ext cx="1225933" cy="679416"/>
              </a:xfrm>
              <a:prstGeom prst="chevron">
                <a:avLst/>
              </a:prstGeom>
              <a:solidFill>
                <a:srgbClr val="FFFFFF"/>
              </a:solidFill>
              <a:ln w="9525" cap="flat" cmpd="sng" algn="ctr">
                <a:solidFill>
                  <a:srgbClr val="00E175">
                    <a:shade val="5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000000"/>
                  </a:solidFill>
                  <a:effectLst/>
                  <a:uLnTx/>
                  <a:uFillTx/>
                  <a:latin typeface="Work Sans SemiBold" pitchFamily="2" charset="0"/>
                  <a:ea typeface="+mn-ea"/>
                  <a:cs typeface="+mn-cs"/>
                  <a:sym typeface="Arial"/>
                </a:endParaRPr>
              </a:p>
            </p:txBody>
          </p:sp>
          <p:sp>
            <p:nvSpPr>
              <p:cNvPr id="28" name="Pfeil: Chevron 27">
                <a:extLst>
                  <a:ext uri="{FF2B5EF4-FFF2-40B4-BE49-F238E27FC236}">
                    <a16:creationId xmlns:a16="http://schemas.microsoft.com/office/drawing/2014/main" id="{FA276852-404A-4ACA-9E83-E66120F69205}"/>
                  </a:ext>
                </a:extLst>
              </p:cNvPr>
              <p:cNvSpPr/>
              <p:nvPr/>
            </p:nvSpPr>
            <p:spPr>
              <a:xfrm>
                <a:off x="2192516" y="5416240"/>
                <a:ext cx="1225933" cy="679416"/>
              </a:xfrm>
              <a:prstGeom prst="chevron">
                <a:avLst/>
              </a:prstGeom>
              <a:solidFill>
                <a:srgbClr val="FFFFFF"/>
              </a:solidFill>
              <a:ln w="9525" cap="flat" cmpd="sng" algn="ctr">
                <a:solidFill>
                  <a:srgbClr val="00E175">
                    <a:shade val="5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000000"/>
                  </a:solidFill>
                  <a:effectLst/>
                  <a:uLnTx/>
                  <a:uFillTx/>
                  <a:latin typeface="Work Sans SemiBold" pitchFamily="2" charset="0"/>
                  <a:ea typeface="+mn-ea"/>
                  <a:cs typeface="+mn-cs"/>
                  <a:sym typeface="Arial"/>
                </a:endParaRPr>
              </a:p>
            </p:txBody>
          </p:sp>
          <p:sp>
            <p:nvSpPr>
              <p:cNvPr id="29" name="Pfeil: Chevron 28">
                <a:extLst>
                  <a:ext uri="{FF2B5EF4-FFF2-40B4-BE49-F238E27FC236}">
                    <a16:creationId xmlns:a16="http://schemas.microsoft.com/office/drawing/2014/main" id="{59B57CAB-B1A9-4D1D-8440-D4B49C089056}"/>
                  </a:ext>
                </a:extLst>
              </p:cNvPr>
              <p:cNvSpPr/>
              <p:nvPr/>
            </p:nvSpPr>
            <p:spPr>
              <a:xfrm>
                <a:off x="3057420" y="5416240"/>
                <a:ext cx="1225933" cy="679416"/>
              </a:xfrm>
              <a:prstGeom prst="chevron">
                <a:avLst/>
              </a:prstGeom>
              <a:solidFill>
                <a:srgbClr val="FFFFFF"/>
              </a:solidFill>
              <a:ln w="9525" cap="flat" cmpd="sng" algn="ctr">
                <a:solidFill>
                  <a:srgbClr val="00E175">
                    <a:shade val="5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000000"/>
                  </a:solidFill>
                  <a:effectLst/>
                  <a:uLnTx/>
                  <a:uFillTx/>
                  <a:latin typeface="Work Sans SemiBold" pitchFamily="2" charset="0"/>
                  <a:ea typeface="+mn-ea"/>
                  <a:cs typeface="+mn-cs"/>
                  <a:sym typeface="Arial"/>
                </a:endParaRPr>
              </a:p>
            </p:txBody>
          </p:sp>
          <p:sp>
            <p:nvSpPr>
              <p:cNvPr id="30" name="Pfeil: Chevron 29">
                <a:extLst>
                  <a:ext uri="{FF2B5EF4-FFF2-40B4-BE49-F238E27FC236}">
                    <a16:creationId xmlns:a16="http://schemas.microsoft.com/office/drawing/2014/main" id="{C08146A2-991D-427F-B2C9-0A9C35CF5239}"/>
                  </a:ext>
                </a:extLst>
              </p:cNvPr>
              <p:cNvSpPr/>
              <p:nvPr/>
            </p:nvSpPr>
            <p:spPr>
              <a:xfrm>
                <a:off x="3922323" y="5416240"/>
                <a:ext cx="1225933" cy="679416"/>
              </a:xfrm>
              <a:prstGeom prst="chevron">
                <a:avLst/>
              </a:prstGeom>
              <a:solidFill>
                <a:srgbClr val="FFFFFF"/>
              </a:solidFill>
              <a:ln w="9525" cap="flat" cmpd="sng" algn="ctr">
                <a:solidFill>
                  <a:srgbClr val="00E175">
                    <a:shade val="5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000000"/>
                  </a:solidFill>
                  <a:effectLst/>
                  <a:uLnTx/>
                  <a:uFillTx/>
                  <a:latin typeface="Work Sans SemiBold" pitchFamily="2" charset="0"/>
                  <a:ea typeface="+mn-ea"/>
                  <a:cs typeface="+mn-cs"/>
                  <a:sym typeface="Arial"/>
                </a:endParaRPr>
              </a:p>
            </p:txBody>
          </p:sp>
        </p:grpSp>
        <p:sp>
          <p:nvSpPr>
            <p:cNvPr id="22" name="Textfeld 21">
              <a:extLst>
                <a:ext uri="{FF2B5EF4-FFF2-40B4-BE49-F238E27FC236}">
                  <a16:creationId xmlns:a16="http://schemas.microsoft.com/office/drawing/2014/main" id="{407CDF2F-D708-447C-BBD6-3243EF513A27}"/>
                </a:ext>
              </a:extLst>
            </p:cNvPr>
            <p:cNvSpPr txBox="1"/>
            <p:nvPr/>
          </p:nvSpPr>
          <p:spPr>
            <a:xfrm>
              <a:off x="6465320" y="5271097"/>
              <a:ext cx="1416525" cy="276999"/>
            </a:xfrm>
            <a:prstGeom prst="rect">
              <a:avLst/>
            </a:prstGeom>
            <a:noFill/>
            <a:ln w="9525">
              <a:no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srgbClr val="000000"/>
                  </a:solidFill>
                  <a:effectLst/>
                  <a:uLnTx/>
                  <a:uFillTx/>
                  <a:latin typeface="Work Sans" pitchFamily="2" charset="0"/>
                  <a:ea typeface="+mn-ea"/>
                  <a:cs typeface="Arial"/>
                  <a:sym typeface="Arial"/>
                </a:rPr>
                <a:t>Downstream</a:t>
              </a:r>
            </a:p>
          </p:txBody>
        </p:sp>
        <p:cxnSp>
          <p:nvCxnSpPr>
            <p:cNvPr id="23" name="Verbinder: gekrümmt 22">
              <a:extLst>
                <a:ext uri="{FF2B5EF4-FFF2-40B4-BE49-F238E27FC236}">
                  <a16:creationId xmlns:a16="http://schemas.microsoft.com/office/drawing/2014/main" id="{C11B2252-8087-4DD8-9BB0-2AD7D3007C14}"/>
                </a:ext>
              </a:extLst>
            </p:cNvPr>
            <p:cNvCxnSpPr>
              <a:stCxn id="30" idx="2"/>
              <a:endCxn id="34" idx="2"/>
            </p:cNvCxnSpPr>
            <p:nvPr/>
          </p:nvCxnSpPr>
          <p:spPr>
            <a:xfrm rot="5400000">
              <a:off x="6523713" y="4424356"/>
              <a:ext cx="6350" cy="2775893"/>
            </a:xfrm>
            <a:prstGeom prst="curvedConnector3">
              <a:avLst>
                <a:gd name="adj1" fmla="val 2410457"/>
              </a:avLst>
            </a:prstGeom>
            <a:noFill/>
            <a:ln w="9525" cap="flat" cmpd="sng" algn="ctr">
              <a:solidFill>
                <a:srgbClr val="00E175">
                  <a:shade val="95000"/>
                  <a:satMod val="105000"/>
                </a:srgbClr>
              </a:solidFill>
              <a:prstDash val="solid"/>
              <a:tailEnd type="triangle"/>
            </a:ln>
            <a:effectLst/>
          </p:spPr>
        </p:cxnSp>
        <p:cxnSp>
          <p:nvCxnSpPr>
            <p:cNvPr id="24" name="Verbinder: gekrümmt 23">
              <a:extLst>
                <a:ext uri="{FF2B5EF4-FFF2-40B4-BE49-F238E27FC236}">
                  <a16:creationId xmlns:a16="http://schemas.microsoft.com/office/drawing/2014/main" id="{484DDA4D-84E6-4AB7-ADA6-F9AC9303E218}"/>
                </a:ext>
              </a:extLst>
            </p:cNvPr>
            <p:cNvCxnSpPr>
              <a:stCxn id="30" idx="2"/>
              <a:endCxn id="28" idx="2"/>
            </p:cNvCxnSpPr>
            <p:nvPr/>
          </p:nvCxnSpPr>
          <p:spPr>
            <a:xfrm rot="5400000">
              <a:off x="7331881" y="5226174"/>
              <a:ext cx="12700" cy="1165906"/>
            </a:xfrm>
            <a:prstGeom prst="curvedConnector3">
              <a:avLst>
                <a:gd name="adj1" fmla="val 510441"/>
              </a:avLst>
            </a:prstGeom>
            <a:noFill/>
            <a:ln w="9525" cap="flat" cmpd="sng" algn="ctr">
              <a:solidFill>
                <a:srgbClr val="00E175">
                  <a:shade val="95000"/>
                  <a:satMod val="105000"/>
                </a:srgbClr>
              </a:solidFill>
              <a:prstDash val="solid"/>
              <a:tailEnd type="triangle"/>
            </a:ln>
            <a:effectLst/>
          </p:spPr>
        </p:cxnSp>
        <p:cxnSp>
          <p:nvCxnSpPr>
            <p:cNvPr id="25" name="Verbinder: gekrümmt 24">
              <a:extLst>
                <a:ext uri="{FF2B5EF4-FFF2-40B4-BE49-F238E27FC236}">
                  <a16:creationId xmlns:a16="http://schemas.microsoft.com/office/drawing/2014/main" id="{51042A0C-45B6-49C3-8D62-19315502469D}"/>
                </a:ext>
              </a:extLst>
            </p:cNvPr>
            <p:cNvCxnSpPr>
              <a:cxnSpLocks/>
              <a:stCxn id="30" idx="2"/>
              <a:endCxn id="32" idx="2"/>
            </p:cNvCxnSpPr>
            <p:nvPr/>
          </p:nvCxnSpPr>
          <p:spPr>
            <a:xfrm rot="5400000">
              <a:off x="5717818" y="3618461"/>
              <a:ext cx="6350" cy="4387682"/>
            </a:xfrm>
            <a:prstGeom prst="curvedConnector3">
              <a:avLst>
                <a:gd name="adj1" fmla="val 3055197"/>
              </a:avLst>
            </a:prstGeom>
            <a:noFill/>
            <a:ln w="9525" cap="flat" cmpd="sng" algn="ctr">
              <a:solidFill>
                <a:srgbClr val="00E175">
                  <a:shade val="95000"/>
                  <a:satMod val="105000"/>
                </a:srgbClr>
              </a:solidFill>
              <a:prstDash val="solid"/>
              <a:tailEnd type="triangle"/>
            </a:ln>
            <a:effectLst/>
          </p:spPr>
        </p:cxnSp>
        <p:cxnSp>
          <p:nvCxnSpPr>
            <p:cNvPr id="26" name="Verbinder: gekrümmt 25">
              <a:extLst>
                <a:ext uri="{FF2B5EF4-FFF2-40B4-BE49-F238E27FC236}">
                  <a16:creationId xmlns:a16="http://schemas.microsoft.com/office/drawing/2014/main" id="{C521F03B-52FE-4354-B0A9-CBF2269DB48A}"/>
                </a:ext>
              </a:extLst>
            </p:cNvPr>
            <p:cNvCxnSpPr>
              <a:cxnSpLocks/>
              <a:stCxn id="30" idx="2"/>
              <a:endCxn id="31" idx="2"/>
            </p:cNvCxnSpPr>
            <p:nvPr/>
          </p:nvCxnSpPr>
          <p:spPr>
            <a:xfrm rot="5400000">
              <a:off x="5314871" y="3215514"/>
              <a:ext cx="6350" cy="5193577"/>
            </a:xfrm>
            <a:prstGeom prst="curvedConnector3">
              <a:avLst>
                <a:gd name="adj1" fmla="val 3700000"/>
              </a:avLst>
            </a:prstGeom>
            <a:noFill/>
            <a:ln w="9525" cap="flat" cmpd="sng" algn="ctr">
              <a:solidFill>
                <a:srgbClr val="00E175">
                  <a:shade val="95000"/>
                  <a:satMod val="105000"/>
                </a:srgbClr>
              </a:solidFill>
              <a:prstDash val="solid"/>
              <a:tailEnd type="triangle"/>
            </a:ln>
            <a:effectLst/>
          </p:spPr>
        </p:cxnSp>
      </p:grpSp>
      <p:grpSp>
        <p:nvGrpSpPr>
          <p:cNvPr id="35" name="Gruppieren 34">
            <a:extLst>
              <a:ext uri="{FF2B5EF4-FFF2-40B4-BE49-F238E27FC236}">
                <a16:creationId xmlns:a16="http://schemas.microsoft.com/office/drawing/2014/main" id="{D1CBACCB-730A-492E-A722-43E69CA74A57}"/>
              </a:ext>
            </a:extLst>
          </p:cNvPr>
          <p:cNvGrpSpPr/>
          <p:nvPr/>
        </p:nvGrpSpPr>
        <p:grpSpPr>
          <a:xfrm>
            <a:off x="444440" y="1376279"/>
            <a:ext cx="4915921" cy="4448435"/>
            <a:chOff x="409963" y="1285996"/>
            <a:chExt cx="4915921" cy="4448435"/>
          </a:xfrm>
        </p:grpSpPr>
        <p:sp>
          <p:nvSpPr>
            <p:cNvPr id="36" name="Ellipse 35">
              <a:extLst>
                <a:ext uri="{FF2B5EF4-FFF2-40B4-BE49-F238E27FC236}">
                  <a16:creationId xmlns:a16="http://schemas.microsoft.com/office/drawing/2014/main" id="{2EADCC4C-6B86-4358-B9D4-01EA8B5D7DA9}"/>
                </a:ext>
              </a:extLst>
            </p:cNvPr>
            <p:cNvSpPr/>
            <p:nvPr/>
          </p:nvSpPr>
          <p:spPr bwMode="gray">
            <a:xfrm>
              <a:off x="5245470" y="5064499"/>
              <a:ext cx="80414" cy="77644"/>
            </a:xfrm>
            <a:prstGeom prst="ellipse">
              <a:avLst/>
            </a:prstGeom>
            <a:solidFill>
              <a:srgbClr val="7F7F7F"/>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FFFFFF"/>
                </a:solidFill>
                <a:effectLst/>
                <a:uLnTx/>
                <a:uFillTx/>
                <a:latin typeface="Arial"/>
                <a:ea typeface="+mn-ea"/>
                <a:cs typeface="+mn-cs"/>
                <a:sym typeface="Arial"/>
              </a:endParaRPr>
            </a:p>
          </p:txBody>
        </p:sp>
        <p:cxnSp>
          <p:nvCxnSpPr>
            <p:cNvPr id="37" name="Gewinkelte Verbindung 99">
              <a:extLst>
                <a:ext uri="{FF2B5EF4-FFF2-40B4-BE49-F238E27FC236}">
                  <a16:creationId xmlns:a16="http://schemas.microsoft.com/office/drawing/2014/main" id="{EFA5556F-9761-4C7D-B871-A4BAED4807DA}"/>
                </a:ext>
              </a:extLst>
            </p:cNvPr>
            <p:cNvCxnSpPr>
              <a:cxnSpLocks/>
              <a:stCxn id="36" idx="2"/>
              <a:endCxn id="52" idx="3"/>
            </p:cNvCxnSpPr>
            <p:nvPr/>
          </p:nvCxnSpPr>
          <p:spPr bwMode="gray">
            <a:xfrm rot="10800000">
              <a:off x="3267438" y="4202385"/>
              <a:ext cx="1978032" cy="900937"/>
            </a:xfrm>
            <a:prstGeom prst="bentConnector3">
              <a:avLst>
                <a:gd name="adj1" fmla="val 80819"/>
              </a:avLst>
            </a:prstGeom>
            <a:noFill/>
            <a:ln w="12700" cap="flat" cmpd="sng" algn="ctr">
              <a:solidFill>
                <a:srgbClr val="696969"/>
              </a:solidFill>
              <a:prstDash val="dash"/>
            </a:ln>
            <a:effectLst/>
          </p:spPr>
        </p:cxnSp>
        <p:grpSp>
          <p:nvGrpSpPr>
            <p:cNvPr id="38" name="Gruppieren 37">
              <a:extLst>
                <a:ext uri="{FF2B5EF4-FFF2-40B4-BE49-F238E27FC236}">
                  <a16:creationId xmlns:a16="http://schemas.microsoft.com/office/drawing/2014/main" id="{BDFE9A26-7EE3-4A95-8B01-653E0E188A8F}"/>
                </a:ext>
              </a:extLst>
            </p:cNvPr>
            <p:cNvGrpSpPr/>
            <p:nvPr/>
          </p:nvGrpSpPr>
          <p:grpSpPr>
            <a:xfrm>
              <a:off x="409963" y="1285996"/>
              <a:ext cx="3876608" cy="4448435"/>
              <a:chOff x="409963" y="1285996"/>
              <a:chExt cx="3876608" cy="4448435"/>
            </a:xfrm>
          </p:grpSpPr>
          <p:sp>
            <p:nvSpPr>
              <p:cNvPr id="39" name="Ellipse 38">
                <a:extLst>
                  <a:ext uri="{FF2B5EF4-FFF2-40B4-BE49-F238E27FC236}">
                    <a16:creationId xmlns:a16="http://schemas.microsoft.com/office/drawing/2014/main" id="{FB3E522F-5F65-4263-A1FE-813159A998A2}"/>
                  </a:ext>
                </a:extLst>
              </p:cNvPr>
              <p:cNvSpPr/>
              <p:nvPr/>
            </p:nvSpPr>
            <p:spPr bwMode="gray">
              <a:xfrm>
                <a:off x="3830626" y="1706159"/>
                <a:ext cx="80414" cy="77644"/>
              </a:xfrm>
              <a:prstGeom prst="ellipse">
                <a:avLst/>
              </a:prstGeom>
              <a:solidFill>
                <a:srgbClr val="7F7F7F"/>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FFFFFF"/>
                  </a:solidFill>
                  <a:effectLst/>
                  <a:uLnTx/>
                  <a:uFillTx/>
                  <a:latin typeface="Arial"/>
                  <a:ea typeface="+mn-ea"/>
                  <a:cs typeface="+mn-cs"/>
                  <a:sym typeface="Arial"/>
                </a:endParaRPr>
              </a:p>
            </p:txBody>
          </p:sp>
          <p:grpSp>
            <p:nvGrpSpPr>
              <p:cNvPr id="40" name="Gruppieren 39">
                <a:extLst>
                  <a:ext uri="{FF2B5EF4-FFF2-40B4-BE49-F238E27FC236}">
                    <a16:creationId xmlns:a16="http://schemas.microsoft.com/office/drawing/2014/main" id="{1BE19512-5884-43BE-B8FB-33574F0F50C2}"/>
                  </a:ext>
                </a:extLst>
              </p:cNvPr>
              <p:cNvGrpSpPr/>
              <p:nvPr/>
            </p:nvGrpSpPr>
            <p:grpSpPr>
              <a:xfrm>
                <a:off x="414774" y="2957553"/>
                <a:ext cx="2852664" cy="729518"/>
                <a:chOff x="443349" y="2733238"/>
                <a:chExt cx="2852664" cy="729518"/>
              </a:xfrm>
            </p:grpSpPr>
            <p:sp>
              <p:nvSpPr>
                <p:cNvPr id="64" name="Rechteck 63">
                  <a:extLst>
                    <a:ext uri="{FF2B5EF4-FFF2-40B4-BE49-F238E27FC236}">
                      <a16:creationId xmlns:a16="http://schemas.microsoft.com/office/drawing/2014/main" id="{C84E5C3D-2088-461D-BEB6-01A7AAAF0D21}"/>
                    </a:ext>
                  </a:extLst>
                </p:cNvPr>
                <p:cNvSpPr/>
                <p:nvPr/>
              </p:nvSpPr>
              <p:spPr bwMode="gray">
                <a:xfrm>
                  <a:off x="587779" y="2875896"/>
                  <a:ext cx="2708234" cy="586860"/>
                </a:xfrm>
                <a:prstGeom prst="rect">
                  <a:avLst/>
                </a:prstGeom>
                <a:solidFill>
                  <a:schemeClr val="bg1"/>
                </a:solidFill>
                <a:ln w="3175" cap="flat" cmpd="sng" algn="ctr">
                  <a:solidFill>
                    <a:srgbClr val="005B7F"/>
                  </a:solidFill>
                  <a:prstDash val="solid"/>
                </a:ln>
                <a:effectLst/>
              </p:spPr>
              <p:txBody>
                <a:bodyPr wrap="square" lIns="144000" tIns="144000" rIns="144000" bIns="108000" rtlCol="0" anchor="t" anchorCtr="0">
                  <a:spAutoFit/>
                </a:bodyPr>
                <a:lstStyle/>
                <a:p>
                  <a:pPr marL="0" marR="0" lvl="0" indent="0" algn="l" defTabSz="914400" rtl="0" eaLnBrk="1" fontAlgn="auto" latinLnBrk="0" hangingPunct="1">
                    <a:lnSpc>
                      <a:spcPct val="90000"/>
                    </a:lnSpc>
                    <a:spcBef>
                      <a:spcPts val="0"/>
                    </a:spcBef>
                    <a:spcAft>
                      <a:spcPts val="1000"/>
                    </a:spcAft>
                    <a:buClr>
                      <a:srgbClr val="000000"/>
                    </a:buClr>
                    <a:buSzTx/>
                    <a:buFont typeface="Arial"/>
                    <a:buNone/>
                    <a:tabLst/>
                    <a:defRPr/>
                  </a:pPr>
                  <a:r>
                    <a:rPr kumimoji="0" lang="en-US" sz="1200" b="1" i="0" u="none" strike="noStrike" kern="0" cap="none" spc="0" normalizeH="0" baseline="0" noProof="0" dirty="0">
                      <a:ln>
                        <a:noFill/>
                      </a:ln>
                      <a:solidFill>
                        <a:srgbClr val="005B7F"/>
                      </a:solidFill>
                      <a:effectLst/>
                      <a:uLnTx/>
                      <a:uFillTx/>
                      <a:latin typeface="Calibri" panose="020F0502020204030204"/>
                      <a:ea typeface="+mn-ea"/>
                      <a:cs typeface="+mn-cs"/>
                      <a:sym typeface="Arial"/>
                    </a:rPr>
                    <a:t>Routing to different distributed DPP Systems</a:t>
                  </a:r>
                </a:p>
              </p:txBody>
            </p:sp>
            <p:sp>
              <p:nvSpPr>
                <p:cNvPr id="65" name="Ellipse 64">
                  <a:extLst>
                    <a:ext uri="{FF2B5EF4-FFF2-40B4-BE49-F238E27FC236}">
                      <a16:creationId xmlns:a16="http://schemas.microsoft.com/office/drawing/2014/main" id="{37B08E4B-47F5-4144-992B-8DEB81E9CFD0}"/>
                    </a:ext>
                  </a:extLst>
                </p:cNvPr>
                <p:cNvSpPr/>
                <p:nvPr/>
              </p:nvSpPr>
              <p:spPr>
                <a:xfrm>
                  <a:off x="443349" y="2733238"/>
                  <a:ext cx="317081" cy="306160"/>
                </a:xfrm>
                <a:prstGeom prst="ellipse">
                  <a:avLst/>
                </a:prstGeom>
                <a:solidFill>
                  <a:srgbClr val="00E175"/>
                </a:solidFill>
                <a:ln w="254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de-DE"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66" name="Grafik 65" descr="Karte mit Ortsmarkierung Silhouette">
                  <a:extLst>
                    <a:ext uri="{FF2B5EF4-FFF2-40B4-BE49-F238E27FC236}">
                      <a16:creationId xmlns:a16="http://schemas.microsoft.com/office/drawing/2014/main" id="{18260486-223E-49EC-941F-6DE4FFC6109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2510" y="2759676"/>
                  <a:ext cx="221957" cy="214312"/>
                </a:xfrm>
                <a:prstGeom prst="rect">
                  <a:avLst/>
                </a:prstGeom>
              </p:spPr>
            </p:pic>
          </p:grpSp>
          <p:grpSp>
            <p:nvGrpSpPr>
              <p:cNvPr id="41" name="Gruppieren 40">
                <a:extLst>
                  <a:ext uri="{FF2B5EF4-FFF2-40B4-BE49-F238E27FC236}">
                    <a16:creationId xmlns:a16="http://schemas.microsoft.com/office/drawing/2014/main" id="{A50902FD-AC54-4070-A6CE-BF8FD1F3092F}"/>
                  </a:ext>
                </a:extLst>
              </p:cNvPr>
              <p:cNvGrpSpPr/>
              <p:nvPr/>
            </p:nvGrpSpPr>
            <p:grpSpPr>
              <a:xfrm>
                <a:off x="414774" y="2119950"/>
                <a:ext cx="2858581" cy="757467"/>
                <a:chOff x="443349" y="1974669"/>
                <a:chExt cx="2858581" cy="757467"/>
              </a:xfrm>
            </p:grpSpPr>
            <p:sp>
              <p:nvSpPr>
                <p:cNvPr id="61" name="Rechteck 60">
                  <a:extLst>
                    <a:ext uri="{FF2B5EF4-FFF2-40B4-BE49-F238E27FC236}">
                      <a16:creationId xmlns:a16="http://schemas.microsoft.com/office/drawing/2014/main" id="{392E9725-AD39-43A2-A195-6CC5293809DE}"/>
                    </a:ext>
                  </a:extLst>
                </p:cNvPr>
                <p:cNvSpPr/>
                <p:nvPr/>
              </p:nvSpPr>
              <p:spPr bwMode="gray">
                <a:xfrm>
                  <a:off x="593696" y="2145276"/>
                  <a:ext cx="2708234" cy="586860"/>
                </a:xfrm>
                <a:prstGeom prst="rect">
                  <a:avLst/>
                </a:prstGeom>
                <a:solidFill>
                  <a:schemeClr val="bg1"/>
                </a:solidFill>
                <a:ln w="3175" cap="flat" cmpd="sng" algn="ctr">
                  <a:solidFill>
                    <a:srgbClr val="005B7F"/>
                  </a:solidFill>
                  <a:prstDash val="solid"/>
                </a:ln>
                <a:effectLst/>
              </p:spPr>
              <p:txBody>
                <a:bodyPr wrap="square" lIns="144000" tIns="144000" rIns="144000" bIns="108000" rtlCol="0" anchor="t" anchorCtr="0">
                  <a:spAutoFit/>
                </a:bodyPr>
                <a:lstStyle/>
                <a:p>
                  <a:pPr marL="0" marR="0" lvl="0" indent="0" algn="l" defTabSz="914400" rtl="0" eaLnBrk="1" fontAlgn="auto" latinLnBrk="0" hangingPunct="1">
                    <a:lnSpc>
                      <a:spcPct val="90000"/>
                    </a:lnSpc>
                    <a:spcBef>
                      <a:spcPts val="0"/>
                    </a:spcBef>
                    <a:spcAft>
                      <a:spcPts val="1000"/>
                    </a:spcAft>
                    <a:buClr>
                      <a:srgbClr val="000000"/>
                    </a:buClr>
                    <a:buSzTx/>
                    <a:buFont typeface="Arial"/>
                    <a:buNone/>
                    <a:tabLst/>
                    <a:defRPr/>
                  </a:pPr>
                  <a:r>
                    <a:rPr kumimoji="0" lang="en-US" sz="1200" b="1" i="0" u="none" strike="noStrike" kern="0" cap="none" spc="0" normalizeH="0" baseline="0" noProof="0" dirty="0">
                      <a:ln>
                        <a:noFill/>
                      </a:ln>
                      <a:solidFill>
                        <a:srgbClr val="005B7F"/>
                      </a:solidFill>
                      <a:effectLst/>
                      <a:uLnTx/>
                      <a:uFillTx/>
                      <a:latin typeface="Calibri" panose="020F0502020204030204"/>
                      <a:ea typeface="+mn-ea"/>
                      <a:cs typeface="+mn-cs"/>
                      <a:sym typeface="Arial"/>
                    </a:rPr>
                    <a:t>Allow different principles of Unique Identifiers</a:t>
                  </a:r>
                </a:p>
              </p:txBody>
            </p:sp>
            <p:sp>
              <p:nvSpPr>
                <p:cNvPr id="62" name="Ellipse 61">
                  <a:extLst>
                    <a:ext uri="{FF2B5EF4-FFF2-40B4-BE49-F238E27FC236}">
                      <a16:creationId xmlns:a16="http://schemas.microsoft.com/office/drawing/2014/main" id="{7D6D2136-E94A-4D8B-94D7-F59112BD9EBB}"/>
                    </a:ext>
                  </a:extLst>
                </p:cNvPr>
                <p:cNvSpPr/>
                <p:nvPr/>
              </p:nvSpPr>
              <p:spPr>
                <a:xfrm>
                  <a:off x="443349" y="1974669"/>
                  <a:ext cx="317081" cy="306160"/>
                </a:xfrm>
                <a:prstGeom prst="ellipse">
                  <a:avLst/>
                </a:prstGeom>
                <a:solidFill>
                  <a:srgbClr val="00E175"/>
                </a:solidFill>
                <a:ln w="254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de-DE"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63" name="Grafik 62" descr="Mitarbeitendenausweis Silhouette">
                  <a:extLst>
                    <a:ext uri="{FF2B5EF4-FFF2-40B4-BE49-F238E27FC236}">
                      <a16:creationId xmlns:a16="http://schemas.microsoft.com/office/drawing/2014/main" id="{99036028-292F-495A-AF03-AD1B4228011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96037" y="2020593"/>
                  <a:ext cx="221957" cy="214312"/>
                </a:xfrm>
                <a:prstGeom prst="rect">
                  <a:avLst/>
                </a:prstGeom>
              </p:spPr>
            </p:pic>
          </p:grpSp>
          <p:grpSp>
            <p:nvGrpSpPr>
              <p:cNvPr id="42" name="Gruppieren 41">
                <a:extLst>
                  <a:ext uri="{FF2B5EF4-FFF2-40B4-BE49-F238E27FC236}">
                    <a16:creationId xmlns:a16="http://schemas.microsoft.com/office/drawing/2014/main" id="{BFC814D7-1EBF-4A14-BA86-78AA3A1ECA9E}"/>
                  </a:ext>
                </a:extLst>
              </p:cNvPr>
              <p:cNvGrpSpPr/>
              <p:nvPr/>
            </p:nvGrpSpPr>
            <p:grpSpPr>
              <a:xfrm>
                <a:off x="446504" y="1285996"/>
                <a:ext cx="2832314" cy="753818"/>
                <a:chOff x="475079" y="1135844"/>
                <a:chExt cx="2832314" cy="753818"/>
              </a:xfrm>
            </p:grpSpPr>
            <p:sp>
              <p:nvSpPr>
                <p:cNvPr id="58" name="Rechteck 57">
                  <a:extLst>
                    <a:ext uri="{FF2B5EF4-FFF2-40B4-BE49-F238E27FC236}">
                      <a16:creationId xmlns:a16="http://schemas.microsoft.com/office/drawing/2014/main" id="{A8A554BB-F037-423C-983F-A55F37162FBE}"/>
                    </a:ext>
                  </a:extLst>
                </p:cNvPr>
                <p:cNvSpPr/>
                <p:nvPr/>
              </p:nvSpPr>
              <p:spPr bwMode="gray">
                <a:xfrm>
                  <a:off x="599159" y="1302802"/>
                  <a:ext cx="2708234" cy="586860"/>
                </a:xfrm>
                <a:prstGeom prst="rect">
                  <a:avLst/>
                </a:prstGeom>
                <a:solidFill>
                  <a:schemeClr val="bg1"/>
                </a:solidFill>
                <a:ln w="3175" cap="flat" cmpd="sng" algn="ctr">
                  <a:solidFill>
                    <a:srgbClr val="005B7F"/>
                  </a:solidFill>
                  <a:prstDash val="solid"/>
                </a:ln>
                <a:effectLst/>
              </p:spPr>
              <p:txBody>
                <a:bodyPr wrap="square" lIns="144000" tIns="144000" rIns="144000" bIns="108000" rtlCol="0" anchor="t" anchorCtr="0">
                  <a:spAutoFit/>
                </a:bodyPr>
                <a:lstStyle/>
                <a:p>
                  <a:pPr marL="0" marR="0" lvl="0" indent="0" algn="l" defTabSz="914400" rtl="0" eaLnBrk="1" fontAlgn="auto" latinLnBrk="0" hangingPunct="1">
                    <a:lnSpc>
                      <a:spcPct val="90000"/>
                    </a:lnSpc>
                    <a:spcBef>
                      <a:spcPts val="0"/>
                    </a:spcBef>
                    <a:spcAft>
                      <a:spcPts val="1000"/>
                    </a:spcAft>
                    <a:buClr>
                      <a:srgbClr val="000000"/>
                    </a:buClr>
                    <a:buSzTx/>
                    <a:buFont typeface="Arial"/>
                    <a:buNone/>
                    <a:tabLst/>
                    <a:defRPr/>
                  </a:pPr>
                  <a:r>
                    <a:rPr kumimoji="0" lang="en-US" sz="1200" b="1" i="0" u="none" strike="noStrike" kern="0" cap="none" spc="0" normalizeH="0" baseline="0" noProof="0" dirty="0">
                      <a:ln>
                        <a:noFill/>
                      </a:ln>
                      <a:solidFill>
                        <a:srgbClr val="005B7F"/>
                      </a:solidFill>
                      <a:effectLst/>
                      <a:uLnTx/>
                      <a:uFillTx/>
                      <a:latin typeface="Calibri" panose="020F0502020204030204"/>
                      <a:ea typeface="+mn-ea"/>
                      <a:cs typeface="+mn-cs"/>
                      <a:sym typeface="Arial"/>
                    </a:rPr>
                    <a:t>Application of different Data Carriers</a:t>
                  </a:r>
                </a:p>
              </p:txBody>
            </p:sp>
            <p:sp>
              <p:nvSpPr>
                <p:cNvPr id="59" name="Ellipse 58">
                  <a:extLst>
                    <a:ext uri="{FF2B5EF4-FFF2-40B4-BE49-F238E27FC236}">
                      <a16:creationId xmlns:a16="http://schemas.microsoft.com/office/drawing/2014/main" id="{F684CB1E-763F-450B-BAEB-5F1567CD78BF}"/>
                    </a:ext>
                  </a:extLst>
                </p:cNvPr>
                <p:cNvSpPr/>
                <p:nvPr/>
              </p:nvSpPr>
              <p:spPr>
                <a:xfrm>
                  <a:off x="475079" y="1135844"/>
                  <a:ext cx="317081" cy="306160"/>
                </a:xfrm>
                <a:prstGeom prst="ellipse">
                  <a:avLst/>
                </a:prstGeom>
                <a:solidFill>
                  <a:srgbClr val="00E175"/>
                </a:solidFill>
                <a:ln w="254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de-DE"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60" name="Grafik 59" descr="QR-Code Silhouette">
                  <a:extLst>
                    <a:ext uri="{FF2B5EF4-FFF2-40B4-BE49-F238E27FC236}">
                      <a16:creationId xmlns:a16="http://schemas.microsoft.com/office/drawing/2014/main" id="{C62B1C9E-E783-476B-B4A9-E9BDBAC9EDB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22641" y="1181768"/>
                  <a:ext cx="221957" cy="214312"/>
                </a:xfrm>
                <a:prstGeom prst="rect">
                  <a:avLst/>
                </a:prstGeom>
              </p:spPr>
            </p:pic>
          </p:grpSp>
          <p:grpSp>
            <p:nvGrpSpPr>
              <p:cNvPr id="43" name="Gruppieren 42">
                <a:extLst>
                  <a:ext uri="{FF2B5EF4-FFF2-40B4-BE49-F238E27FC236}">
                    <a16:creationId xmlns:a16="http://schemas.microsoft.com/office/drawing/2014/main" id="{1D5F9FC8-79D7-4342-8487-21133E35BF0A}"/>
                  </a:ext>
                </a:extLst>
              </p:cNvPr>
              <p:cNvGrpSpPr/>
              <p:nvPr/>
            </p:nvGrpSpPr>
            <p:grpSpPr>
              <a:xfrm>
                <a:off x="409963" y="4575950"/>
                <a:ext cx="2863392" cy="738264"/>
                <a:chOff x="438538" y="4425798"/>
                <a:chExt cx="2863392" cy="738264"/>
              </a:xfrm>
            </p:grpSpPr>
            <p:sp>
              <p:nvSpPr>
                <p:cNvPr id="55" name="Rechteck 54">
                  <a:extLst>
                    <a:ext uri="{FF2B5EF4-FFF2-40B4-BE49-F238E27FC236}">
                      <a16:creationId xmlns:a16="http://schemas.microsoft.com/office/drawing/2014/main" id="{BD10E964-DAB4-4A62-9C6F-634EEA655E2D}"/>
                    </a:ext>
                  </a:extLst>
                </p:cNvPr>
                <p:cNvSpPr/>
                <p:nvPr/>
              </p:nvSpPr>
              <p:spPr bwMode="gray">
                <a:xfrm>
                  <a:off x="593696" y="4577202"/>
                  <a:ext cx="2708234" cy="586860"/>
                </a:xfrm>
                <a:prstGeom prst="rect">
                  <a:avLst/>
                </a:prstGeom>
                <a:solidFill>
                  <a:schemeClr val="bg1"/>
                </a:solidFill>
                <a:ln w="3175" cap="flat" cmpd="sng" algn="ctr">
                  <a:solidFill>
                    <a:srgbClr val="005B7F"/>
                  </a:solidFill>
                  <a:prstDash val="solid"/>
                </a:ln>
                <a:effectLst/>
              </p:spPr>
              <p:txBody>
                <a:bodyPr wrap="square" lIns="144000" tIns="144000" rIns="144000" bIns="108000" rtlCol="0" anchor="t" anchorCtr="0">
                  <a:spAutoFit/>
                </a:bodyPr>
                <a:lstStyle/>
                <a:p>
                  <a:pPr marL="0" marR="0" lvl="0" indent="0" algn="l" defTabSz="914400" rtl="0" eaLnBrk="1" fontAlgn="auto" latinLnBrk="0" hangingPunct="1">
                    <a:lnSpc>
                      <a:spcPct val="90000"/>
                    </a:lnSpc>
                    <a:spcBef>
                      <a:spcPts val="0"/>
                    </a:spcBef>
                    <a:spcAft>
                      <a:spcPts val="1000"/>
                    </a:spcAft>
                    <a:buClr>
                      <a:srgbClr val="000000"/>
                    </a:buClr>
                    <a:buSzTx/>
                    <a:buFont typeface="Arial"/>
                    <a:buNone/>
                    <a:tabLst/>
                    <a:defRPr/>
                  </a:pPr>
                  <a:r>
                    <a:rPr kumimoji="0" lang="en-US" sz="1200" b="1" i="0" u="none" strike="noStrike" kern="0" cap="none" spc="0" normalizeH="0" baseline="0" noProof="0" dirty="0">
                      <a:ln>
                        <a:noFill/>
                      </a:ln>
                      <a:solidFill>
                        <a:srgbClr val="005B7F"/>
                      </a:solidFill>
                      <a:effectLst/>
                      <a:uLnTx/>
                      <a:uFillTx/>
                      <a:latin typeface="Calibri" panose="020F0502020204030204"/>
                      <a:ea typeface="+mn-ea"/>
                      <a:cs typeface="+mn-cs"/>
                      <a:sym typeface="Arial"/>
                    </a:rPr>
                    <a:t>Secure and reliable supply chain data acquisition and exchange</a:t>
                  </a:r>
                </a:p>
              </p:txBody>
            </p:sp>
            <p:sp>
              <p:nvSpPr>
                <p:cNvPr id="56" name="Ellipse 55">
                  <a:extLst>
                    <a:ext uri="{FF2B5EF4-FFF2-40B4-BE49-F238E27FC236}">
                      <a16:creationId xmlns:a16="http://schemas.microsoft.com/office/drawing/2014/main" id="{ACC19774-1FF6-45A3-822D-C98E8E26DCEE}"/>
                    </a:ext>
                  </a:extLst>
                </p:cNvPr>
                <p:cNvSpPr/>
                <p:nvPr/>
              </p:nvSpPr>
              <p:spPr>
                <a:xfrm>
                  <a:off x="438538" y="4425798"/>
                  <a:ext cx="317081" cy="306160"/>
                </a:xfrm>
                <a:prstGeom prst="ellipse">
                  <a:avLst/>
                </a:prstGeom>
                <a:solidFill>
                  <a:srgbClr val="00E175"/>
                </a:solidFill>
                <a:ln w="254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de-DE"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57" name="Grafik 56" descr="Schildkreuz Silhouette">
                  <a:extLst>
                    <a:ext uri="{FF2B5EF4-FFF2-40B4-BE49-F238E27FC236}">
                      <a16:creationId xmlns:a16="http://schemas.microsoft.com/office/drawing/2014/main" id="{78DD1C9C-126A-40B2-A159-13B2ADBB49B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79882" y="4468288"/>
                  <a:ext cx="221957" cy="214312"/>
                </a:xfrm>
                <a:prstGeom prst="rect">
                  <a:avLst/>
                </a:prstGeom>
              </p:spPr>
            </p:pic>
          </p:grpSp>
          <p:grpSp>
            <p:nvGrpSpPr>
              <p:cNvPr id="44" name="Gruppieren 43">
                <a:extLst>
                  <a:ext uri="{FF2B5EF4-FFF2-40B4-BE49-F238E27FC236}">
                    <a16:creationId xmlns:a16="http://schemas.microsoft.com/office/drawing/2014/main" id="{B14DDCC3-638B-48B9-9394-1ECB33E2B434}"/>
                  </a:ext>
                </a:extLst>
              </p:cNvPr>
              <p:cNvGrpSpPr/>
              <p:nvPr/>
            </p:nvGrpSpPr>
            <p:grpSpPr>
              <a:xfrm>
                <a:off x="409963" y="3767207"/>
                <a:ext cx="2857475" cy="728607"/>
                <a:chOff x="438538" y="3580601"/>
                <a:chExt cx="2857475" cy="728607"/>
              </a:xfrm>
            </p:grpSpPr>
            <p:sp>
              <p:nvSpPr>
                <p:cNvPr id="52" name="Rechteck 51">
                  <a:extLst>
                    <a:ext uri="{FF2B5EF4-FFF2-40B4-BE49-F238E27FC236}">
                      <a16:creationId xmlns:a16="http://schemas.microsoft.com/office/drawing/2014/main" id="{80851044-56E2-4AF5-BC75-EC64F824F487}"/>
                    </a:ext>
                  </a:extLst>
                </p:cNvPr>
                <p:cNvSpPr/>
                <p:nvPr/>
              </p:nvSpPr>
              <p:spPr bwMode="gray">
                <a:xfrm>
                  <a:off x="587779" y="3722348"/>
                  <a:ext cx="2708234" cy="586860"/>
                </a:xfrm>
                <a:prstGeom prst="rect">
                  <a:avLst/>
                </a:prstGeom>
                <a:solidFill>
                  <a:schemeClr val="bg1"/>
                </a:solidFill>
                <a:ln w="3175" cap="flat" cmpd="sng" algn="ctr">
                  <a:solidFill>
                    <a:srgbClr val="005B7F"/>
                  </a:solidFill>
                  <a:prstDash val="solid"/>
                </a:ln>
                <a:effectLst/>
              </p:spPr>
              <p:txBody>
                <a:bodyPr wrap="square" lIns="144000" tIns="144000" rIns="144000" bIns="108000" rtlCol="0" anchor="t" anchorCtr="0">
                  <a:spAutoFit/>
                </a:bodyPr>
                <a:lstStyle/>
                <a:p>
                  <a:pPr marL="0" marR="0" lvl="0" indent="0" algn="l" defTabSz="914400" rtl="0" eaLnBrk="1" fontAlgn="auto" latinLnBrk="0" hangingPunct="1">
                    <a:lnSpc>
                      <a:spcPct val="90000"/>
                    </a:lnSpc>
                    <a:spcBef>
                      <a:spcPts val="0"/>
                    </a:spcBef>
                    <a:spcAft>
                      <a:spcPts val="1000"/>
                    </a:spcAft>
                    <a:buClr>
                      <a:srgbClr val="000000"/>
                    </a:buClr>
                    <a:buSzTx/>
                    <a:buFont typeface="Arial"/>
                    <a:buNone/>
                    <a:tabLst/>
                    <a:defRPr/>
                  </a:pPr>
                  <a:r>
                    <a:rPr kumimoji="0" lang="en-US" sz="1200" b="1" i="0" u="none" strike="noStrike" kern="0" cap="none" spc="0" normalizeH="0" baseline="0" noProof="0" dirty="0">
                      <a:ln>
                        <a:noFill/>
                      </a:ln>
                      <a:solidFill>
                        <a:srgbClr val="005B7F"/>
                      </a:solidFill>
                      <a:effectLst/>
                      <a:uLnTx/>
                      <a:uFillTx/>
                      <a:latin typeface="Calibri" panose="020F0502020204030204"/>
                      <a:ea typeface="+mn-ea"/>
                      <a:cs typeface="+mn-cs"/>
                      <a:sym typeface="Arial"/>
                    </a:rPr>
                    <a:t>Application of different data management technologies</a:t>
                  </a:r>
                </a:p>
              </p:txBody>
            </p:sp>
            <p:sp>
              <p:nvSpPr>
                <p:cNvPr id="53" name="Ellipse 52">
                  <a:extLst>
                    <a:ext uri="{FF2B5EF4-FFF2-40B4-BE49-F238E27FC236}">
                      <a16:creationId xmlns:a16="http://schemas.microsoft.com/office/drawing/2014/main" id="{0C04C6D9-6235-4594-B252-4425D0C75A8B}"/>
                    </a:ext>
                  </a:extLst>
                </p:cNvPr>
                <p:cNvSpPr/>
                <p:nvPr/>
              </p:nvSpPr>
              <p:spPr>
                <a:xfrm>
                  <a:off x="438538" y="3580601"/>
                  <a:ext cx="317081" cy="306160"/>
                </a:xfrm>
                <a:prstGeom prst="ellipse">
                  <a:avLst/>
                </a:prstGeom>
                <a:solidFill>
                  <a:srgbClr val="00E175"/>
                </a:solidFill>
                <a:ln w="254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de-DE"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54" name="Grafik 53" descr="Datenbank Silhouette">
                  <a:extLst>
                    <a:ext uri="{FF2B5EF4-FFF2-40B4-BE49-F238E27FC236}">
                      <a16:creationId xmlns:a16="http://schemas.microsoft.com/office/drawing/2014/main" id="{E5EA856C-A17D-4D5E-9ADB-43A1C708670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86099" y="3623588"/>
                  <a:ext cx="221957" cy="214312"/>
                </a:xfrm>
                <a:prstGeom prst="rect">
                  <a:avLst/>
                </a:prstGeom>
              </p:spPr>
            </p:pic>
          </p:grpSp>
          <p:sp>
            <p:nvSpPr>
              <p:cNvPr id="45" name="Ellipse 44">
                <a:extLst>
                  <a:ext uri="{FF2B5EF4-FFF2-40B4-BE49-F238E27FC236}">
                    <a16:creationId xmlns:a16="http://schemas.microsoft.com/office/drawing/2014/main" id="{19E08E40-6136-4C8A-8793-AEBBFC0D8B56}"/>
                  </a:ext>
                </a:extLst>
              </p:cNvPr>
              <p:cNvSpPr/>
              <p:nvPr/>
            </p:nvSpPr>
            <p:spPr bwMode="gray">
              <a:xfrm>
                <a:off x="3916524" y="2083250"/>
                <a:ext cx="80414" cy="77644"/>
              </a:xfrm>
              <a:prstGeom prst="ellipse">
                <a:avLst/>
              </a:prstGeom>
              <a:solidFill>
                <a:srgbClr val="7F7F7F"/>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FFFFFF"/>
                  </a:solidFill>
                  <a:effectLst/>
                  <a:uLnTx/>
                  <a:uFillTx/>
                  <a:latin typeface="Arial"/>
                  <a:ea typeface="+mn-ea"/>
                  <a:cs typeface="+mn-cs"/>
                  <a:sym typeface="Arial"/>
                </a:endParaRPr>
              </a:p>
            </p:txBody>
          </p:sp>
          <p:cxnSp>
            <p:nvCxnSpPr>
              <p:cNvPr id="46" name="Gewinkelte Verbindung 99">
                <a:extLst>
                  <a:ext uri="{FF2B5EF4-FFF2-40B4-BE49-F238E27FC236}">
                    <a16:creationId xmlns:a16="http://schemas.microsoft.com/office/drawing/2014/main" id="{AC7B8FCC-3415-4C54-8192-05D21242EF52}"/>
                  </a:ext>
                </a:extLst>
              </p:cNvPr>
              <p:cNvCxnSpPr>
                <a:cxnSpLocks/>
                <a:stCxn id="45" idx="2"/>
                <a:endCxn id="61" idx="3"/>
              </p:cNvCxnSpPr>
              <p:nvPr/>
            </p:nvCxnSpPr>
            <p:spPr bwMode="gray">
              <a:xfrm rot="10800000" flipV="1">
                <a:off x="3273356" y="2122071"/>
                <a:ext cx="643169" cy="461915"/>
              </a:xfrm>
              <a:prstGeom prst="bentConnector3">
                <a:avLst>
                  <a:gd name="adj1" fmla="val 50000"/>
                </a:avLst>
              </a:prstGeom>
              <a:noFill/>
              <a:ln w="12700" cap="flat" cmpd="sng" algn="ctr">
                <a:solidFill>
                  <a:srgbClr val="696969"/>
                </a:solidFill>
                <a:prstDash val="dash"/>
              </a:ln>
              <a:effectLst/>
            </p:spPr>
          </p:cxnSp>
          <p:sp>
            <p:nvSpPr>
              <p:cNvPr id="47" name="Ellipse 46">
                <a:extLst>
                  <a:ext uri="{FF2B5EF4-FFF2-40B4-BE49-F238E27FC236}">
                    <a16:creationId xmlns:a16="http://schemas.microsoft.com/office/drawing/2014/main" id="{AE87DF75-490C-4D6F-ABBC-81FDD2D1A82F}"/>
                  </a:ext>
                </a:extLst>
              </p:cNvPr>
              <p:cNvSpPr/>
              <p:nvPr/>
            </p:nvSpPr>
            <p:spPr bwMode="gray">
              <a:xfrm>
                <a:off x="3953025" y="3068455"/>
                <a:ext cx="80414" cy="77644"/>
              </a:xfrm>
              <a:prstGeom prst="ellipse">
                <a:avLst/>
              </a:prstGeom>
              <a:solidFill>
                <a:srgbClr val="7F7F7F"/>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FFFFFF"/>
                  </a:solidFill>
                  <a:effectLst/>
                  <a:uLnTx/>
                  <a:uFillTx/>
                  <a:latin typeface="Arial"/>
                  <a:ea typeface="+mn-ea"/>
                  <a:cs typeface="+mn-cs"/>
                  <a:sym typeface="Arial"/>
                </a:endParaRPr>
              </a:p>
            </p:txBody>
          </p:sp>
          <p:cxnSp>
            <p:nvCxnSpPr>
              <p:cNvPr id="48" name="Gewinkelte Verbindung 99">
                <a:extLst>
                  <a:ext uri="{FF2B5EF4-FFF2-40B4-BE49-F238E27FC236}">
                    <a16:creationId xmlns:a16="http://schemas.microsoft.com/office/drawing/2014/main" id="{65DB4DDE-6872-4CB6-824A-1D0C98FAA0CE}"/>
                  </a:ext>
                </a:extLst>
              </p:cNvPr>
              <p:cNvCxnSpPr>
                <a:cxnSpLocks/>
                <a:stCxn id="47" idx="2"/>
                <a:endCxn id="64" idx="3"/>
              </p:cNvCxnSpPr>
              <p:nvPr/>
            </p:nvCxnSpPr>
            <p:spPr bwMode="gray">
              <a:xfrm rot="10800000" flipV="1">
                <a:off x="3267439" y="3107277"/>
                <a:ext cx="685587" cy="286364"/>
              </a:xfrm>
              <a:prstGeom prst="bentConnector3">
                <a:avLst>
                  <a:gd name="adj1" fmla="val 50000"/>
                </a:avLst>
              </a:prstGeom>
              <a:noFill/>
              <a:ln w="12700" cap="flat" cmpd="sng" algn="ctr">
                <a:solidFill>
                  <a:srgbClr val="696969"/>
                </a:solidFill>
                <a:prstDash val="dash"/>
              </a:ln>
              <a:effectLst/>
            </p:spPr>
          </p:cxnSp>
          <p:sp>
            <p:nvSpPr>
              <p:cNvPr id="49" name="Ellipse 48">
                <a:extLst>
                  <a:ext uri="{FF2B5EF4-FFF2-40B4-BE49-F238E27FC236}">
                    <a16:creationId xmlns:a16="http://schemas.microsoft.com/office/drawing/2014/main" id="{979576EB-028E-4002-9FE3-396B05E32962}"/>
                  </a:ext>
                </a:extLst>
              </p:cNvPr>
              <p:cNvSpPr/>
              <p:nvPr/>
            </p:nvSpPr>
            <p:spPr bwMode="gray">
              <a:xfrm>
                <a:off x="4206157" y="5656787"/>
                <a:ext cx="80414" cy="77644"/>
              </a:xfrm>
              <a:prstGeom prst="ellipse">
                <a:avLst/>
              </a:prstGeom>
              <a:solidFill>
                <a:srgbClr val="7F7F7F"/>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FFFFFF"/>
                  </a:solidFill>
                  <a:effectLst/>
                  <a:uLnTx/>
                  <a:uFillTx/>
                  <a:latin typeface="Arial"/>
                  <a:ea typeface="+mn-ea"/>
                  <a:cs typeface="+mn-cs"/>
                  <a:sym typeface="Arial"/>
                </a:endParaRPr>
              </a:p>
            </p:txBody>
          </p:sp>
          <p:cxnSp>
            <p:nvCxnSpPr>
              <p:cNvPr id="50" name="Gewinkelte Verbindung 99">
                <a:extLst>
                  <a:ext uri="{FF2B5EF4-FFF2-40B4-BE49-F238E27FC236}">
                    <a16:creationId xmlns:a16="http://schemas.microsoft.com/office/drawing/2014/main" id="{9807FFD8-B7F8-4EA4-9AAA-89FB5371961A}"/>
                  </a:ext>
                </a:extLst>
              </p:cNvPr>
              <p:cNvCxnSpPr>
                <a:cxnSpLocks/>
                <a:stCxn id="49" idx="2"/>
                <a:endCxn id="55" idx="3"/>
              </p:cNvCxnSpPr>
              <p:nvPr/>
            </p:nvCxnSpPr>
            <p:spPr bwMode="gray">
              <a:xfrm rot="10800000">
                <a:off x="3273355" y="5020785"/>
                <a:ext cx="932802" cy="674825"/>
              </a:xfrm>
              <a:prstGeom prst="bentConnector3">
                <a:avLst>
                  <a:gd name="adj1" fmla="val 50000"/>
                </a:avLst>
              </a:prstGeom>
              <a:noFill/>
              <a:ln w="12700" cap="flat" cmpd="sng" algn="ctr">
                <a:solidFill>
                  <a:srgbClr val="696969"/>
                </a:solidFill>
                <a:prstDash val="dash"/>
              </a:ln>
              <a:effectLst/>
            </p:spPr>
          </p:cxnSp>
          <p:cxnSp>
            <p:nvCxnSpPr>
              <p:cNvPr id="51" name="Gerader Verbinder 50">
                <a:extLst>
                  <a:ext uri="{FF2B5EF4-FFF2-40B4-BE49-F238E27FC236}">
                    <a16:creationId xmlns:a16="http://schemas.microsoft.com/office/drawing/2014/main" id="{9F141A1D-7919-4BAD-835F-B58694532FB3}"/>
                  </a:ext>
                </a:extLst>
              </p:cNvPr>
              <p:cNvCxnSpPr>
                <a:cxnSpLocks/>
                <a:stCxn id="58" idx="3"/>
                <a:endCxn id="39" idx="2"/>
              </p:cNvCxnSpPr>
              <p:nvPr/>
            </p:nvCxnSpPr>
            <p:spPr>
              <a:xfrm flipV="1">
                <a:off x="3278818" y="1744981"/>
                <a:ext cx="551808" cy="1403"/>
              </a:xfrm>
              <a:prstGeom prst="line">
                <a:avLst/>
              </a:prstGeom>
              <a:noFill/>
              <a:ln w="12700" cap="flat" cmpd="sng" algn="ctr">
                <a:solidFill>
                  <a:srgbClr val="696969"/>
                </a:solidFill>
                <a:prstDash val="dash"/>
              </a:ln>
              <a:effectLst/>
            </p:spPr>
          </p:cxnSp>
        </p:grpSp>
      </p:grpSp>
      <p:grpSp>
        <p:nvGrpSpPr>
          <p:cNvPr id="67" name="Gruppieren 66">
            <a:extLst>
              <a:ext uri="{FF2B5EF4-FFF2-40B4-BE49-F238E27FC236}">
                <a16:creationId xmlns:a16="http://schemas.microsoft.com/office/drawing/2014/main" id="{BA7AC2A4-B967-43BD-9B76-3E8968292202}"/>
              </a:ext>
            </a:extLst>
          </p:cNvPr>
          <p:cNvGrpSpPr/>
          <p:nvPr/>
        </p:nvGrpSpPr>
        <p:grpSpPr>
          <a:xfrm>
            <a:off x="3948955" y="1531853"/>
            <a:ext cx="3619245" cy="862859"/>
            <a:chOff x="3914478" y="1441570"/>
            <a:chExt cx="3619245" cy="862859"/>
          </a:xfrm>
        </p:grpSpPr>
        <p:pic>
          <p:nvPicPr>
            <p:cNvPr id="68" name="Grafik 67">
              <a:extLst>
                <a:ext uri="{FF2B5EF4-FFF2-40B4-BE49-F238E27FC236}">
                  <a16:creationId xmlns:a16="http://schemas.microsoft.com/office/drawing/2014/main" id="{E2DA6AE4-65B6-4F2F-8E7F-A5FA606D7015}"/>
                </a:ext>
              </a:extLst>
            </p:cNvPr>
            <p:cNvPicPr>
              <a:picLocks noChangeAspect="1"/>
            </p:cNvPicPr>
            <p:nvPr/>
          </p:nvPicPr>
          <p:blipFill>
            <a:blip r:embed="rId12"/>
            <a:stretch>
              <a:fillRect/>
            </a:stretch>
          </p:blipFill>
          <p:spPr>
            <a:xfrm>
              <a:off x="4021503" y="1535738"/>
              <a:ext cx="365817" cy="351240"/>
            </a:xfrm>
            <a:prstGeom prst="rect">
              <a:avLst/>
            </a:prstGeom>
          </p:spPr>
        </p:pic>
        <p:grpSp>
          <p:nvGrpSpPr>
            <p:cNvPr id="69" name="Gruppieren 68">
              <a:extLst>
                <a:ext uri="{FF2B5EF4-FFF2-40B4-BE49-F238E27FC236}">
                  <a16:creationId xmlns:a16="http://schemas.microsoft.com/office/drawing/2014/main" id="{F9F58664-324E-4CFC-A974-F709488BDA2A}"/>
                </a:ext>
              </a:extLst>
            </p:cNvPr>
            <p:cNvGrpSpPr/>
            <p:nvPr/>
          </p:nvGrpSpPr>
          <p:grpSpPr>
            <a:xfrm>
              <a:off x="4435483" y="1471345"/>
              <a:ext cx="430533" cy="476530"/>
              <a:chOff x="7615747" y="1595238"/>
              <a:chExt cx="857587" cy="983068"/>
            </a:xfrm>
          </p:grpSpPr>
          <p:sp>
            <p:nvSpPr>
              <p:cNvPr id="77" name="Rechteck: abgerundete Ecken 76">
                <a:extLst>
                  <a:ext uri="{FF2B5EF4-FFF2-40B4-BE49-F238E27FC236}">
                    <a16:creationId xmlns:a16="http://schemas.microsoft.com/office/drawing/2014/main" id="{88F71DB1-A67F-4A5A-BAAB-D294A44A5788}"/>
                  </a:ext>
                </a:extLst>
              </p:cNvPr>
              <p:cNvSpPr/>
              <p:nvPr/>
            </p:nvSpPr>
            <p:spPr>
              <a:xfrm>
                <a:off x="7615747" y="1712691"/>
                <a:ext cx="850206" cy="781134"/>
              </a:xfrm>
              <a:prstGeom prst="roundRect">
                <a:avLst/>
              </a:prstGeom>
              <a:solidFill>
                <a:srgbClr val="FFFFFF"/>
              </a:solidFill>
              <a:ln w="9525" cap="flat" cmpd="sng" algn="ctr">
                <a:solidFill>
                  <a:srgbClr val="000000"/>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de-DE" sz="800" b="0" i="0" u="none" strike="noStrike" kern="0" cap="none" spc="0" normalizeH="0" baseline="0" noProof="0">
                  <a:ln>
                    <a:noFill/>
                  </a:ln>
                  <a:solidFill>
                    <a:srgbClr val="FFFFFF"/>
                  </a:solidFill>
                  <a:effectLst/>
                  <a:uLnTx/>
                  <a:uFillTx/>
                  <a:latin typeface="Work Sans SemiBold" pitchFamily="2" charset="0"/>
                  <a:ea typeface="+mn-ea"/>
                  <a:cs typeface="+mn-cs"/>
                  <a:sym typeface="Arial"/>
                </a:endParaRPr>
              </a:p>
            </p:txBody>
          </p:sp>
          <p:pic>
            <p:nvPicPr>
              <p:cNvPr id="78" name="Grafik 77">
                <a:extLst>
                  <a:ext uri="{FF2B5EF4-FFF2-40B4-BE49-F238E27FC236}">
                    <a16:creationId xmlns:a16="http://schemas.microsoft.com/office/drawing/2014/main" id="{2ACEAECF-401B-4BBD-8BF5-27F16D6D5528}"/>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629982" y="1595238"/>
                <a:ext cx="843352" cy="843352"/>
              </a:xfrm>
              <a:prstGeom prst="rect">
                <a:avLst/>
              </a:prstGeom>
            </p:spPr>
          </p:pic>
          <p:sp>
            <p:nvSpPr>
              <p:cNvPr id="79" name="Textfeld 78">
                <a:extLst>
                  <a:ext uri="{FF2B5EF4-FFF2-40B4-BE49-F238E27FC236}">
                    <a16:creationId xmlns:a16="http://schemas.microsoft.com/office/drawing/2014/main" id="{B203AFBA-88F8-40E6-ACF3-C054E88FA35F}"/>
                  </a:ext>
                </a:extLst>
              </p:cNvPr>
              <p:cNvSpPr txBox="1"/>
              <p:nvPr/>
            </p:nvSpPr>
            <p:spPr>
              <a:xfrm>
                <a:off x="7661710" y="2193397"/>
                <a:ext cx="779896" cy="38490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800" b="0" i="0" u="none" strike="noStrike" kern="0" cap="none" spc="0" normalizeH="0" baseline="0" noProof="0" dirty="0">
                    <a:ln>
                      <a:noFill/>
                    </a:ln>
                    <a:solidFill>
                      <a:srgbClr val="000000"/>
                    </a:solidFill>
                    <a:effectLst/>
                    <a:uLnTx/>
                    <a:uFillTx/>
                    <a:latin typeface="Work Sans SemiBold" pitchFamily="2" charset="0"/>
                    <a:ea typeface="+mn-ea"/>
                    <a:cs typeface="Arial"/>
                    <a:sym typeface="Arial"/>
                  </a:rPr>
                  <a:t>NFC</a:t>
                </a:r>
                <a:endParaRPr kumimoji="0" lang="de-DE" sz="800" b="0" i="0" u="none" strike="noStrike" kern="0" cap="none" spc="0" normalizeH="0" baseline="0" noProof="0" dirty="0">
                  <a:ln>
                    <a:noFill/>
                  </a:ln>
                  <a:solidFill>
                    <a:srgbClr val="000000"/>
                  </a:solidFill>
                  <a:effectLst/>
                  <a:uLnTx/>
                  <a:uFillTx/>
                  <a:latin typeface="Work Sans SemiBold" pitchFamily="2" charset="0"/>
                  <a:ea typeface="+mn-ea"/>
                  <a:cs typeface="Arial"/>
                  <a:sym typeface="Arial"/>
                </a:endParaRPr>
              </a:p>
            </p:txBody>
          </p:sp>
        </p:grpSp>
        <p:pic>
          <p:nvPicPr>
            <p:cNvPr id="70" name="Grafik 69">
              <a:extLst>
                <a:ext uri="{FF2B5EF4-FFF2-40B4-BE49-F238E27FC236}">
                  <a16:creationId xmlns:a16="http://schemas.microsoft.com/office/drawing/2014/main" id="{6B013D1C-40BE-4926-9BDF-D628C769D07F}"/>
                </a:ext>
              </a:extLst>
            </p:cNvPr>
            <p:cNvPicPr>
              <a:picLocks noChangeAspect="1"/>
            </p:cNvPicPr>
            <p:nvPr/>
          </p:nvPicPr>
          <p:blipFill>
            <a:blip r:embed="rId15"/>
            <a:stretch>
              <a:fillRect/>
            </a:stretch>
          </p:blipFill>
          <p:spPr>
            <a:xfrm>
              <a:off x="4935476" y="1536843"/>
              <a:ext cx="382549" cy="369373"/>
            </a:xfrm>
            <a:prstGeom prst="rect">
              <a:avLst/>
            </a:prstGeom>
          </p:spPr>
        </p:pic>
        <p:pic>
          <p:nvPicPr>
            <p:cNvPr id="71" name="Grafik 70">
              <a:extLst>
                <a:ext uri="{FF2B5EF4-FFF2-40B4-BE49-F238E27FC236}">
                  <a16:creationId xmlns:a16="http://schemas.microsoft.com/office/drawing/2014/main" id="{71A8B02B-661A-479C-A5B9-C731E71525FB}"/>
                </a:ext>
              </a:extLst>
            </p:cNvPr>
            <p:cNvPicPr>
              <a:picLocks noChangeAspect="1"/>
            </p:cNvPicPr>
            <p:nvPr/>
          </p:nvPicPr>
          <p:blipFill rotWithShape="1">
            <a:blip r:embed="rId16"/>
            <a:srcRect l="65082" t="34048" r="12470" b="43838"/>
            <a:stretch/>
          </p:blipFill>
          <p:spPr>
            <a:xfrm>
              <a:off x="5398556" y="1535946"/>
              <a:ext cx="382548" cy="369373"/>
            </a:xfrm>
            <a:prstGeom prst="rect">
              <a:avLst/>
            </a:prstGeom>
          </p:spPr>
        </p:pic>
        <p:sp>
          <p:nvSpPr>
            <p:cNvPr id="72" name="Textfeld 71">
              <a:extLst>
                <a:ext uri="{FF2B5EF4-FFF2-40B4-BE49-F238E27FC236}">
                  <a16:creationId xmlns:a16="http://schemas.microsoft.com/office/drawing/2014/main" id="{2803B11C-B7FD-49FD-A681-EA6B1321C3E0}"/>
                </a:ext>
              </a:extLst>
            </p:cNvPr>
            <p:cNvSpPr txBox="1"/>
            <p:nvPr/>
          </p:nvSpPr>
          <p:spPr>
            <a:xfrm>
              <a:off x="3914478" y="1895450"/>
              <a:ext cx="1926790"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0" i="0" u="none" strike="noStrike" kern="0" cap="none" spc="0" normalizeH="0" baseline="0" noProof="0" dirty="0">
                  <a:ln>
                    <a:noFill/>
                  </a:ln>
                  <a:solidFill>
                    <a:srgbClr val="000000"/>
                  </a:solidFill>
                  <a:effectLst/>
                  <a:uLnTx/>
                  <a:uFillTx/>
                  <a:latin typeface="Work Sans" pitchFamily="2" charset="0"/>
                  <a:ea typeface="+mn-ea"/>
                  <a:cs typeface="Arial"/>
                  <a:sym typeface="Arial"/>
                </a:rPr>
                <a:t>Data carrier and </a:t>
              </a:r>
              <a:br>
                <a:rPr kumimoji="0" lang="en-US" sz="1000" b="0" i="0" u="none" strike="noStrike" kern="0" cap="none" spc="0" normalizeH="0" baseline="0" noProof="0" dirty="0">
                  <a:ln>
                    <a:noFill/>
                  </a:ln>
                  <a:solidFill>
                    <a:srgbClr val="000000"/>
                  </a:solidFill>
                  <a:effectLst/>
                  <a:uLnTx/>
                  <a:uFillTx/>
                  <a:latin typeface="Work Sans" pitchFamily="2" charset="0"/>
                  <a:ea typeface="+mn-ea"/>
                  <a:cs typeface="Arial"/>
                  <a:sym typeface="Arial"/>
                </a:rPr>
              </a:br>
              <a:r>
                <a:rPr kumimoji="0" lang="en-US" sz="1000" b="0" i="0" u="none" strike="noStrike" kern="0" cap="none" spc="0" normalizeH="0" baseline="0" noProof="0" dirty="0">
                  <a:ln>
                    <a:noFill/>
                  </a:ln>
                  <a:solidFill>
                    <a:srgbClr val="000000"/>
                  </a:solidFill>
                  <a:effectLst/>
                  <a:uLnTx/>
                  <a:uFillTx/>
                  <a:latin typeface="Work Sans" pitchFamily="2" charset="0"/>
                  <a:ea typeface="+mn-ea"/>
                  <a:cs typeface="Arial"/>
                  <a:sym typeface="Arial"/>
                </a:rPr>
                <a:t>unique identifier solutions</a:t>
              </a:r>
            </a:p>
          </p:txBody>
        </p:sp>
        <p:sp>
          <p:nvSpPr>
            <p:cNvPr id="73" name="Textfeld 72">
              <a:extLst>
                <a:ext uri="{FF2B5EF4-FFF2-40B4-BE49-F238E27FC236}">
                  <a16:creationId xmlns:a16="http://schemas.microsoft.com/office/drawing/2014/main" id="{EAD88F03-BF89-449B-8F9B-20CAE9414D84}"/>
                </a:ext>
              </a:extLst>
            </p:cNvPr>
            <p:cNvSpPr txBox="1"/>
            <p:nvPr/>
          </p:nvSpPr>
          <p:spPr>
            <a:xfrm>
              <a:off x="6305241" y="1904319"/>
              <a:ext cx="1120820" cy="40011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0" i="0" u="none" strike="noStrike" kern="0" cap="none" spc="0" normalizeH="0" baseline="0" noProof="0" dirty="0">
                  <a:ln>
                    <a:noFill/>
                  </a:ln>
                  <a:solidFill>
                    <a:srgbClr val="000000"/>
                  </a:solidFill>
                  <a:effectLst/>
                  <a:uLnTx/>
                  <a:uFillTx/>
                  <a:latin typeface="Work Sans" pitchFamily="2" charset="0"/>
                  <a:ea typeface="+mn-ea"/>
                  <a:cs typeface="Arial"/>
                  <a:sym typeface="Arial"/>
                </a:rPr>
                <a:t>Public, private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0" i="0" u="none" strike="noStrike" kern="0" cap="none" spc="0" normalizeH="0" baseline="0" noProof="0" dirty="0">
                  <a:ln>
                    <a:noFill/>
                  </a:ln>
                  <a:solidFill>
                    <a:srgbClr val="000000"/>
                  </a:solidFill>
                  <a:effectLst/>
                  <a:uLnTx/>
                  <a:uFillTx/>
                  <a:latin typeface="Work Sans" pitchFamily="2" charset="0"/>
                  <a:ea typeface="+mn-ea"/>
                  <a:cs typeface="Arial"/>
                  <a:sym typeface="Arial"/>
                </a:rPr>
                <a:t>stakeholder</a:t>
              </a:r>
            </a:p>
          </p:txBody>
        </p:sp>
        <p:pic>
          <p:nvPicPr>
            <p:cNvPr id="74" name="Grafik 73" descr="Gericht Silhouette">
              <a:extLst>
                <a:ext uri="{FF2B5EF4-FFF2-40B4-BE49-F238E27FC236}">
                  <a16:creationId xmlns:a16="http://schemas.microsoft.com/office/drawing/2014/main" id="{EF26A9EF-C3D7-4F10-B218-21C6C07DDEE5}"/>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7035251" y="1441570"/>
              <a:ext cx="498472" cy="481304"/>
            </a:xfrm>
            <a:prstGeom prst="rect">
              <a:avLst/>
            </a:prstGeom>
          </p:spPr>
        </p:pic>
        <p:pic>
          <p:nvPicPr>
            <p:cNvPr id="75" name="Grafik 74" descr="Fabrik Silhouette">
              <a:extLst>
                <a:ext uri="{FF2B5EF4-FFF2-40B4-BE49-F238E27FC236}">
                  <a16:creationId xmlns:a16="http://schemas.microsoft.com/office/drawing/2014/main" id="{0C1711DB-2545-4189-97F1-DEA24F3D4FAC}"/>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6499541" y="1446331"/>
              <a:ext cx="501325" cy="484059"/>
            </a:xfrm>
            <a:prstGeom prst="rect">
              <a:avLst/>
            </a:prstGeom>
          </p:spPr>
        </p:pic>
        <p:pic>
          <p:nvPicPr>
            <p:cNvPr id="76" name="Grafik 75" descr="Mann Silhouette">
              <a:extLst>
                <a:ext uri="{FF2B5EF4-FFF2-40B4-BE49-F238E27FC236}">
                  <a16:creationId xmlns:a16="http://schemas.microsoft.com/office/drawing/2014/main" id="{445EDEA6-3F2E-43F8-867E-86EF66AA0F30}"/>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6082444" y="1498891"/>
              <a:ext cx="391865" cy="378369"/>
            </a:xfrm>
            <a:prstGeom prst="rect">
              <a:avLst/>
            </a:prstGeom>
          </p:spPr>
        </p:pic>
      </p:grpSp>
      <p:grpSp>
        <p:nvGrpSpPr>
          <p:cNvPr id="80" name="Gruppieren 79">
            <a:extLst>
              <a:ext uri="{FF2B5EF4-FFF2-40B4-BE49-F238E27FC236}">
                <a16:creationId xmlns:a16="http://schemas.microsoft.com/office/drawing/2014/main" id="{B02497A0-8785-429F-AD8A-9555551C6415}"/>
              </a:ext>
            </a:extLst>
          </p:cNvPr>
          <p:cNvGrpSpPr/>
          <p:nvPr/>
        </p:nvGrpSpPr>
        <p:grpSpPr>
          <a:xfrm>
            <a:off x="7197231" y="2131565"/>
            <a:ext cx="1279478" cy="2968585"/>
            <a:chOff x="7162754" y="2041282"/>
            <a:chExt cx="1279478" cy="2968585"/>
          </a:xfrm>
        </p:grpSpPr>
        <p:sp>
          <p:nvSpPr>
            <p:cNvPr id="81" name="Textfeld 80">
              <a:extLst>
                <a:ext uri="{FF2B5EF4-FFF2-40B4-BE49-F238E27FC236}">
                  <a16:creationId xmlns:a16="http://schemas.microsoft.com/office/drawing/2014/main" id="{D0D51020-A2A8-433B-B429-67CE0C9A3738}"/>
                </a:ext>
              </a:extLst>
            </p:cNvPr>
            <p:cNvSpPr txBox="1"/>
            <p:nvPr/>
          </p:nvSpPr>
          <p:spPr>
            <a:xfrm>
              <a:off x="7319139" y="3335243"/>
              <a:ext cx="1104847" cy="4154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0" i="0" u="none" strike="noStrike" kern="0" cap="none" spc="0" normalizeH="0" baseline="0" noProof="0" dirty="0">
                  <a:ln>
                    <a:noFill/>
                  </a:ln>
                  <a:solidFill>
                    <a:srgbClr val="000000"/>
                  </a:solidFill>
                  <a:effectLst/>
                  <a:uLnTx/>
                  <a:uFillTx/>
                  <a:latin typeface="Work Sans" pitchFamily="2" charset="0"/>
                  <a:ea typeface="+mn-ea"/>
                  <a:cs typeface="Arial"/>
                  <a:sym typeface="Arial"/>
                </a:rPr>
                <a:t>Distributed data spaces</a:t>
              </a:r>
            </a:p>
          </p:txBody>
        </p:sp>
        <p:sp>
          <p:nvSpPr>
            <p:cNvPr id="82" name="Rechteck: abgerundete Ecken 81">
              <a:extLst>
                <a:ext uri="{FF2B5EF4-FFF2-40B4-BE49-F238E27FC236}">
                  <a16:creationId xmlns:a16="http://schemas.microsoft.com/office/drawing/2014/main" id="{74F07E43-746F-4C7D-904E-23E5CC3A7247}"/>
                </a:ext>
              </a:extLst>
            </p:cNvPr>
            <p:cNvSpPr/>
            <p:nvPr/>
          </p:nvSpPr>
          <p:spPr>
            <a:xfrm>
              <a:off x="7428369" y="3899845"/>
              <a:ext cx="93785" cy="354004"/>
            </a:xfrm>
            <a:prstGeom prst="roundRect">
              <a:avLst/>
            </a:prstGeom>
            <a:noFill/>
            <a:ln w="9525" cap="flat" cmpd="sng" algn="ctr">
              <a:solidFill>
                <a:srgbClr val="00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FFFFFF"/>
                </a:solidFill>
                <a:effectLst/>
                <a:uLnTx/>
                <a:uFillTx/>
                <a:latin typeface="Work Sans SemiBold" pitchFamily="2" charset="0"/>
                <a:ea typeface="+mn-ea"/>
                <a:cs typeface="+mn-cs"/>
                <a:sym typeface="Arial"/>
              </a:endParaRPr>
            </a:p>
          </p:txBody>
        </p:sp>
        <p:sp>
          <p:nvSpPr>
            <p:cNvPr id="83" name="Rechteck: abgerundete Ecken 82">
              <a:extLst>
                <a:ext uri="{FF2B5EF4-FFF2-40B4-BE49-F238E27FC236}">
                  <a16:creationId xmlns:a16="http://schemas.microsoft.com/office/drawing/2014/main" id="{37DBED1B-1853-45FC-B401-C70D1E475C56}"/>
                </a:ext>
              </a:extLst>
            </p:cNvPr>
            <p:cNvSpPr/>
            <p:nvPr/>
          </p:nvSpPr>
          <p:spPr>
            <a:xfrm>
              <a:off x="7562371" y="3899845"/>
              <a:ext cx="93785" cy="354004"/>
            </a:xfrm>
            <a:prstGeom prst="roundRect">
              <a:avLst/>
            </a:prstGeom>
            <a:noFill/>
            <a:ln w="9525" cap="flat" cmpd="sng" algn="ctr">
              <a:solidFill>
                <a:srgbClr val="00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Work Sans SemiBold" pitchFamily="2" charset="0"/>
                <a:ea typeface="+mn-ea"/>
                <a:cs typeface="+mn-cs"/>
                <a:sym typeface="Arial"/>
              </a:endParaRPr>
            </a:p>
          </p:txBody>
        </p:sp>
        <p:sp>
          <p:nvSpPr>
            <p:cNvPr id="84" name="Rechteck: abgerundete Ecken 83">
              <a:extLst>
                <a:ext uri="{FF2B5EF4-FFF2-40B4-BE49-F238E27FC236}">
                  <a16:creationId xmlns:a16="http://schemas.microsoft.com/office/drawing/2014/main" id="{D0F51382-E694-4CE2-8F06-0CD7CDD678CB}"/>
                </a:ext>
              </a:extLst>
            </p:cNvPr>
            <p:cNvSpPr/>
            <p:nvPr/>
          </p:nvSpPr>
          <p:spPr>
            <a:xfrm>
              <a:off x="7696373" y="3899845"/>
              <a:ext cx="93785" cy="354004"/>
            </a:xfrm>
            <a:prstGeom prst="roundRect">
              <a:avLst/>
            </a:prstGeom>
            <a:noFill/>
            <a:ln w="9525" cap="flat" cmpd="sng" algn="ctr">
              <a:solidFill>
                <a:srgbClr val="00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Work Sans SemiBold" pitchFamily="2" charset="0"/>
                <a:ea typeface="+mn-ea"/>
                <a:cs typeface="+mn-cs"/>
                <a:sym typeface="Arial"/>
              </a:endParaRPr>
            </a:p>
          </p:txBody>
        </p:sp>
        <p:grpSp>
          <p:nvGrpSpPr>
            <p:cNvPr id="85" name="Gruppieren 84">
              <a:extLst>
                <a:ext uri="{FF2B5EF4-FFF2-40B4-BE49-F238E27FC236}">
                  <a16:creationId xmlns:a16="http://schemas.microsoft.com/office/drawing/2014/main" id="{BB146103-1237-4E92-8BC7-E9B0DF308F0C}"/>
                </a:ext>
              </a:extLst>
            </p:cNvPr>
            <p:cNvGrpSpPr/>
            <p:nvPr/>
          </p:nvGrpSpPr>
          <p:grpSpPr>
            <a:xfrm>
              <a:off x="7894712" y="3899845"/>
              <a:ext cx="415771" cy="346046"/>
              <a:chOff x="7894712" y="3899845"/>
              <a:chExt cx="415771" cy="346046"/>
            </a:xfrm>
          </p:grpSpPr>
          <p:sp>
            <p:nvSpPr>
              <p:cNvPr id="95" name="Ellipse 94">
                <a:extLst>
                  <a:ext uri="{FF2B5EF4-FFF2-40B4-BE49-F238E27FC236}">
                    <a16:creationId xmlns:a16="http://schemas.microsoft.com/office/drawing/2014/main" id="{C9D7CD3E-C8B3-4AE5-83D2-A582DAE83AF9}"/>
                  </a:ext>
                </a:extLst>
              </p:cNvPr>
              <p:cNvSpPr/>
              <p:nvPr/>
            </p:nvSpPr>
            <p:spPr>
              <a:xfrm>
                <a:off x="7991116" y="3899845"/>
                <a:ext cx="132392" cy="110728"/>
              </a:xfrm>
              <a:prstGeom prst="ellipse">
                <a:avLst/>
              </a:prstGeom>
              <a:noFill/>
              <a:ln w="9525" cap="flat" cmpd="sng" algn="ctr">
                <a:solidFill>
                  <a:srgbClr val="00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Work Sans SemiBold" pitchFamily="2" charset="0"/>
                  <a:ea typeface="+mn-ea"/>
                  <a:cs typeface="+mn-cs"/>
                  <a:sym typeface="Arial"/>
                </a:endParaRPr>
              </a:p>
            </p:txBody>
          </p:sp>
          <p:sp>
            <p:nvSpPr>
              <p:cNvPr id="96" name="Ellipse 95">
                <a:extLst>
                  <a:ext uri="{FF2B5EF4-FFF2-40B4-BE49-F238E27FC236}">
                    <a16:creationId xmlns:a16="http://schemas.microsoft.com/office/drawing/2014/main" id="{06D4795B-A11B-486E-8BB1-D3285968603B}"/>
                  </a:ext>
                </a:extLst>
              </p:cNvPr>
              <p:cNvSpPr/>
              <p:nvPr/>
            </p:nvSpPr>
            <p:spPr>
              <a:xfrm>
                <a:off x="7894712" y="4010982"/>
                <a:ext cx="132392" cy="110728"/>
              </a:xfrm>
              <a:prstGeom prst="ellipse">
                <a:avLst/>
              </a:prstGeom>
              <a:noFill/>
              <a:ln w="9525" cap="flat" cmpd="sng" algn="ctr">
                <a:solidFill>
                  <a:srgbClr val="00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Work Sans SemiBold" pitchFamily="2" charset="0"/>
                  <a:ea typeface="+mn-ea"/>
                  <a:cs typeface="+mn-cs"/>
                  <a:sym typeface="Arial"/>
                </a:endParaRPr>
              </a:p>
            </p:txBody>
          </p:sp>
          <p:sp>
            <p:nvSpPr>
              <p:cNvPr id="97" name="Ellipse 96">
                <a:extLst>
                  <a:ext uri="{FF2B5EF4-FFF2-40B4-BE49-F238E27FC236}">
                    <a16:creationId xmlns:a16="http://schemas.microsoft.com/office/drawing/2014/main" id="{F7C44434-E497-4DB7-9D99-31D168ADC9F1}"/>
                  </a:ext>
                </a:extLst>
              </p:cNvPr>
              <p:cNvSpPr/>
              <p:nvPr/>
            </p:nvSpPr>
            <p:spPr>
              <a:xfrm>
                <a:off x="8076211" y="4017504"/>
                <a:ext cx="132392" cy="110728"/>
              </a:xfrm>
              <a:prstGeom prst="ellipse">
                <a:avLst/>
              </a:prstGeom>
              <a:noFill/>
              <a:ln w="9525" cap="flat" cmpd="sng" algn="ctr">
                <a:solidFill>
                  <a:srgbClr val="00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Work Sans SemiBold" pitchFamily="2" charset="0"/>
                  <a:ea typeface="+mn-ea"/>
                  <a:cs typeface="+mn-cs"/>
                  <a:sym typeface="Arial"/>
                </a:endParaRPr>
              </a:p>
            </p:txBody>
          </p:sp>
          <p:sp>
            <p:nvSpPr>
              <p:cNvPr id="98" name="Ellipse 97">
                <a:extLst>
                  <a:ext uri="{FF2B5EF4-FFF2-40B4-BE49-F238E27FC236}">
                    <a16:creationId xmlns:a16="http://schemas.microsoft.com/office/drawing/2014/main" id="{25B67FBC-C2C8-4E08-AF29-33F6527C9E37}"/>
                  </a:ext>
                </a:extLst>
              </p:cNvPr>
              <p:cNvSpPr/>
              <p:nvPr/>
            </p:nvSpPr>
            <p:spPr>
              <a:xfrm>
                <a:off x="8178091" y="4135163"/>
                <a:ext cx="132392" cy="110728"/>
              </a:xfrm>
              <a:prstGeom prst="ellipse">
                <a:avLst/>
              </a:prstGeom>
              <a:noFill/>
              <a:ln w="9525" cap="flat" cmpd="sng" algn="ctr">
                <a:solidFill>
                  <a:srgbClr val="00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Work Sans SemiBold" pitchFamily="2" charset="0"/>
                  <a:ea typeface="+mn-ea"/>
                  <a:cs typeface="+mn-cs"/>
                  <a:sym typeface="Arial"/>
                </a:endParaRPr>
              </a:p>
            </p:txBody>
          </p:sp>
          <p:sp>
            <p:nvSpPr>
              <p:cNvPr id="99" name="Ellipse 98">
                <a:extLst>
                  <a:ext uri="{FF2B5EF4-FFF2-40B4-BE49-F238E27FC236}">
                    <a16:creationId xmlns:a16="http://schemas.microsoft.com/office/drawing/2014/main" id="{29E5CE5F-8B55-4232-897B-6519F8EDCB9B}"/>
                  </a:ext>
                </a:extLst>
              </p:cNvPr>
              <p:cNvSpPr/>
              <p:nvPr/>
            </p:nvSpPr>
            <p:spPr>
              <a:xfrm>
                <a:off x="7991116" y="4135163"/>
                <a:ext cx="132392" cy="110728"/>
              </a:xfrm>
              <a:prstGeom prst="ellipse">
                <a:avLst/>
              </a:prstGeom>
              <a:noFill/>
              <a:ln w="9525" cap="flat" cmpd="sng" algn="ctr">
                <a:solidFill>
                  <a:srgbClr val="00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Work Sans SemiBold" pitchFamily="2" charset="0"/>
                  <a:ea typeface="+mn-ea"/>
                  <a:cs typeface="+mn-cs"/>
                  <a:sym typeface="Arial"/>
                </a:endParaRPr>
              </a:p>
            </p:txBody>
          </p:sp>
        </p:grpSp>
        <p:sp>
          <p:nvSpPr>
            <p:cNvPr id="86" name="Textfeld 85">
              <a:extLst>
                <a:ext uri="{FF2B5EF4-FFF2-40B4-BE49-F238E27FC236}">
                  <a16:creationId xmlns:a16="http://schemas.microsoft.com/office/drawing/2014/main" id="{992FBB82-303E-48DB-A2B9-A498057BCF59}"/>
                </a:ext>
              </a:extLst>
            </p:cNvPr>
            <p:cNvSpPr txBox="1"/>
            <p:nvPr/>
          </p:nvSpPr>
          <p:spPr>
            <a:xfrm>
              <a:off x="7296608" y="4301981"/>
              <a:ext cx="1104847"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0" i="0" u="none" strike="noStrike" kern="0" cap="none" spc="0" normalizeH="0" baseline="0" noProof="0" dirty="0">
                  <a:ln>
                    <a:noFill/>
                  </a:ln>
                  <a:solidFill>
                    <a:srgbClr val="000000"/>
                  </a:solidFill>
                  <a:effectLst/>
                  <a:uLnTx/>
                  <a:uFillTx/>
                  <a:latin typeface="Work Sans" pitchFamily="2" charset="0"/>
                  <a:ea typeface="+mn-ea"/>
                  <a:cs typeface="Arial"/>
                  <a:sym typeface="Arial"/>
                </a:rPr>
                <a:t>Sector specific data structure and formats</a:t>
              </a:r>
            </a:p>
          </p:txBody>
        </p:sp>
        <p:sp>
          <p:nvSpPr>
            <p:cNvPr id="87" name="Textfeld 86">
              <a:extLst>
                <a:ext uri="{FF2B5EF4-FFF2-40B4-BE49-F238E27FC236}">
                  <a16:creationId xmlns:a16="http://schemas.microsoft.com/office/drawing/2014/main" id="{CDFBC4C8-776F-4331-ACDE-E181CD1BBF2C}"/>
                </a:ext>
              </a:extLst>
            </p:cNvPr>
            <p:cNvSpPr txBox="1"/>
            <p:nvPr/>
          </p:nvSpPr>
          <p:spPr>
            <a:xfrm>
              <a:off x="7162754" y="2467611"/>
              <a:ext cx="1279478"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0" i="0" u="none" strike="noStrike" kern="0" cap="none" spc="0" normalizeH="0" baseline="0" noProof="0" dirty="0">
                  <a:ln>
                    <a:noFill/>
                  </a:ln>
                  <a:solidFill>
                    <a:srgbClr val="000000"/>
                  </a:solidFill>
                  <a:effectLst/>
                  <a:uLnTx/>
                  <a:uFillTx/>
                  <a:latin typeface="Work Sans" pitchFamily="2" charset="0"/>
                  <a:ea typeface="+mn-ea"/>
                  <a:cs typeface="Arial"/>
                  <a:sym typeface="Arial"/>
                </a:rPr>
                <a:t>Sector specific policies and rules</a:t>
              </a:r>
            </a:p>
          </p:txBody>
        </p:sp>
        <p:grpSp>
          <p:nvGrpSpPr>
            <p:cNvPr id="88" name="Gruppieren 87">
              <a:extLst>
                <a:ext uri="{FF2B5EF4-FFF2-40B4-BE49-F238E27FC236}">
                  <a16:creationId xmlns:a16="http://schemas.microsoft.com/office/drawing/2014/main" id="{FF5DD4FA-195B-4721-807C-DD8ED41C7B21}"/>
                </a:ext>
              </a:extLst>
            </p:cNvPr>
            <p:cNvGrpSpPr/>
            <p:nvPr/>
          </p:nvGrpSpPr>
          <p:grpSpPr>
            <a:xfrm>
              <a:off x="7632895" y="2041282"/>
              <a:ext cx="439660" cy="439207"/>
              <a:chOff x="7703983" y="1121611"/>
              <a:chExt cx="499171" cy="516444"/>
            </a:xfrm>
          </p:grpSpPr>
          <p:pic>
            <p:nvPicPr>
              <p:cNvPr id="92" name="Grafik 91" descr="Klemmbrett abgehakt Silhouette">
                <a:extLst>
                  <a:ext uri="{FF2B5EF4-FFF2-40B4-BE49-F238E27FC236}">
                    <a16:creationId xmlns:a16="http://schemas.microsoft.com/office/drawing/2014/main" id="{C8DFC0F5-2C1A-4D11-B1FD-7EB24C191A07}"/>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7703983" y="1121611"/>
                <a:ext cx="467402" cy="467402"/>
              </a:xfrm>
              <a:prstGeom prst="rect">
                <a:avLst/>
              </a:prstGeom>
            </p:spPr>
          </p:pic>
          <p:sp>
            <p:nvSpPr>
              <p:cNvPr id="93" name="Rechteck 92">
                <a:extLst>
                  <a:ext uri="{FF2B5EF4-FFF2-40B4-BE49-F238E27FC236}">
                    <a16:creationId xmlns:a16="http://schemas.microsoft.com/office/drawing/2014/main" id="{50D70B03-A5FF-4268-9AE2-9991BF499B2A}"/>
                  </a:ext>
                </a:extLst>
              </p:cNvPr>
              <p:cNvSpPr/>
              <p:nvPr/>
            </p:nvSpPr>
            <p:spPr>
              <a:xfrm>
                <a:off x="7977236" y="1398915"/>
                <a:ext cx="163976" cy="199660"/>
              </a:xfrm>
              <a:prstGeom prst="rect">
                <a:avLst/>
              </a:prstGeom>
              <a:solidFill>
                <a:srgbClr val="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de-DE"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94" name="Grafik 93" descr="Schild Häkchen mit einfarbiger Füllung">
                <a:extLst>
                  <a:ext uri="{FF2B5EF4-FFF2-40B4-BE49-F238E27FC236}">
                    <a16:creationId xmlns:a16="http://schemas.microsoft.com/office/drawing/2014/main" id="{79B8EFE3-3DBA-4097-85E4-B82C2281541C}"/>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7925617" y="1360518"/>
                <a:ext cx="277537" cy="277537"/>
              </a:xfrm>
              <a:prstGeom prst="rect">
                <a:avLst/>
              </a:prstGeom>
            </p:spPr>
          </p:pic>
        </p:grpSp>
        <p:grpSp>
          <p:nvGrpSpPr>
            <p:cNvPr id="89" name="Gruppieren 88">
              <a:extLst>
                <a:ext uri="{FF2B5EF4-FFF2-40B4-BE49-F238E27FC236}">
                  <a16:creationId xmlns:a16="http://schemas.microsoft.com/office/drawing/2014/main" id="{AE3E7851-7ADD-4288-B8E5-EE6B5B1854F8}"/>
                </a:ext>
              </a:extLst>
            </p:cNvPr>
            <p:cNvGrpSpPr/>
            <p:nvPr/>
          </p:nvGrpSpPr>
          <p:grpSpPr>
            <a:xfrm>
              <a:off x="7611179" y="3003707"/>
              <a:ext cx="533299" cy="366446"/>
              <a:chOff x="7820761" y="2139987"/>
              <a:chExt cx="775462" cy="566273"/>
            </a:xfrm>
          </p:grpSpPr>
          <p:pic>
            <p:nvPicPr>
              <p:cNvPr id="90" name="Grafik 89" descr="Internet der Dinge Silhouette">
                <a:extLst>
                  <a:ext uri="{FF2B5EF4-FFF2-40B4-BE49-F238E27FC236}">
                    <a16:creationId xmlns:a16="http://schemas.microsoft.com/office/drawing/2014/main" id="{6AAE8069-4D7E-47D9-9923-83AFEF190097}"/>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8149428" y="2259465"/>
                <a:ext cx="446795" cy="446795"/>
              </a:xfrm>
              <a:prstGeom prst="rect">
                <a:avLst/>
              </a:prstGeom>
            </p:spPr>
          </p:pic>
          <p:pic>
            <p:nvPicPr>
              <p:cNvPr id="91" name="Grafik 90" descr="Internet der Dinge Silhouette">
                <a:extLst>
                  <a:ext uri="{FF2B5EF4-FFF2-40B4-BE49-F238E27FC236}">
                    <a16:creationId xmlns:a16="http://schemas.microsoft.com/office/drawing/2014/main" id="{71D2DF72-79D4-470D-BC6A-10E540FE1BEC}"/>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7820761" y="2139987"/>
                <a:ext cx="432677" cy="432677"/>
              </a:xfrm>
              <a:prstGeom prst="rect">
                <a:avLst/>
              </a:prstGeom>
            </p:spPr>
          </p:pic>
        </p:grpSp>
      </p:grpSp>
      <p:sp>
        <p:nvSpPr>
          <p:cNvPr id="100" name="Rechteck: abgerundete Ecken 99">
            <a:extLst>
              <a:ext uri="{FF2B5EF4-FFF2-40B4-BE49-F238E27FC236}">
                <a16:creationId xmlns:a16="http://schemas.microsoft.com/office/drawing/2014/main" id="{900FC168-2141-4EE4-AFD2-B5C0A5760622}"/>
              </a:ext>
            </a:extLst>
          </p:cNvPr>
          <p:cNvSpPr/>
          <p:nvPr/>
        </p:nvSpPr>
        <p:spPr>
          <a:xfrm>
            <a:off x="6146120" y="2902228"/>
            <a:ext cx="1018093" cy="575652"/>
          </a:xfrm>
          <a:prstGeom prst="roundRect">
            <a:avLst>
              <a:gd name="adj" fmla="val 8090"/>
            </a:avLst>
          </a:prstGeom>
          <a:solidFill>
            <a:srgbClr val="18AC4C"/>
          </a:solidFill>
          <a:ln w="9525" cap="flat" cmpd="sng" algn="ctr">
            <a:solidFill>
              <a:srgbClr val="696969"/>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100" b="0" i="0" u="none" strike="noStrike" kern="0" cap="none" spc="0" normalizeH="0" baseline="0" noProof="0" dirty="0">
                <a:ln>
                  <a:noFill/>
                </a:ln>
                <a:solidFill>
                  <a:srgbClr val="FFFFFF"/>
                </a:solidFill>
                <a:effectLst/>
                <a:uLnTx/>
                <a:uFillTx/>
                <a:latin typeface="Work Sans SemiBold" pitchFamily="2" charset="0"/>
                <a:ea typeface="+mn-ea"/>
                <a:cs typeface="+mn-cs"/>
                <a:sym typeface="Arial"/>
              </a:rPr>
              <a:t>Support services</a:t>
            </a:r>
          </a:p>
        </p:txBody>
      </p:sp>
      <p:sp>
        <p:nvSpPr>
          <p:cNvPr id="101" name="Rechteck: abgerundete Ecken 100">
            <a:extLst>
              <a:ext uri="{FF2B5EF4-FFF2-40B4-BE49-F238E27FC236}">
                <a16:creationId xmlns:a16="http://schemas.microsoft.com/office/drawing/2014/main" id="{8EA3DC9B-B0F4-419F-AB84-5AC3C7A20ADA}"/>
              </a:ext>
            </a:extLst>
          </p:cNvPr>
          <p:cNvSpPr/>
          <p:nvPr/>
        </p:nvSpPr>
        <p:spPr>
          <a:xfrm>
            <a:off x="5248509" y="4231162"/>
            <a:ext cx="1878679" cy="301074"/>
          </a:xfrm>
          <a:prstGeom prst="roundRect">
            <a:avLst>
              <a:gd name="adj" fmla="val 8090"/>
            </a:avLst>
          </a:prstGeom>
          <a:solidFill>
            <a:srgbClr val="18AC4C"/>
          </a:solidFill>
          <a:ln w="9525" cap="flat" cmpd="sng" algn="ctr">
            <a:solidFill>
              <a:srgbClr val="696969"/>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100" b="0" i="0" u="none" strike="noStrike" kern="0" cap="none" spc="0" normalizeH="0" baseline="0" noProof="0" dirty="0">
                <a:ln>
                  <a:noFill/>
                </a:ln>
                <a:solidFill>
                  <a:srgbClr val="FFFFFF"/>
                </a:solidFill>
                <a:effectLst/>
                <a:uLnTx/>
                <a:uFillTx/>
                <a:latin typeface="Work Sans SemiBold" pitchFamily="2" charset="0"/>
                <a:ea typeface="+mn-ea"/>
                <a:cs typeface="+mn-cs"/>
                <a:sym typeface="Arial"/>
              </a:rPr>
              <a:t>Translator services</a:t>
            </a:r>
          </a:p>
        </p:txBody>
      </p:sp>
      <p:sp>
        <p:nvSpPr>
          <p:cNvPr id="102" name="Rechteck: abgerundete Ecken 101">
            <a:extLst>
              <a:ext uri="{FF2B5EF4-FFF2-40B4-BE49-F238E27FC236}">
                <a16:creationId xmlns:a16="http://schemas.microsoft.com/office/drawing/2014/main" id="{46F5FA4C-E253-4274-A50A-2860F109BADC}"/>
              </a:ext>
            </a:extLst>
          </p:cNvPr>
          <p:cNvSpPr/>
          <p:nvPr/>
        </p:nvSpPr>
        <p:spPr>
          <a:xfrm>
            <a:off x="4067916" y="4231762"/>
            <a:ext cx="951137" cy="303207"/>
          </a:xfrm>
          <a:prstGeom prst="roundRect">
            <a:avLst>
              <a:gd name="adj" fmla="val 8090"/>
            </a:avLst>
          </a:prstGeom>
          <a:solidFill>
            <a:srgbClr val="18AC4C"/>
          </a:solidFill>
          <a:ln w="9525" cap="flat" cmpd="sng" algn="ctr">
            <a:solidFill>
              <a:srgbClr val="696969"/>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100" b="0" i="0" u="none" strike="noStrike" kern="0" cap="none" spc="0" normalizeH="0" baseline="0" noProof="0" dirty="0">
                <a:ln>
                  <a:noFill/>
                </a:ln>
                <a:solidFill>
                  <a:srgbClr val="FFFFFF"/>
                </a:solidFill>
                <a:effectLst/>
                <a:uLnTx/>
                <a:uFillTx/>
                <a:latin typeface="Work Sans SemiBold" pitchFamily="2" charset="0"/>
                <a:ea typeface="+mn-ea"/>
                <a:cs typeface="+mn-cs"/>
                <a:sym typeface="Arial"/>
              </a:rPr>
              <a:t>Backup services</a:t>
            </a:r>
          </a:p>
        </p:txBody>
      </p:sp>
      <p:grpSp>
        <p:nvGrpSpPr>
          <p:cNvPr id="103" name="Gruppieren 102">
            <a:extLst>
              <a:ext uri="{FF2B5EF4-FFF2-40B4-BE49-F238E27FC236}">
                <a16:creationId xmlns:a16="http://schemas.microsoft.com/office/drawing/2014/main" id="{02917B5A-BDBD-4EE5-9A1D-22545CF8D94A}"/>
              </a:ext>
            </a:extLst>
          </p:cNvPr>
          <p:cNvGrpSpPr/>
          <p:nvPr/>
        </p:nvGrpSpPr>
        <p:grpSpPr>
          <a:xfrm>
            <a:off x="7549466" y="1177225"/>
            <a:ext cx="4291167" cy="4946114"/>
            <a:chOff x="7514989" y="1086942"/>
            <a:chExt cx="4291167" cy="4946114"/>
          </a:xfrm>
        </p:grpSpPr>
        <p:grpSp>
          <p:nvGrpSpPr>
            <p:cNvPr id="104" name="Gruppieren 103">
              <a:extLst>
                <a:ext uri="{FF2B5EF4-FFF2-40B4-BE49-F238E27FC236}">
                  <a16:creationId xmlns:a16="http://schemas.microsoft.com/office/drawing/2014/main" id="{267AFB50-60C2-4BC9-BC51-AA87B167CCE8}"/>
                </a:ext>
              </a:extLst>
            </p:cNvPr>
            <p:cNvGrpSpPr/>
            <p:nvPr/>
          </p:nvGrpSpPr>
          <p:grpSpPr>
            <a:xfrm>
              <a:off x="8730312" y="3495166"/>
              <a:ext cx="3074313" cy="920016"/>
              <a:chOff x="8758887" y="3448352"/>
              <a:chExt cx="3074313" cy="920016"/>
            </a:xfrm>
          </p:grpSpPr>
          <p:sp>
            <p:nvSpPr>
              <p:cNvPr id="128" name="Rechteck 127">
                <a:extLst>
                  <a:ext uri="{FF2B5EF4-FFF2-40B4-BE49-F238E27FC236}">
                    <a16:creationId xmlns:a16="http://schemas.microsoft.com/office/drawing/2014/main" id="{19EE463C-93D0-4CC9-85DE-276F8F6678D7}"/>
                  </a:ext>
                </a:extLst>
              </p:cNvPr>
              <p:cNvSpPr/>
              <p:nvPr/>
            </p:nvSpPr>
            <p:spPr bwMode="gray">
              <a:xfrm>
                <a:off x="8882967" y="3615309"/>
                <a:ext cx="2950233" cy="753059"/>
              </a:xfrm>
              <a:prstGeom prst="rect">
                <a:avLst/>
              </a:prstGeom>
              <a:solidFill>
                <a:schemeClr val="bg1"/>
              </a:solidFill>
              <a:ln w="3175" cap="flat" cmpd="sng" algn="ctr">
                <a:solidFill>
                  <a:srgbClr val="005B7F"/>
                </a:solidFill>
                <a:prstDash val="solid"/>
              </a:ln>
              <a:effectLst/>
            </p:spPr>
            <p:txBody>
              <a:bodyPr wrap="square" lIns="144000" tIns="144000" rIns="144000" bIns="108000" rtlCol="0" anchor="t" anchorCtr="0">
                <a:spAutoFit/>
              </a:bodyPr>
              <a:lstStyle/>
              <a:p>
                <a:pPr marL="0" marR="0" lvl="0" indent="0" algn="l" defTabSz="914400" rtl="0" eaLnBrk="1" fontAlgn="auto" latinLnBrk="0" hangingPunct="1">
                  <a:lnSpc>
                    <a:spcPct val="90000"/>
                  </a:lnSpc>
                  <a:spcBef>
                    <a:spcPts val="0"/>
                  </a:spcBef>
                  <a:spcAft>
                    <a:spcPts val="1000"/>
                  </a:spcAft>
                  <a:buClr>
                    <a:srgbClr val="000000"/>
                  </a:buClr>
                  <a:buSzTx/>
                  <a:buFont typeface="Arial"/>
                  <a:buNone/>
                  <a:tabLst/>
                  <a:defRPr/>
                </a:pPr>
                <a:r>
                  <a:rPr kumimoji="0" lang="en-US" sz="1200" b="1" i="0" u="none" strike="noStrike" kern="0" cap="none" spc="0" normalizeH="0" baseline="0" noProof="0" dirty="0" err="1">
                    <a:ln>
                      <a:noFill/>
                    </a:ln>
                    <a:solidFill>
                      <a:srgbClr val="005B7F"/>
                    </a:solidFill>
                    <a:effectLst/>
                    <a:uLnTx/>
                    <a:uFillTx/>
                    <a:latin typeface="Calibri" panose="020F0502020204030204"/>
                    <a:ea typeface="+mn-ea"/>
                    <a:cs typeface="+mn-cs"/>
                    <a:sym typeface="Arial"/>
                  </a:rPr>
                  <a:t>Realise</a:t>
                </a:r>
                <a:r>
                  <a:rPr kumimoji="0" lang="en-US" sz="1200" b="1" i="0" u="none" strike="noStrike" kern="0" cap="none" spc="0" normalizeH="0" baseline="0" noProof="0" dirty="0">
                    <a:ln>
                      <a:noFill/>
                    </a:ln>
                    <a:solidFill>
                      <a:srgbClr val="005B7F"/>
                    </a:solidFill>
                    <a:effectLst/>
                    <a:uLnTx/>
                    <a:uFillTx/>
                    <a:latin typeface="Calibri" panose="020F0502020204030204"/>
                    <a:ea typeface="+mn-ea"/>
                    <a:cs typeface="+mn-cs"/>
                    <a:sym typeface="Arial"/>
                  </a:rPr>
                  <a:t> connectivity to products for dynamic data acquisition in use and r-phases</a:t>
                </a:r>
              </a:p>
            </p:txBody>
          </p:sp>
          <p:sp>
            <p:nvSpPr>
              <p:cNvPr id="129" name="Ellipse 128">
                <a:extLst>
                  <a:ext uri="{FF2B5EF4-FFF2-40B4-BE49-F238E27FC236}">
                    <a16:creationId xmlns:a16="http://schemas.microsoft.com/office/drawing/2014/main" id="{491684CF-7929-4B7E-83AB-EB995B411948}"/>
                  </a:ext>
                </a:extLst>
              </p:cNvPr>
              <p:cNvSpPr/>
              <p:nvPr/>
            </p:nvSpPr>
            <p:spPr>
              <a:xfrm>
                <a:off x="8758887" y="3448352"/>
                <a:ext cx="317081" cy="306160"/>
              </a:xfrm>
              <a:prstGeom prst="ellipse">
                <a:avLst/>
              </a:prstGeom>
              <a:solidFill>
                <a:srgbClr val="00E175"/>
              </a:solidFill>
              <a:ln w="254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de-DE"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130" name="Grafik 129" descr="Funkmast Silhouette">
                <a:extLst>
                  <a:ext uri="{FF2B5EF4-FFF2-40B4-BE49-F238E27FC236}">
                    <a16:creationId xmlns:a16="http://schemas.microsoft.com/office/drawing/2014/main" id="{F65A2508-B4C9-49BB-A080-456F5709659D}"/>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8806450" y="3494276"/>
                <a:ext cx="221957" cy="214312"/>
              </a:xfrm>
              <a:prstGeom prst="rect">
                <a:avLst/>
              </a:prstGeom>
              <a:effectLst/>
            </p:spPr>
          </p:pic>
        </p:grpSp>
        <p:grpSp>
          <p:nvGrpSpPr>
            <p:cNvPr id="105" name="Gruppieren 104">
              <a:extLst>
                <a:ext uri="{FF2B5EF4-FFF2-40B4-BE49-F238E27FC236}">
                  <a16:creationId xmlns:a16="http://schemas.microsoft.com/office/drawing/2014/main" id="{0AC0F2D4-8582-4B92-857C-C2BE528360A1}"/>
                </a:ext>
              </a:extLst>
            </p:cNvPr>
            <p:cNvGrpSpPr/>
            <p:nvPr/>
          </p:nvGrpSpPr>
          <p:grpSpPr>
            <a:xfrm>
              <a:off x="8730312" y="2457253"/>
              <a:ext cx="3074313" cy="753818"/>
              <a:chOff x="8758887" y="2362757"/>
              <a:chExt cx="3074313" cy="753818"/>
            </a:xfrm>
          </p:grpSpPr>
          <p:sp>
            <p:nvSpPr>
              <p:cNvPr id="125" name="Rechteck 124">
                <a:extLst>
                  <a:ext uri="{FF2B5EF4-FFF2-40B4-BE49-F238E27FC236}">
                    <a16:creationId xmlns:a16="http://schemas.microsoft.com/office/drawing/2014/main" id="{9F8F7FF9-39C6-4AC1-85BA-79AB934080FA}"/>
                  </a:ext>
                </a:extLst>
              </p:cNvPr>
              <p:cNvSpPr/>
              <p:nvPr/>
            </p:nvSpPr>
            <p:spPr bwMode="gray">
              <a:xfrm>
                <a:off x="8882967" y="2529715"/>
                <a:ext cx="2950233" cy="586860"/>
              </a:xfrm>
              <a:prstGeom prst="rect">
                <a:avLst/>
              </a:prstGeom>
              <a:solidFill>
                <a:schemeClr val="bg1"/>
              </a:solidFill>
              <a:ln w="3175" cap="flat" cmpd="sng" algn="ctr">
                <a:solidFill>
                  <a:srgbClr val="005B7F"/>
                </a:solidFill>
                <a:prstDash val="solid"/>
              </a:ln>
              <a:effectLst/>
            </p:spPr>
            <p:txBody>
              <a:bodyPr wrap="square" lIns="144000" tIns="144000" rIns="144000" bIns="108000" rtlCol="0" anchor="t" anchorCtr="0">
                <a:spAutoFit/>
              </a:bodyPr>
              <a:lstStyle/>
              <a:p>
                <a:pPr marL="0" marR="0" lvl="0" indent="0" algn="l" defTabSz="914400" rtl="0" eaLnBrk="1" fontAlgn="auto" latinLnBrk="0" hangingPunct="1">
                  <a:lnSpc>
                    <a:spcPct val="90000"/>
                  </a:lnSpc>
                  <a:spcBef>
                    <a:spcPts val="0"/>
                  </a:spcBef>
                  <a:spcAft>
                    <a:spcPts val="1000"/>
                  </a:spcAft>
                  <a:buClr>
                    <a:srgbClr val="000000"/>
                  </a:buClr>
                  <a:buSzTx/>
                  <a:buFont typeface="Arial"/>
                  <a:buNone/>
                  <a:tabLst/>
                  <a:defRPr/>
                </a:pPr>
                <a:r>
                  <a:rPr kumimoji="0" lang="en-US" sz="1200" b="1" i="0" u="none" strike="noStrike" kern="0" cap="none" spc="0" normalizeH="0" baseline="0" noProof="0" dirty="0">
                    <a:ln>
                      <a:noFill/>
                    </a:ln>
                    <a:solidFill>
                      <a:srgbClr val="005B7F"/>
                    </a:solidFill>
                    <a:effectLst/>
                    <a:uLnTx/>
                    <a:uFillTx/>
                    <a:latin typeface="Calibri" panose="020F0502020204030204"/>
                    <a:ea typeface="+mn-ea"/>
                    <a:cs typeface="+mn-cs"/>
                    <a:sym typeface="Arial"/>
                  </a:rPr>
                  <a:t>Cross-domain interoperability across different data spaces</a:t>
                </a:r>
              </a:p>
            </p:txBody>
          </p:sp>
          <p:sp>
            <p:nvSpPr>
              <p:cNvPr id="126" name="Ellipse 125">
                <a:extLst>
                  <a:ext uri="{FF2B5EF4-FFF2-40B4-BE49-F238E27FC236}">
                    <a16:creationId xmlns:a16="http://schemas.microsoft.com/office/drawing/2014/main" id="{8340543F-B974-4A6E-97E4-9E3BABCA15DE}"/>
                  </a:ext>
                </a:extLst>
              </p:cNvPr>
              <p:cNvSpPr/>
              <p:nvPr/>
            </p:nvSpPr>
            <p:spPr>
              <a:xfrm>
                <a:off x="8758887" y="2362757"/>
                <a:ext cx="317081" cy="306160"/>
              </a:xfrm>
              <a:prstGeom prst="ellipse">
                <a:avLst/>
              </a:prstGeom>
              <a:solidFill>
                <a:srgbClr val="00E175"/>
              </a:solidFill>
              <a:ln w="254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de-DE"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127" name="Grafik 126" descr="Internet der Dinge Silhouette">
                <a:extLst>
                  <a:ext uri="{FF2B5EF4-FFF2-40B4-BE49-F238E27FC236}">
                    <a16:creationId xmlns:a16="http://schemas.microsoft.com/office/drawing/2014/main" id="{3236BF48-44B4-41E2-B365-A4F7A8320E6C}"/>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8812864" y="2403575"/>
                <a:ext cx="221957" cy="214312"/>
              </a:xfrm>
              <a:prstGeom prst="rect">
                <a:avLst/>
              </a:prstGeom>
              <a:effectLst/>
            </p:spPr>
          </p:pic>
        </p:grpSp>
        <p:sp>
          <p:nvSpPr>
            <p:cNvPr id="106" name="Ellipse 105">
              <a:extLst>
                <a:ext uri="{FF2B5EF4-FFF2-40B4-BE49-F238E27FC236}">
                  <a16:creationId xmlns:a16="http://schemas.microsoft.com/office/drawing/2014/main" id="{6F5187CC-98A9-4E3E-AAAE-B109A5190F2C}"/>
                </a:ext>
              </a:extLst>
            </p:cNvPr>
            <p:cNvSpPr/>
            <p:nvPr/>
          </p:nvSpPr>
          <p:spPr bwMode="gray">
            <a:xfrm>
              <a:off x="7514989" y="1679291"/>
              <a:ext cx="80414" cy="77644"/>
            </a:xfrm>
            <a:prstGeom prst="ellipse">
              <a:avLst/>
            </a:prstGeom>
            <a:solidFill>
              <a:srgbClr val="7F7F7F"/>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107" name="Ellipse 106">
              <a:extLst>
                <a:ext uri="{FF2B5EF4-FFF2-40B4-BE49-F238E27FC236}">
                  <a16:creationId xmlns:a16="http://schemas.microsoft.com/office/drawing/2014/main" id="{31C667F8-8B76-4318-BCA4-966F6D431E24}"/>
                </a:ext>
              </a:extLst>
            </p:cNvPr>
            <p:cNvSpPr/>
            <p:nvPr/>
          </p:nvSpPr>
          <p:spPr bwMode="gray">
            <a:xfrm>
              <a:off x="8045727" y="2184840"/>
              <a:ext cx="80414" cy="77644"/>
            </a:xfrm>
            <a:prstGeom prst="ellipse">
              <a:avLst/>
            </a:prstGeom>
            <a:solidFill>
              <a:srgbClr val="7F7F7F"/>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FFFFFF"/>
                </a:solidFill>
                <a:effectLst/>
                <a:uLnTx/>
                <a:uFillTx/>
                <a:latin typeface="Arial"/>
                <a:ea typeface="+mn-ea"/>
                <a:cs typeface="+mn-cs"/>
                <a:sym typeface="Arial"/>
              </a:endParaRPr>
            </a:p>
          </p:txBody>
        </p:sp>
        <p:cxnSp>
          <p:nvCxnSpPr>
            <p:cNvPr id="108" name="Gewinkelte Verbindung 99">
              <a:extLst>
                <a:ext uri="{FF2B5EF4-FFF2-40B4-BE49-F238E27FC236}">
                  <a16:creationId xmlns:a16="http://schemas.microsoft.com/office/drawing/2014/main" id="{9B719DB4-F839-494C-B6AA-CE635F50305A}"/>
                </a:ext>
              </a:extLst>
            </p:cNvPr>
            <p:cNvCxnSpPr>
              <a:cxnSpLocks/>
              <a:stCxn id="107" idx="6"/>
            </p:cNvCxnSpPr>
            <p:nvPr/>
          </p:nvCxnSpPr>
          <p:spPr bwMode="gray">
            <a:xfrm flipV="1">
              <a:off x="8126141" y="1713529"/>
              <a:ext cx="729782" cy="510133"/>
            </a:xfrm>
            <a:prstGeom prst="bentConnector3">
              <a:avLst>
                <a:gd name="adj1" fmla="val 50000"/>
              </a:avLst>
            </a:prstGeom>
            <a:noFill/>
            <a:ln w="12700" cap="flat" cmpd="sng" algn="ctr">
              <a:solidFill>
                <a:srgbClr val="696969"/>
              </a:solidFill>
              <a:prstDash val="dash"/>
            </a:ln>
            <a:effectLst/>
          </p:spPr>
        </p:cxnSp>
        <p:sp>
          <p:nvSpPr>
            <p:cNvPr id="109" name="Ellipse 108">
              <a:extLst>
                <a:ext uri="{FF2B5EF4-FFF2-40B4-BE49-F238E27FC236}">
                  <a16:creationId xmlns:a16="http://schemas.microsoft.com/office/drawing/2014/main" id="{E037498A-2D9C-4D44-97B8-259F0E6C1D9F}"/>
                </a:ext>
              </a:extLst>
            </p:cNvPr>
            <p:cNvSpPr/>
            <p:nvPr/>
          </p:nvSpPr>
          <p:spPr bwMode="gray">
            <a:xfrm>
              <a:off x="8169571" y="3123475"/>
              <a:ext cx="80414" cy="77644"/>
            </a:xfrm>
            <a:prstGeom prst="ellipse">
              <a:avLst/>
            </a:prstGeom>
            <a:solidFill>
              <a:srgbClr val="7F7F7F"/>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FFFFFF"/>
                </a:solidFill>
                <a:effectLst/>
                <a:uLnTx/>
                <a:uFillTx/>
                <a:latin typeface="Arial"/>
                <a:ea typeface="+mn-ea"/>
                <a:cs typeface="+mn-cs"/>
                <a:sym typeface="Arial"/>
              </a:endParaRPr>
            </a:p>
          </p:txBody>
        </p:sp>
        <p:cxnSp>
          <p:nvCxnSpPr>
            <p:cNvPr id="110" name="Gewinkelte Verbindung 99">
              <a:extLst>
                <a:ext uri="{FF2B5EF4-FFF2-40B4-BE49-F238E27FC236}">
                  <a16:creationId xmlns:a16="http://schemas.microsoft.com/office/drawing/2014/main" id="{D07DC7F2-88B8-453D-AE9A-81BE1D4248C8}"/>
                </a:ext>
              </a:extLst>
            </p:cNvPr>
            <p:cNvCxnSpPr>
              <a:cxnSpLocks/>
              <a:stCxn id="109" idx="6"/>
              <a:endCxn id="125" idx="1"/>
            </p:cNvCxnSpPr>
            <p:nvPr/>
          </p:nvCxnSpPr>
          <p:spPr bwMode="gray">
            <a:xfrm flipV="1">
              <a:off x="8249985" y="2917641"/>
              <a:ext cx="604407" cy="244656"/>
            </a:xfrm>
            <a:prstGeom prst="bentConnector3">
              <a:avLst>
                <a:gd name="adj1" fmla="val 50000"/>
              </a:avLst>
            </a:prstGeom>
            <a:noFill/>
            <a:ln w="12700" cap="flat" cmpd="sng" algn="ctr">
              <a:solidFill>
                <a:srgbClr val="696969"/>
              </a:solidFill>
              <a:prstDash val="dash"/>
            </a:ln>
            <a:effectLst/>
          </p:spPr>
        </p:cxnSp>
        <p:sp>
          <p:nvSpPr>
            <p:cNvPr id="111" name="Ellipse 110">
              <a:extLst>
                <a:ext uri="{FF2B5EF4-FFF2-40B4-BE49-F238E27FC236}">
                  <a16:creationId xmlns:a16="http://schemas.microsoft.com/office/drawing/2014/main" id="{AE8EB956-3675-49F1-863E-191B45F9B8BE}"/>
                </a:ext>
              </a:extLst>
            </p:cNvPr>
            <p:cNvSpPr/>
            <p:nvPr/>
          </p:nvSpPr>
          <p:spPr bwMode="gray">
            <a:xfrm>
              <a:off x="8081178" y="5647443"/>
              <a:ext cx="80414" cy="77644"/>
            </a:xfrm>
            <a:prstGeom prst="ellipse">
              <a:avLst/>
            </a:prstGeom>
            <a:solidFill>
              <a:srgbClr val="7F7F7F"/>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FFFFFF"/>
                </a:solidFill>
                <a:effectLst/>
                <a:uLnTx/>
                <a:uFillTx/>
                <a:latin typeface="Arial"/>
                <a:ea typeface="+mn-ea"/>
                <a:cs typeface="+mn-cs"/>
                <a:sym typeface="Arial"/>
              </a:endParaRPr>
            </a:p>
          </p:txBody>
        </p:sp>
        <p:cxnSp>
          <p:nvCxnSpPr>
            <p:cNvPr id="112" name="Gewinkelte Verbindung 99">
              <a:extLst>
                <a:ext uri="{FF2B5EF4-FFF2-40B4-BE49-F238E27FC236}">
                  <a16:creationId xmlns:a16="http://schemas.microsoft.com/office/drawing/2014/main" id="{7F4B1E0A-B576-49CE-B28C-E24E3E860686}"/>
                </a:ext>
              </a:extLst>
            </p:cNvPr>
            <p:cNvCxnSpPr>
              <a:cxnSpLocks/>
              <a:stCxn id="111" idx="6"/>
              <a:endCxn id="128" idx="1"/>
            </p:cNvCxnSpPr>
            <p:nvPr/>
          </p:nvCxnSpPr>
          <p:spPr bwMode="gray">
            <a:xfrm flipV="1">
              <a:off x="8161592" y="4038653"/>
              <a:ext cx="692800" cy="1647612"/>
            </a:xfrm>
            <a:prstGeom prst="bentConnector3">
              <a:avLst>
                <a:gd name="adj1" fmla="val 50000"/>
              </a:avLst>
            </a:prstGeom>
            <a:noFill/>
            <a:ln w="12700" cap="flat" cmpd="sng" algn="ctr">
              <a:solidFill>
                <a:srgbClr val="696969"/>
              </a:solidFill>
              <a:prstDash val="dash"/>
            </a:ln>
            <a:effectLst/>
          </p:spPr>
        </p:cxnSp>
        <p:grpSp>
          <p:nvGrpSpPr>
            <p:cNvPr id="113" name="Gruppieren 112">
              <a:extLst>
                <a:ext uri="{FF2B5EF4-FFF2-40B4-BE49-F238E27FC236}">
                  <a16:creationId xmlns:a16="http://schemas.microsoft.com/office/drawing/2014/main" id="{603F56F2-D74E-44EF-89A7-7BFBEF89D3D1}"/>
                </a:ext>
              </a:extLst>
            </p:cNvPr>
            <p:cNvGrpSpPr/>
            <p:nvPr/>
          </p:nvGrpSpPr>
          <p:grpSpPr>
            <a:xfrm>
              <a:off x="8734545" y="4699277"/>
              <a:ext cx="3070080" cy="739380"/>
              <a:chOff x="8763120" y="4682475"/>
              <a:chExt cx="3070080" cy="739380"/>
            </a:xfrm>
          </p:grpSpPr>
          <p:sp>
            <p:nvSpPr>
              <p:cNvPr id="121" name="Rechteck 120">
                <a:extLst>
                  <a:ext uri="{FF2B5EF4-FFF2-40B4-BE49-F238E27FC236}">
                    <a16:creationId xmlns:a16="http://schemas.microsoft.com/office/drawing/2014/main" id="{6819EDA9-4F74-417A-8B70-58DD9A449AE7}"/>
                  </a:ext>
                </a:extLst>
              </p:cNvPr>
              <p:cNvSpPr/>
              <p:nvPr/>
            </p:nvSpPr>
            <p:spPr bwMode="gray">
              <a:xfrm>
                <a:off x="8882967" y="4834995"/>
                <a:ext cx="2950233" cy="586860"/>
              </a:xfrm>
              <a:prstGeom prst="rect">
                <a:avLst/>
              </a:prstGeom>
              <a:solidFill>
                <a:schemeClr val="bg1"/>
              </a:solidFill>
              <a:ln w="3175" cap="flat" cmpd="sng" algn="ctr">
                <a:solidFill>
                  <a:srgbClr val="005B7F"/>
                </a:solidFill>
                <a:prstDash val="solid"/>
              </a:ln>
              <a:effectLst/>
            </p:spPr>
            <p:txBody>
              <a:bodyPr wrap="square" lIns="144000" tIns="144000" rIns="144000" bIns="108000" rtlCol="0" anchor="t" anchorCtr="0">
                <a:spAutoFit/>
              </a:bodyPr>
              <a:lstStyle/>
              <a:p>
                <a:pPr marL="0" marR="0" lvl="0" indent="0" algn="l" defTabSz="914400" rtl="0" eaLnBrk="1" fontAlgn="auto" latinLnBrk="0" hangingPunct="1">
                  <a:lnSpc>
                    <a:spcPct val="90000"/>
                  </a:lnSpc>
                  <a:spcBef>
                    <a:spcPts val="0"/>
                  </a:spcBef>
                  <a:spcAft>
                    <a:spcPts val="1000"/>
                  </a:spcAft>
                  <a:buClr>
                    <a:srgbClr val="000000"/>
                  </a:buClr>
                  <a:buSzTx/>
                  <a:buFont typeface="Arial"/>
                  <a:buNone/>
                  <a:tabLst/>
                  <a:defRPr/>
                </a:pPr>
                <a:r>
                  <a:rPr kumimoji="0" lang="en-US" sz="1200" b="1" i="0" u="none" strike="noStrike" kern="0" cap="none" spc="0" normalizeH="0" baseline="0" noProof="0" dirty="0">
                    <a:ln>
                      <a:noFill/>
                    </a:ln>
                    <a:solidFill>
                      <a:srgbClr val="005B7F"/>
                    </a:solidFill>
                    <a:effectLst/>
                    <a:uLnTx/>
                    <a:uFillTx/>
                    <a:latin typeface="Calibri" panose="020F0502020204030204"/>
                    <a:ea typeface="+mn-ea"/>
                    <a:cs typeface="+mn-cs"/>
                    <a:sym typeface="Arial"/>
                  </a:rPr>
                  <a:t>How to align with global DPP initiatives (sector, country)</a:t>
                </a:r>
              </a:p>
            </p:txBody>
          </p:sp>
          <p:sp>
            <p:nvSpPr>
              <p:cNvPr id="122" name="Ellipse 121">
                <a:extLst>
                  <a:ext uri="{FF2B5EF4-FFF2-40B4-BE49-F238E27FC236}">
                    <a16:creationId xmlns:a16="http://schemas.microsoft.com/office/drawing/2014/main" id="{C58B5F2A-2FC7-4EE9-A5BE-536DC2F1AD79}"/>
                  </a:ext>
                </a:extLst>
              </p:cNvPr>
              <p:cNvSpPr/>
              <p:nvPr/>
            </p:nvSpPr>
            <p:spPr>
              <a:xfrm>
                <a:off x="8763120" y="4682475"/>
                <a:ext cx="317081" cy="306160"/>
              </a:xfrm>
              <a:prstGeom prst="ellipse">
                <a:avLst/>
              </a:prstGeom>
              <a:solidFill>
                <a:srgbClr val="00E175"/>
              </a:solidFill>
              <a:ln w="254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de-DE"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23" name="Freihandform: Form 122">
                <a:extLst>
                  <a:ext uri="{FF2B5EF4-FFF2-40B4-BE49-F238E27FC236}">
                    <a16:creationId xmlns:a16="http://schemas.microsoft.com/office/drawing/2014/main" id="{C57067B3-44C3-4AEB-9E29-F88125252CF2}"/>
                  </a:ext>
                </a:extLst>
              </p:cNvPr>
              <p:cNvSpPr/>
              <p:nvPr/>
            </p:nvSpPr>
            <p:spPr>
              <a:xfrm>
                <a:off x="8830420" y="4757465"/>
                <a:ext cx="175715" cy="169663"/>
              </a:xfrm>
              <a:custGeom>
                <a:avLst/>
                <a:gdLst>
                  <a:gd name="connsiteX0" fmla="*/ 87858 w 175715"/>
                  <a:gd name="connsiteY0" fmla="*/ 0 h 169663"/>
                  <a:gd name="connsiteX1" fmla="*/ 0 w 175715"/>
                  <a:gd name="connsiteY1" fmla="*/ 84832 h 169663"/>
                  <a:gd name="connsiteX2" fmla="*/ 87858 w 175715"/>
                  <a:gd name="connsiteY2" fmla="*/ 169664 h 169663"/>
                  <a:gd name="connsiteX3" fmla="*/ 175716 w 175715"/>
                  <a:gd name="connsiteY3" fmla="*/ 84832 h 169663"/>
                  <a:gd name="connsiteX4" fmla="*/ 87858 w 175715"/>
                  <a:gd name="connsiteY4" fmla="*/ 0 h 169663"/>
                  <a:gd name="connsiteX5" fmla="*/ 87858 w 175715"/>
                  <a:gd name="connsiteY5" fmla="*/ 160734 h 169663"/>
                  <a:gd name="connsiteX6" fmla="*/ 9248 w 175715"/>
                  <a:gd name="connsiteY6" fmla="*/ 84832 h 169663"/>
                  <a:gd name="connsiteX7" fmla="*/ 87858 w 175715"/>
                  <a:gd name="connsiteY7" fmla="*/ 8930 h 169663"/>
                  <a:gd name="connsiteX8" fmla="*/ 119533 w 175715"/>
                  <a:gd name="connsiteY8" fmla="*/ 15404 h 169663"/>
                  <a:gd name="connsiteX9" fmla="*/ 112135 w 175715"/>
                  <a:gd name="connsiteY9" fmla="*/ 21208 h 169663"/>
                  <a:gd name="connsiteX10" fmla="*/ 109129 w 175715"/>
                  <a:gd name="connsiteY10" fmla="*/ 22324 h 169663"/>
                  <a:gd name="connsiteX11" fmla="*/ 104736 w 175715"/>
                  <a:gd name="connsiteY11" fmla="*/ 22324 h 169663"/>
                  <a:gd name="connsiteX12" fmla="*/ 103118 w 175715"/>
                  <a:gd name="connsiteY12" fmla="*/ 22101 h 169663"/>
                  <a:gd name="connsiteX13" fmla="*/ 85315 w 175715"/>
                  <a:gd name="connsiteY13" fmla="*/ 15627 h 169663"/>
                  <a:gd name="connsiteX14" fmla="*/ 64506 w 175715"/>
                  <a:gd name="connsiteY14" fmla="*/ 22324 h 169663"/>
                  <a:gd name="connsiteX15" fmla="*/ 66587 w 175715"/>
                  <a:gd name="connsiteY15" fmla="*/ 29021 h 169663"/>
                  <a:gd name="connsiteX16" fmla="*/ 67050 w 175715"/>
                  <a:gd name="connsiteY16" fmla="*/ 29021 h 169663"/>
                  <a:gd name="connsiteX17" fmla="*/ 73523 w 175715"/>
                  <a:gd name="connsiteY17" fmla="*/ 29021 h 169663"/>
                  <a:gd name="connsiteX18" fmla="*/ 77454 w 175715"/>
                  <a:gd name="connsiteY18" fmla="*/ 27012 h 169663"/>
                  <a:gd name="connsiteX19" fmla="*/ 79997 w 175715"/>
                  <a:gd name="connsiteY19" fmla="*/ 23217 h 169663"/>
                  <a:gd name="connsiteX20" fmla="*/ 81847 w 175715"/>
                  <a:gd name="connsiteY20" fmla="*/ 22324 h 169663"/>
                  <a:gd name="connsiteX21" fmla="*/ 85546 w 175715"/>
                  <a:gd name="connsiteY21" fmla="*/ 22324 h 169663"/>
                  <a:gd name="connsiteX22" fmla="*/ 80691 w 175715"/>
                  <a:gd name="connsiteY22" fmla="*/ 30138 h 169663"/>
                  <a:gd name="connsiteX23" fmla="*/ 74679 w 175715"/>
                  <a:gd name="connsiteY23" fmla="*/ 33486 h 169663"/>
                  <a:gd name="connsiteX24" fmla="*/ 68437 w 175715"/>
                  <a:gd name="connsiteY24" fmla="*/ 33486 h 169663"/>
                  <a:gd name="connsiteX25" fmla="*/ 65893 w 175715"/>
                  <a:gd name="connsiteY25" fmla="*/ 34156 h 169663"/>
                  <a:gd name="connsiteX26" fmla="*/ 60113 w 175715"/>
                  <a:gd name="connsiteY26" fmla="*/ 37951 h 169663"/>
                  <a:gd name="connsiteX27" fmla="*/ 55489 w 175715"/>
                  <a:gd name="connsiteY27" fmla="*/ 37951 h 169663"/>
                  <a:gd name="connsiteX28" fmla="*/ 53177 w 175715"/>
                  <a:gd name="connsiteY28" fmla="*/ 40184 h 169663"/>
                  <a:gd name="connsiteX29" fmla="*/ 53177 w 175715"/>
                  <a:gd name="connsiteY29" fmla="*/ 42416 h 169663"/>
                  <a:gd name="connsiteX30" fmla="*/ 50865 w 175715"/>
                  <a:gd name="connsiteY30" fmla="*/ 44648 h 169663"/>
                  <a:gd name="connsiteX31" fmla="*/ 48784 w 175715"/>
                  <a:gd name="connsiteY31" fmla="*/ 44648 h 169663"/>
                  <a:gd name="connsiteX32" fmla="*/ 44854 w 175715"/>
                  <a:gd name="connsiteY32" fmla="*/ 46658 h 169663"/>
                  <a:gd name="connsiteX33" fmla="*/ 42079 w 175715"/>
                  <a:gd name="connsiteY33" fmla="*/ 50899 h 169663"/>
                  <a:gd name="connsiteX34" fmla="*/ 41617 w 175715"/>
                  <a:gd name="connsiteY34" fmla="*/ 52239 h 169663"/>
                  <a:gd name="connsiteX35" fmla="*/ 41617 w 175715"/>
                  <a:gd name="connsiteY35" fmla="*/ 53578 h 169663"/>
                  <a:gd name="connsiteX36" fmla="*/ 43929 w 175715"/>
                  <a:gd name="connsiteY36" fmla="*/ 55810 h 169663"/>
                  <a:gd name="connsiteX37" fmla="*/ 52252 w 175715"/>
                  <a:gd name="connsiteY37" fmla="*/ 55810 h 169663"/>
                  <a:gd name="connsiteX38" fmla="*/ 53871 w 175715"/>
                  <a:gd name="connsiteY38" fmla="*/ 55141 h 169663"/>
                  <a:gd name="connsiteX39" fmla="*/ 61038 w 175715"/>
                  <a:gd name="connsiteY39" fmla="*/ 48220 h 169663"/>
                  <a:gd name="connsiteX40" fmla="*/ 64275 w 175715"/>
                  <a:gd name="connsiteY40" fmla="*/ 46881 h 169663"/>
                  <a:gd name="connsiteX41" fmla="*/ 65200 w 175715"/>
                  <a:gd name="connsiteY41" fmla="*/ 46881 h 169663"/>
                  <a:gd name="connsiteX42" fmla="*/ 67512 w 175715"/>
                  <a:gd name="connsiteY42" fmla="*/ 48667 h 169663"/>
                  <a:gd name="connsiteX43" fmla="*/ 68899 w 175715"/>
                  <a:gd name="connsiteY43" fmla="*/ 54248 h 169663"/>
                  <a:gd name="connsiteX44" fmla="*/ 71211 w 175715"/>
                  <a:gd name="connsiteY44" fmla="*/ 56034 h 169663"/>
                  <a:gd name="connsiteX45" fmla="*/ 71674 w 175715"/>
                  <a:gd name="connsiteY45" fmla="*/ 56034 h 169663"/>
                  <a:gd name="connsiteX46" fmla="*/ 73986 w 175715"/>
                  <a:gd name="connsiteY46" fmla="*/ 53801 h 169663"/>
                  <a:gd name="connsiteX47" fmla="*/ 73986 w 175715"/>
                  <a:gd name="connsiteY47" fmla="*/ 47997 h 169663"/>
                  <a:gd name="connsiteX48" fmla="*/ 74679 w 175715"/>
                  <a:gd name="connsiteY48" fmla="*/ 46434 h 169663"/>
                  <a:gd name="connsiteX49" fmla="*/ 76298 w 175715"/>
                  <a:gd name="connsiteY49" fmla="*/ 44648 h 169663"/>
                  <a:gd name="connsiteX50" fmla="*/ 78147 w 175715"/>
                  <a:gd name="connsiteY50" fmla="*/ 49783 h 169663"/>
                  <a:gd name="connsiteX51" fmla="*/ 80228 w 175715"/>
                  <a:gd name="connsiteY51" fmla="*/ 51346 h 169663"/>
                  <a:gd name="connsiteX52" fmla="*/ 82309 w 175715"/>
                  <a:gd name="connsiteY52" fmla="*/ 51346 h 169663"/>
                  <a:gd name="connsiteX53" fmla="*/ 83927 w 175715"/>
                  <a:gd name="connsiteY53" fmla="*/ 50676 h 169663"/>
                  <a:gd name="connsiteX54" fmla="*/ 84852 w 175715"/>
                  <a:gd name="connsiteY54" fmla="*/ 49783 h 169663"/>
                  <a:gd name="connsiteX55" fmla="*/ 86471 w 175715"/>
                  <a:gd name="connsiteY55" fmla="*/ 49113 h 169663"/>
                  <a:gd name="connsiteX56" fmla="*/ 87858 w 175715"/>
                  <a:gd name="connsiteY56" fmla="*/ 49113 h 169663"/>
                  <a:gd name="connsiteX57" fmla="*/ 90170 w 175715"/>
                  <a:gd name="connsiteY57" fmla="*/ 51346 h 169663"/>
                  <a:gd name="connsiteX58" fmla="*/ 90170 w 175715"/>
                  <a:gd name="connsiteY58" fmla="*/ 53578 h 169663"/>
                  <a:gd name="connsiteX59" fmla="*/ 92482 w 175715"/>
                  <a:gd name="connsiteY59" fmla="*/ 55810 h 169663"/>
                  <a:gd name="connsiteX60" fmla="*/ 100805 w 175715"/>
                  <a:gd name="connsiteY60" fmla="*/ 55810 h 169663"/>
                  <a:gd name="connsiteX61" fmla="*/ 102886 w 175715"/>
                  <a:gd name="connsiteY61" fmla="*/ 58713 h 169663"/>
                  <a:gd name="connsiteX62" fmla="*/ 102193 w 175715"/>
                  <a:gd name="connsiteY62" fmla="*/ 60722 h 169663"/>
                  <a:gd name="connsiteX63" fmla="*/ 99649 w 175715"/>
                  <a:gd name="connsiteY63" fmla="*/ 62284 h 169663"/>
                  <a:gd name="connsiteX64" fmla="*/ 88552 w 175715"/>
                  <a:gd name="connsiteY64" fmla="*/ 60498 h 169663"/>
                  <a:gd name="connsiteX65" fmla="*/ 86933 w 175715"/>
                  <a:gd name="connsiteY65" fmla="*/ 60498 h 169663"/>
                  <a:gd name="connsiteX66" fmla="*/ 77454 w 175715"/>
                  <a:gd name="connsiteY66" fmla="*/ 62284 h 169663"/>
                  <a:gd name="connsiteX67" fmla="*/ 74910 w 175715"/>
                  <a:gd name="connsiteY67" fmla="*/ 62061 h 169663"/>
                  <a:gd name="connsiteX68" fmla="*/ 60113 w 175715"/>
                  <a:gd name="connsiteY68" fmla="*/ 58043 h 169663"/>
                  <a:gd name="connsiteX69" fmla="*/ 32369 w 175715"/>
                  <a:gd name="connsiteY69" fmla="*/ 82599 h 169663"/>
                  <a:gd name="connsiteX70" fmla="*/ 46241 w 175715"/>
                  <a:gd name="connsiteY70" fmla="*/ 98226 h 169663"/>
                  <a:gd name="connsiteX71" fmla="*/ 69362 w 175715"/>
                  <a:gd name="connsiteY71" fmla="*/ 116086 h 169663"/>
                  <a:gd name="connsiteX72" fmla="*/ 69362 w 175715"/>
                  <a:gd name="connsiteY72" fmla="*/ 129927 h 169663"/>
                  <a:gd name="connsiteX73" fmla="*/ 72136 w 175715"/>
                  <a:gd name="connsiteY73" fmla="*/ 137070 h 169663"/>
                  <a:gd name="connsiteX74" fmla="*/ 78841 w 175715"/>
                  <a:gd name="connsiteY74" fmla="*/ 144884 h 169663"/>
                  <a:gd name="connsiteX75" fmla="*/ 84159 w 175715"/>
                  <a:gd name="connsiteY75" fmla="*/ 147340 h 169663"/>
                  <a:gd name="connsiteX76" fmla="*/ 89708 w 175715"/>
                  <a:gd name="connsiteY76" fmla="*/ 147340 h 169663"/>
                  <a:gd name="connsiteX77" fmla="*/ 94563 w 175715"/>
                  <a:gd name="connsiteY77" fmla="*/ 145330 h 169663"/>
                  <a:gd name="connsiteX78" fmla="*/ 100112 w 175715"/>
                  <a:gd name="connsiteY78" fmla="*/ 139973 h 169663"/>
                  <a:gd name="connsiteX79" fmla="*/ 102655 w 175715"/>
                  <a:gd name="connsiteY79" fmla="*/ 136401 h 169663"/>
                  <a:gd name="connsiteX80" fmla="*/ 107279 w 175715"/>
                  <a:gd name="connsiteY80" fmla="*/ 127248 h 169663"/>
                  <a:gd name="connsiteX81" fmla="*/ 108435 w 175715"/>
                  <a:gd name="connsiteY81" fmla="*/ 122336 h 169663"/>
                  <a:gd name="connsiteX82" fmla="*/ 108435 w 175715"/>
                  <a:gd name="connsiteY82" fmla="*/ 112067 h 169663"/>
                  <a:gd name="connsiteX83" fmla="*/ 110516 w 175715"/>
                  <a:gd name="connsiteY83" fmla="*/ 107379 h 169663"/>
                  <a:gd name="connsiteX84" fmla="*/ 122770 w 175715"/>
                  <a:gd name="connsiteY84" fmla="*/ 95547 h 169663"/>
                  <a:gd name="connsiteX85" fmla="*/ 122539 w 175715"/>
                  <a:gd name="connsiteY85" fmla="*/ 92199 h 169663"/>
                  <a:gd name="connsiteX86" fmla="*/ 101037 w 175715"/>
                  <a:gd name="connsiteY86" fmla="*/ 70321 h 169663"/>
                  <a:gd name="connsiteX87" fmla="*/ 103118 w 175715"/>
                  <a:gd name="connsiteY87" fmla="*/ 66973 h 169663"/>
                  <a:gd name="connsiteX88" fmla="*/ 104042 w 175715"/>
                  <a:gd name="connsiteY88" fmla="*/ 66973 h 169663"/>
                  <a:gd name="connsiteX89" fmla="*/ 117221 w 175715"/>
                  <a:gd name="connsiteY89" fmla="*/ 83492 h 169663"/>
                  <a:gd name="connsiteX90" fmla="*/ 123926 w 175715"/>
                  <a:gd name="connsiteY90" fmla="*/ 84162 h 169663"/>
                  <a:gd name="connsiteX91" fmla="*/ 131556 w 175715"/>
                  <a:gd name="connsiteY91" fmla="*/ 77911 h 169663"/>
                  <a:gd name="connsiteX92" fmla="*/ 131325 w 175715"/>
                  <a:gd name="connsiteY92" fmla="*/ 74339 h 169663"/>
                  <a:gd name="connsiteX93" fmla="*/ 124388 w 175715"/>
                  <a:gd name="connsiteY93" fmla="*/ 70321 h 169663"/>
                  <a:gd name="connsiteX94" fmla="*/ 123464 w 175715"/>
                  <a:gd name="connsiteY94" fmla="*/ 67419 h 169663"/>
                  <a:gd name="connsiteX95" fmla="*/ 123695 w 175715"/>
                  <a:gd name="connsiteY95" fmla="*/ 66973 h 169663"/>
                  <a:gd name="connsiteX96" fmla="*/ 126932 w 175715"/>
                  <a:gd name="connsiteY96" fmla="*/ 66080 h 169663"/>
                  <a:gd name="connsiteX97" fmla="*/ 135255 w 175715"/>
                  <a:gd name="connsiteY97" fmla="*/ 70991 h 169663"/>
                  <a:gd name="connsiteX98" fmla="*/ 137567 w 175715"/>
                  <a:gd name="connsiteY98" fmla="*/ 71661 h 169663"/>
                  <a:gd name="connsiteX99" fmla="*/ 140110 w 175715"/>
                  <a:gd name="connsiteY99" fmla="*/ 71661 h 169663"/>
                  <a:gd name="connsiteX100" fmla="*/ 144272 w 175715"/>
                  <a:gd name="connsiteY100" fmla="*/ 74339 h 169663"/>
                  <a:gd name="connsiteX101" fmla="*/ 150977 w 175715"/>
                  <a:gd name="connsiteY101" fmla="*/ 89073 h 169663"/>
                  <a:gd name="connsiteX102" fmla="*/ 155139 w 175715"/>
                  <a:gd name="connsiteY102" fmla="*/ 91752 h 169663"/>
                  <a:gd name="connsiteX103" fmla="*/ 155139 w 175715"/>
                  <a:gd name="connsiteY103" fmla="*/ 91752 h 169663"/>
                  <a:gd name="connsiteX104" fmla="*/ 159069 w 175715"/>
                  <a:gd name="connsiteY104" fmla="*/ 87957 h 169663"/>
                  <a:gd name="connsiteX105" fmla="*/ 159069 w 175715"/>
                  <a:gd name="connsiteY105" fmla="*/ 81706 h 169663"/>
                  <a:gd name="connsiteX106" fmla="*/ 159994 w 175715"/>
                  <a:gd name="connsiteY106" fmla="*/ 79921 h 169663"/>
                  <a:gd name="connsiteX107" fmla="*/ 165312 w 175715"/>
                  <a:gd name="connsiteY107" fmla="*/ 75902 h 169663"/>
                  <a:gd name="connsiteX108" fmla="*/ 166005 w 175715"/>
                  <a:gd name="connsiteY108" fmla="*/ 85055 h 169663"/>
                  <a:gd name="connsiteX109" fmla="*/ 87858 w 175715"/>
                  <a:gd name="connsiteY109" fmla="*/ 160734 h 16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175715" h="169663">
                    <a:moveTo>
                      <a:pt x="87858" y="0"/>
                    </a:moveTo>
                    <a:cubicBezTo>
                      <a:pt x="39305" y="0"/>
                      <a:pt x="0" y="37951"/>
                      <a:pt x="0" y="84832"/>
                    </a:cubicBezTo>
                    <a:cubicBezTo>
                      <a:pt x="0" y="131713"/>
                      <a:pt x="39305" y="169664"/>
                      <a:pt x="87858" y="169664"/>
                    </a:cubicBezTo>
                    <a:cubicBezTo>
                      <a:pt x="136411" y="169664"/>
                      <a:pt x="175716" y="131713"/>
                      <a:pt x="175716" y="84832"/>
                    </a:cubicBezTo>
                    <a:cubicBezTo>
                      <a:pt x="175716" y="37951"/>
                      <a:pt x="136411" y="0"/>
                      <a:pt x="87858" y="0"/>
                    </a:cubicBezTo>
                    <a:close/>
                    <a:moveTo>
                      <a:pt x="87858" y="160734"/>
                    </a:moveTo>
                    <a:cubicBezTo>
                      <a:pt x="44623" y="160734"/>
                      <a:pt x="9248" y="126578"/>
                      <a:pt x="9248" y="84832"/>
                    </a:cubicBezTo>
                    <a:cubicBezTo>
                      <a:pt x="9248" y="43086"/>
                      <a:pt x="44623" y="8930"/>
                      <a:pt x="87858" y="8930"/>
                    </a:cubicBezTo>
                    <a:cubicBezTo>
                      <a:pt x="99187" y="8930"/>
                      <a:pt x="109822" y="11162"/>
                      <a:pt x="119533" y="15404"/>
                    </a:cubicBezTo>
                    <a:lnTo>
                      <a:pt x="112135" y="21208"/>
                    </a:lnTo>
                    <a:cubicBezTo>
                      <a:pt x="111210" y="21878"/>
                      <a:pt x="110285" y="22324"/>
                      <a:pt x="109129" y="22324"/>
                    </a:cubicBezTo>
                    <a:lnTo>
                      <a:pt x="104736" y="22324"/>
                    </a:lnTo>
                    <a:cubicBezTo>
                      <a:pt x="104274" y="22324"/>
                      <a:pt x="103580" y="22324"/>
                      <a:pt x="103118" y="22101"/>
                    </a:cubicBezTo>
                    <a:cubicBezTo>
                      <a:pt x="103118" y="22101"/>
                      <a:pt x="91788" y="15627"/>
                      <a:pt x="85315" y="15627"/>
                    </a:cubicBezTo>
                    <a:cubicBezTo>
                      <a:pt x="79072" y="15627"/>
                      <a:pt x="68899" y="19422"/>
                      <a:pt x="64506" y="22324"/>
                    </a:cubicBezTo>
                    <a:cubicBezTo>
                      <a:pt x="57801" y="26566"/>
                      <a:pt x="64969" y="28575"/>
                      <a:pt x="66587" y="29021"/>
                    </a:cubicBezTo>
                    <a:cubicBezTo>
                      <a:pt x="66818" y="29021"/>
                      <a:pt x="67050" y="29021"/>
                      <a:pt x="67050" y="29021"/>
                    </a:cubicBezTo>
                    <a:lnTo>
                      <a:pt x="73523" y="29021"/>
                    </a:lnTo>
                    <a:cubicBezTo>
                      <a:pt x="75142" y="29021"/>
                      <a:pt x="76529" y="28352"/>
                      <a:pt x="77454" y="27012"/>
                    </a:cubicBezTo>
                    <a:lnTo>
                      <a:pt x="79997" y="23217"/>
                    </a:lnTo>
                    <a:cubicBezTo>
                      <a:pt x="80459" y="22547"/>
                      <a:pt x="81153" y="22324"/>
                      <a:pt x="81847" y="22324"/>
                    </a:cubicBezTo>
                    <a:lnTo>
                      <a:pt x="85546" y="22324"/>
                    </a:lnTo>
                    <a:lnTo>
                      <a:pt x="80691" y="30138"/>
                    </a:lnTo>
                    <a:cubicBezTo>
                      <a:pt x="79535" y="32147"/>
                      <a:pt x="77223" y="33486"/>
                      <a:pt x="74679" y="33486"/>
                    </a:cubicBezTo>
                    <a:lnTo>
                      <a:pt x="68437" y="33486"/>
                    </a:lnTo>
                    <a:cubicBezTo>
                      <a:pt x="67512" y="33486"/>
                      <a:pt x="66587" y="33709"/>
                      <a:pt x="65893" y="34156"/>
                    </a:cubicBezTo>
                    <a:lnTo>
                      <a:pt x="60113" y="37951"/>
                    </a:lnTo>
                    <a:lnTo>
                      <a:pt x="55489" y="37951"/>
                    </a:lnTo>
                    <a:cubicBezTo>
                      <a:pt x="54102" y="37951"/>
                      <a:pt x="53177" y="38844"/>
                      <a:pt x="53177" y="40184"/>
                    </a:cubicBezTo>
                    <a:lnTo>
                      <a:pt x="53177" y="42416"/>
                    </a:lnTo>
                    <a:cubicBezTo>
                      <a:pt x="53177" y="43755"/>
                      <a:pt x="52252" y="44648"/>
                      <a:pt x="50865" y="44648"/>
                    </a:cubicBezTo>
                    <a:lnTo>
                      <a:pt x="48784" y="44648"/>
                    </a:lnTo>
                    <a:cubicBezTo>
                      <a:pt x="47166" y="44648"/>
                      <a:pt x="45779" y="45318"/>
                      <a:pt x="44854" y="46658"/>
                    </a:cubicBezTo>
                    <a:lnTo>
                      <a:pt x="42079" y="50899"/>
                    </a:lnTo>
                    <a:cubicBezTo>
                      <a:pt x="41848" y="51346"/>
                      <a:pt x="41617" y="51792"/>
                      <a:pt x="41617" y="52239"/>
                    </a:cubicBezTo>
                    <a:lnTo>
                      <a:pt x="41617" y="53578"/>
                    </a:lnTo>
                    <a:cubicBezTo>
                      <a:pt x="41617" y="54917"/>
                      <a:pt x="42542" y="55810"/>
                      <a:pt x="43929" y="55810"/>
                    </a:cubicBezTo>
                    <a:lnTo>
                      <a:pt x="52252" y="55810"/>
                    </a:lnTo>
                    <a:cubicBezTo>
                      <a:pt x="52946" y="55810"/>
                      <a:pt x="53408" y="55587"/>
                      <a:pt x="53871" y="55141"/>
                    </a:cubicBezTo>
                    <a:lnTo>
                      <a:pt x="61038" y="48220"/>
                    </a:lnTo>
                    <a:cubicBezTo>
                      <a:pt x="61963" y="47327"/>
                      <a:pt x="63119" y="46881"/>
                      <a:pt x="64275" y="46881"/>
                    </a:cubicBezTo>
                    <a:lnTo>
                      <a:pt x="65200" y="46881"/>
                    </a:lnTo>
                    <a:cubicBezTo>
                      <a:pt x="66356" y="46881"/>
                      <a:pt x="67281" y="47550"/>
                      <a:pt x="67512" y="48667"/>
                    </a:cubicBezTo>
                    <a:lnTo>
                      <a:pt x="68899" y="54248"/>
                    </a:lnTo>
                    <a:cubicBezTo>
                      <a:pt x="69130" y="55141"/>
                      <a:pt x="70055" y="56034"/>
                      <a:pt x="71211" y="56034"/>
                    </a:cubicBezTo>
                    <a:lnTo>
                      <a:pt x="71674" y="56034"/>
                    </a:lnTo>
                    <a:cubicBezTo>
                      <a:pt x="73061" y="56034"/>
                      <a:pt x="73986" y="55141"/>
                      <a:pt x="73986" y="53801"/>
                    </a:cubicBezTo>
                    <a:lnTo>
                      <a:pt x="73986" y="47997"/>
                    </a:lnTo>
                    <a:cubicBezTo>
                      <a:pt x="73986" y="47327"/>
                      <a:pt x="74217" y="46881"/>
                      <a:pt x="74679" y="46434"/>
                    </a:cubicBezTo>
                    <a:lnTo>
                      <a:pt x="76298" y="44648"/>
                    </a:lnTo>
                    <a:lnTo>
                      <a:pt x="78147" y="49783"/>
                    </a:lnTo>
                    <a:cubicBezTo>
                      <a:pt x="78379" y="50676"/>
                      <a:pt x="79303" y="51346"/>
                      <a:pt x="80228" y="51346"/>
                    </a:cubicBezTo>
                    <a:lnTo>
                      <a:pt x="82309" y="51346"/>
                    </a:lnTo>
                    <a:cubicBezTo>
                      <a:pt x="83003" y="51346"/>
                      <a:pt x="83465" y="51122"/>
                      <a:pt x="83927" y="50676"/>
                    </a:cubicBezTo>
                    <a:lnTo>
                      <a:pt x="84852" y="49783"/>
                    </a:lnTo>
                    <a:cubicBezTo>
                      <a:pt x="85315" y="49336"/>
                      <a:pt x="85777" y="49113"/>
                      <a:pt x="86471" y="49113"/>
                    </a:cubicBezTo>
                    <a:lnTo>
                      <a:pt x="87858" y="49113"/>
                    </a:lnTo>
                    <a:cubicBezTo>
                      <a:pt x="89245" y="49113"/>
                      <a:pt x="90170" y="50006"/>
                      <a:pt x="90170" y="51346"/>
                    </a:cubicBezTo>
                    <a:lnTo>
                      <a:pt x="90170" y="53578"/>
                    </a:lnTo>
                    <a:cubicBezTo>
                      <a:pt x="90170" y="54917"/>
                      <a:pt x="91095" y="55810"/>
                      <a:pt x="92482" y="55810"/>
                    </a:cubicBezTo>
                    <a:lnTo>
                      <a:pt x="100805" y="55810"/>
                    </a:lnTo>
                    <a:cubicBezTo>
                      <a:pt x="102424" y="55810"/>
                      <a:pt x="103580" y="57373"/>
                      <a:pt x="102886" y="58713"/>
                    </a:cubicBezTo>
                    <a:lnTo>
                      <a:pt x="102193" y="60722"/>
                    </a:lnTo>
                    <a:cubicBezTo>
                      <a:pt x="101730" y="61838"/>
                      <a:pt x="100805" y="62508"/>
                      <a:pt x="99649" y="62284"/>
                    </a:cubicBezTo>
                    <a:lnTo>
                      <a:pt x="88552" y="60498"/>
                    </a:lnTo>
                    <a:cubicBezTo>
                      <a:pt x="88089" y="60498"/>
                      <a:pt x="87396" y="60498"/>
                      <a:pt x="86933" y="60498"/>
                    </a:cubicBezTo>
                    <a:lnTo>
                      <a:pt x="77454" y="62284"/>
                    </a:lnTo>
                    <a:cubicBezTo>
                      <a:pt x="76529" y="62508"/>
                      <a:pt x="75835" y="62284"/>
                      <a:pt x="74910" y="62061"/>
                    </a:cubicBezTo>
                    <a:cubicBezTo>
                      <a:pt x="71905" y="60945"/>
                      <a:pt x="63581" y="58043"/>
                      <a:pt x="60113" y="58043"/>
                    </a:cubicBezTo>
                    <a:cubicBezTo>
                      <a:pt x="32600" y="58043"/>
                      <a:pt x="32369" y="75902"/>
                      <a:pt x="32369" y="82599"/>
                    </a:cubicBezTo>
                    <a:cubicBezTo>
                      <a:pt x="32369" y="91529"/>
                      <a:pt x="37686" y="98226"/>
                      <a:pt x="46241" y="98226"/>
                    </a:cubicBezTo>
                    <a:cubicBezTo>
                      <a:pt x="56414" y="98226"/>
                      <a:pt x="69362" y="97780"/>
                      <a:pt x="69362" y="116086"/>
                    </a:cubicBezTo>
                    <a:lnTo>
                      <a:pt x="69362" y="129927"/>
                    </a:lnTo>
                    <a:cubicBezTo>
                      <a:pt x="69362" y="132606"/>
                      <a:pt x="70286" y="135061"/>
                      <a:pt x="72136" y="137070"/>
                    </a:cubicBezTo>
                    <a:lnTo>
                      <a:pt x="78841" y="144884"/>
                    </a:lnTo>
                    <a:cubicBezTo>
                      <a:pt x="80228" y="146447"/>
                      <a:pt x="82078" y="147340"/>
                      <a:pt x="84159" y="147340"/>
                    </a:cubicBezTo>
                    <a:lnTo>
                      <a:pt x="89708" y="147340"/>
                    </a:lnTo>
                    <a:cubicBezTo>
                      <a:pt x="91557" y="147340"/>
                      <a:pt x="93407" y="146670"/>
                      <a:pt x="94563" y="145330"/>
                    </a:cubicBezTo>
                    <a:lnTo>
                      <a:pt x="100112" y="139973"/>
                    </a:lnTo>
                    <a:cubicBezTo>
                      <a:pt x="101268" y="138856"/>
                      <a:pt x="101961" y="137740"/>
                      <a:pt x="102655" y="136401"/>
                    </a:cubicBezTo>
                    <a:lnTo>
                      <a:pt x="107279" y="127248"/>
                    </a:lnTo>
                    <a:cubicBezTo>
                      <a:pt x="107973" y="125685"/>
                      <a:pt x="108435" y="123899"/>
                      <a:pt x="108435" y="122336"/>
                    </a:cubicBezTo>
                    <a:lnTo>
                      <a:pt x="108435" y="112067"/>
                    </a:lnTo>
                    <a:cubicBezTo>
                      <a:pt x="108435" y="110281"/>
                      <a:pt x="109129" y="108495"/>
                      <a:pt x="110516" y="107379"/>
                    </a:cubicBezTo>
                    <a:lnTo>
                      <a:pt x="122770" y="95547"/>
                    </a:lnTo>
                    <a:cubicBezTo>
                      <a:pt x="123695" y="94654"/>
                      <a:pt x="123695" y="92869"/>
                      <a:pt x="122539" y="92199"/>
                    </a:cubicBezTo>
                    <a:cubicBezTo>
                      <a:pt x="122539" y="92199"/>
                      <a:pt x="108666" y="84609"/>
                      <a:pt x="101037" y="70321"/>
                    </a:cubicBezTo>
                    <a:cubicBezTo>
                      <a:pt x="100343" y="68758"/>
                      <a:pt x="101268" y="66973"/>
                      <a:pt x="103118" y="66973"/>
                    </a:cubicBezTo>
                    <a:lnTo>
                      <a:pt x="104042" y="66973"/>
                    </a:lnTo>
                    <a:lnTo>
                      <a:pt x="117221" y="83492"/>
                    </a:lnTo>
                    <a:cubicBezTo>
                      <a:pt x="118839" y="85502"/>
                      <a:pt x="121845" y="85725"/>
                      <a:pt x="123926" y="84162"/>
                    </a:cubicBezTo>
                    <a:lnTo>
                      <a:pt x="131556" y="77911"/>
                    </a:lnTo>
                    <a:cubicBezTo>
                      <a:pt x="132712" y="77018"/>
                      <a:pt x="132712" y="75009"/>
                      <a:pt x="131325" y="74339"/>
                    </a:cubicBezTo>
                    <a:lnTo>
                      <a:pt x="124388" y="70321"/>
                    </a:lnTo>
                    <a:cubicBezTo>
                      <a:pt x="123464" y="69651"/>
                      <a:pt x="123001" y="68535"/>
                      <a:pt x="123464" y="67419"/>
                    </a:cubicBezTo>
                    <a:lnTo>
                      <a:pt x="123695" y="66973"/>
                    </a:lnTo>
                    <a:cubicBezTo>
                      <a:pt x="124388" y="65856"/>
                      <a:pt x="125776" y="65410"/>
                      <a:pt x="126932" y="66080"/>
                    </a:cubicBezTo>
                    <a:lnTo>
                      <a:pt x="135255" y="70991"/>
                    </a:lnTo>
                    <a:cubicBezTo>
                      <a:pt x="135949" y="71437"/>
                      <a:pt x="136873" y="71661"/>
                      <a:pt x="137567" y="71661"/>
                    </a:cubicBezTo>
                    <a:lnTo>
                      <a:pt x="140110" y="71661"/>
                    </a:lnTo>
                    <a:cubicBezTo>
                      <a:pt x="141960" y="71661"/>
                      <a:pt x="143578" y="72777"/>
                      <a:pt x="144272" y="74339"/>
                    </a:cubicBezTo>
                    <a:lnTo>
                      <a:pt x="150977" y="89073"/>
                    </a:lnTo>
                    <a:cubicBezTo>
                      <a:pt x="151671" y="90636"/>
                      <a:pt x="153289" y="91752"/>
                      <a:pt x="155139" y="91752"/>
                    </a:cubicBezTo>
                    <a:lnTo>
                      <a:pt x="155139" y="91752"/>
                    </a:lnTo>
                    <a:cubicBezTo>
                      <a:pt x="157220" y="91752"/>
                      <a:pt x="159069" y="89966"/>
                      <a:pt x="159069" y="87957"/>
                    </a:cubicBezTo>
                    <a:lnTo>
                      <a:pt x="159069" y="81706"/>
                    </a:lnTo>
                    <a:cubicBezTo>
                      <a:pt x="159069" y="81037"/>
                      <a:pt x="159300" y="80367"/>
                      <a:pt x="159994" y="79921"/>
                    </a:cubicBezTo>
                    <a:lnTo>
                      <a:pt x="165312" y="75902"/>
                    </a:lnTo>
                    <a:cubicBezTo>
                      <a:pt x="165774" y="78804"/>
                      <a:pt x="166005" y="81930"/>
                      <a:pt x="166005" y="85055"/>
                    </a:cubicBezTo>
                    <a:cubicBezTo>
                      <a:pt x="166468" y="126578"/>
                      <a:pt x="131093" y="160734"/>
                      <a:pt x="87858" y="160734"/>
                    </a:cubicBezTo>
                    <a:close/>
                  </a:path>
                </a:pathLst>
              </a:custGeom>
              <a:solidFill>
                <a:srgbClr val="000000"/>
              </a:solid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de-DE"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24" name="Freihandform: Form 123">
                <a:extLst>
                  <a:ext uri="{FF2B5EF4-FFF2-40B4-BE49-F238E27FC236}">
                    <a16:creationId xmlns:a16="http://schemas.microsoft.com/office/drawing/2014/main" id="{18E379F3-39AC-477C-BBE8-E0E66CC3ECDF}"/>
                  </a:ext>
                </a:extLst>
              </p:cNvPr>
              <p:cNvSpPr/>
              <p:nvPr/>
            </p:nvSpPr>
            <p:spPr>
              <a:xfrm>
                <a:off x="8872962" y="4785147"/>
                <a:ext cx="10635" cy="12501"/>
              </a:xfrm>
              <a:custGeom>
                <a:avLst/>
                <a:gdLst>
                  <a:gd name="connsiteX0" fmla="*/ 3699 w 10635"/>
                  <a:gd name="connsiteY0" fmla="*/ 10269 h 12501"/>
                  <a:gd name="connsiteX1" fmla="*/ 3699 w 10635"/>
                  <a:gd name="connsiteY1" fmla="*/ 12502 h 12501"/>
                  <a:gd name="connsiteX2" fmla="*/ 6011 w 10635"/>
                  <a:gd name="connsiteY2" fmla="*/ 12502 h 12501"/>
                  <a:gd name="connsiteX3" fmla="*/ 8323 w 10635"/>
                  <a:gd name="connsiteY3" fmla="*/ 10269 h 12501"/>
                  <a:gd name="connsiteX4" fmla="*/ 8323 w 10635"/>
                  <a:gd name="connsiteY4" fmla="*/ 8037 h 12501"/>
                  <a:gd name="connsiteX5" fmla="*/ 10635 w 10635"/>
                  <a:gd name="connsiteY5" fmla="*/ 8037 h 12501"/>
                  <a:gd name="connsiteX6" fmla="*/ 10635 w 10635"/>
                  <a:gd name="connsiteY6" fmla="*/ 4465 h 12501"/>
                  <a:gd name="connsiteX7" fmla="*/ 9942 w 10635"/>
                  <a:gd name="connsiteY7" fmla="*/ 2902 h 12501"/>
                  <a:gd name="connsiteX8" fmla="*/ 7630 w 10635"/>
                  <a:gd name="connsiteY8" fmla="*/ 670 h 12501"/>
                  <a:gd name="connsiteX9" fmla="*/ 4393 w 10635"/>
                  <a:gd name="connsiteY9" fmla="*/ 670 h 12501"/>
                  <a:gd name="connsiteX10" fmla="*/ 694 w 10635"/>
                  <a:gd name="connsiteY10" fmla="*/ 4242 h 12501"/>
                  <a:gd name="connsiteX11" fmla="*/ 694 w 10635"/>
                  <a:gd name="connsiteY11" fmla="*/ 7367 h 12501"/>
                  <a:gd name="connsiteX12" fmla="*/ 3699 w 10635"/>
                  <a:gd name="connsiteY12" fmla="*/ 10269 h 12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35" h="12501">
                    <a:moveTo>
                      <a:pt x="3699" y="10269"/>
                    </a:moveTo>
                    <a:lnTo>
                      <a:pt x="3699" y="12502"/>
                    </a:lnTo>
                    <a:lnTo>
                      <a:pt x="6011" y="12502"/>
                    </a:lnTo>
                    <a:cubicBezTo>
                      <a:pt x="7399" y="12502"/>
                      <a:pt x="8323" y="11609"/>
                      <a:pt x="8323" y="10269"/>
                    </a:cubicBezTo>
                    <a:lnTo>
                      <a:pt x="8323" y="8037"/>
                    </a:lnTo>
                    <a:lnTo>
                      <a:pt x="10635" y="8037"/>
                    </a:lnTo>
                    <a:lnTo>
                      <a:pt x="10635" y="4465"/>
                    </a:lnTo>
                    <a:cubicBezTo>
                      <a:pt x="10635" y="3795"/>
                      <a:pt x="10404" y="3349"/>
                      <a:pt x="9942" y="2902"/>
                    </a:cubicBezTo>
                    <a:lnTo>
                      <a:pt x="7630" y="670"/>
                    </a:lnTo>
                    <a:cubicBezTo>
                      <a:pt x="6705" y="-223"/>
                      <a:pt x="5318" y="-223"/>
                      <a:pt x="4393" y="670"/>
                    </a:cubicBezTo>
                    <a:lnTo>
                      <a:pt x="694" y="4242"/>
                    </a:lnTo>
                    <a:cubicBezTo>
                      <a:pt x="-231" y="5135"/>
                      <a:pt x="-231" y="6474"/>
                      <a:pt x="694" y="7367"/>
                    </a:cubicBezTo>
                    <a:lnTo>
                      <a:pt x="3699" y="10269"/>
                    </a:lnTo>
                    <a:close/>
                  </a:path>
                </a:pathLst>
              </a:custGeom>
              <a:solidFill>
                <a:srgbClr val="000000"/>
              </a:solid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de-DE" sz="1400" b="0" i="0" u="none" strike="noStrike" kern="0" cap="none" spc="0" normalizeH="0" baseline="0" noProof="0">
                  <a:ln>
                    <a:noFill/>
                  </a:ln>
                  <a:solidFill>
                    <a:srgbClr val="000000"/>
                  </a:solidFill>
                  <a:effectLst/>
                  <a:uLnTx/>
                  <a:uFillTx/>
                  <a:latin typeface="Arial"/>
                  <a:ea typeface="+mn-ea"/>
                  <a:cs typeface="Arial"/>
                  <a:sym typeface="Arial"/>
                </a:endParaRPr>
              </a:p>
            </p:txBody>
          </p:sp>
        </p:grpSp>
        <p:cxnSp>
          <p:nvCxnSpPr>
            <p:cNvPr id="114" name="Gerader Verbinder 113">
              <a:extLst>
                <a:ext uri="{FF2B5EF4-FFF2-40B4-BE49-F238E27FC236}">
                  <a16:creationId xmlns:a16="http://schemas.microsoft.com/office/drawing/2014/main" id="{C021B2D5-1F94-4AD9-BB3B-D986D7CA6D83}"/>
                </a:ext>
              </a:extLst>
            </p:cNvPr>
            <p:cNvCxnSpPr>
              <a:cxnSpLocks/>
              <a:stCxn id="106" idx="6"/>
            </p:cNvCxnSpPr>
            <p:nvPr/>
          </p:nvCxnSpPr>
          <p:spPr>
            <a:xfrm flipV="1">
              <a:off x="7595403" y="1713529"/>
              <a:ext cx="1260520" cy="4584"/>
            </a:xfrm>
            <a:prstGeom prst="line">
              <a:avLst/>
            </a:prstGeom>
            <a:noFill/>
            <a:ln w="12700" cap="flat" cmpd="sng" algn="ctr">
              <a:solidFill>
                <a:srgbClr val="696969"/>
              </a:solidFill>
              <a:prstDash val="dash"/>
            </a:ln>
            <a:effectLst/>
          </p:spPr>
        </p:cxnSp>
        <p:sp>
          <p:nvSpPr>
            <p:cNvPr id="115" name="Ellipse 114">
              <a:extLst>
                <a:ext uri="{FF2B5EF4-FFF2-40B4-BE49-F238E27FC236}">
                  <a16:creationId xmlns:a16="http://schemas.microsoft.com/office/drawing/2014/main" id="{FAC0D7BE-DE2E-48A2-A5A6-FC2E8CEDE488}"/>
                </a:ext>
              </a:extLst>
            </p:cNvPr>
            <p:cNvSpPr/>
            <p:nvPr/>
          </p:nvSpPr>
          <p:spPr bwMode="gray">
            <a:xfrm>
              <a:off x="8040971" y="5955412"/>
              <a:ext cx="80414" cy="77644"/>
            </a:xfrm>
            <a:prstGeom prst="ellipse">
              <a:avLst/>
            </a:prstGeom>
            <a:solidFill>
              <a:srgbClr val="7F7F7F"/>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FFFFFF"/>
                </a:solidFill>
                <a:effectLst/>
                <a:uLnTx/>
                <a:uFillTx/>
                <a:latin typeface="Arial"/>
                <a:ea typeface="+mn-ea"/>
                <a:cs typeface="+mn-cs"/>
                <a:sym typeface="Arial"/>
              </a:endParaRPr>
            </a:p>
          </p:txBody>
        </p:sp>
        <p:cxnSp>
          <p:nvCxnSpPr>
            <p:cNvPr id="116" name="Gewinkelte Verbindung 99">
              <a:extLst>
                <a:ext uri="{FF2B5EF4-FFF2-40B4-BE49-F238E27FC236}">
                  <a16:creationId xmlns:a16="http://schemas.microsoft.com/office/drawing/2014/main" id="{B00B4B81-B301-4321-A19C-53E781744791}"/>
                </a:ext>
              </a:extLst>
            </p:cNvPr>
            <p:cNvCxnSpPr>
              <a:cxnSpLocks/>
              <a:stCxn id="115" idx="6"/>
              <a:endCxn id="121" idx="1"/>
            </p:cNvCxnSpPr>
            <p:nvPr/>
          </p:nvCxnSpPr>
          <p:spPr bwMode="gray">
            <a:xfrm flipV="1">
              <a:off x="8121385" y="5145227"/>
              <a:ext cx="733007" cy="849007"/>
            </a:xfrm>
            <a:prstGeom prst="bentConnector3">
              <a:avLst>
                <a:gd name="adj1" fmla="val 65593"/>
              </a:avLst>
            </a:prstGeom>
            <a:noFill/>
            <a:ln w="12700" cap="flat" cmpd="sng" algn="ctr">
              <a:solidFill>
                <a:srgbClr val="696969"/>
              </a:solidFill>
              <a:prstDash val="dash"/>
            </a:ln>
            <a:effectLst/>
          </p:spPr>
        </p:cxnSp>
        <p:grpSp>
          <p:nvGrpSpPr>
            <p:cNvPr id="117" name="Gruppieren 116">
              <a:extLst>
                <a:ext uri="{FF2B5EF4-FFF2-40B4-BE49-F238E27FC236}">
                  <a16:creationId xmlns:a16="http://schemas.microsoft.com/office/drawing/2014/main" id="{C5F6AC32-4CF4-41C0-8991-F68F0AFC8D5D}"/>
                </a:ext>
              </a:extLst>
            </p:cNvPr>
            <p:cNvGrpSpPr/>
            <p:nvPr/>
          </p:nvGrpSpPr>
          <p:grpSpPr>
            <a:xfrm>
              <a:off x="8731843" y="1086942"/>
              <a:ext cx="3074313" cy="1086216"/>
              <a:chOff x="8760418" y="936790"/>
              <a:chExt cx="3074313" cy="1086216"/>
            </a:xfrm>
          </p:grpSpPr>
          <p:sp>
            <p:nvSpPr>
              <p:cNvPr id="118" name="Rechteck 117">
                <a:extLst>
                  <a:ext uri="{FF2B5EF4-FFF2-40B4-BE49-F238E27FC236}">
                    <a16:creationId xmlns:a16="http://schemas.microsoft.com/office/drawing/2014/main" id="{0D3EADEE-8622-401C-8A0F-09DD67373A75}"/>
                  </a:ext>
                </a:extLst>
              </p:cNvPr>
              <p:cNvSpPr/>
              <p:nvPr/>
            </p:nvSpPr>
            <p:spPr bwMode="gray">
              <a:xfrm>
                <a:off x="8884498" y="1103748"/>
                <a:ext cx="2950233" cy="919258"/>
              </a:xfrm>
              <a:prstGeom prst="rect">
                <a:avLst/>
              </a:prstGeom>
              <a:solidFill>
                <a:schemeClr val="bg1"/>
              </a:solidFill>
              <a:ln w="3175" cap="flat" cmpd="sng" algn="ctr">
                <a:solidFill>
                  <a:srgbClr val="005B7F"/>
                </a:solidFill>
                <a:prstDash val="solid"/>
              </a:ln>
              <a:effectLst/>
            </p:spPr>
            <p:txBody>
              <a:bodyPr wrap="square" lIns="144000" tIns="144000" rIns="144000" bIns="108000" rtlCol="0" anchor="t" anchorCtr="0">
                <a:spAutoFit/>
              </a:bodyPr>
              <a:lstStyle/>
              <a:p>
                <a:pPr marL="0" marR="0" lvl="0" indent="0" algn="l" defTabSz="914400" rtl="0" eaLnBrk="1" fontAlgn="auto" latinLnBrk="0" hangingPunct="1">
                  <a:lnSpc>
                    <a:spcPct val="90000"/>
                  </a:lnSpc>
                  <a:spcBef>
                    <a:spcPts val="0"/>
                  </a:spcBef>
                  <a:spcAft>
                    <a:spcPts val="1000"/>
                  </a:spcAft>
                  <a:buClr>
                    <a:srgbClr val="000000"/>
                  </a:buClr>
                  <a:buSzTx/>
                  <a:buFont typeface="Arial"/>
                  <a:buNone/>
                  <a:tabLst/>
                  <a:defRPr/>
                </a:pPr>
                <a:r>
                  <a:rPr kumimoji="0" lang="en-US" sz="1200" b="1" i="0" u="none" strike="noStrike" kern="0" cap="none" spc="0" normalizeH="0" baseline="0" noProof="0" dirty="0">
                    <a:ln>
                      <a:noFill/>
                    </a:ln>
                    <a:solidFill>
                      <a:srgbClr val="005B7F"/>
                    </a:solidFill>
                    <a:effectLst/>
                    <a:uLnTx/>
                    <a:uFillTx/>
                    <a:latin typeface="Calibri" panose="020F0502020204030204"/>
                    <a:ea typeface="+mn-ea"/>
                    <a:cs typeface="+mn-cs"/>
                    <a:sym typeface="Arial"/>
                  </a:rPr>
                  <a:t>Seamless and secure provision of access to different stakeholder groups with sector specific policies and rules</a:t>
                </a:r>
              </a:p>
            </p:txBody>
          </p:sp>
          <p:sp>
            <p:nvSpPr>
              <p:cNvPr id="119" name="Ellipse 118">
                <a:extLst>
                  <a:ext uri="{FF2B5EF4-FFF2-40B4-BE49-F238E27FC236}">
                    <a16:creationId xmlns:a16="http://schemas.microsoft.com/office/drawing/2014/main" id="{3FC9D458-1FC0-4168-81E9-DDC8F90FAEDA}"/>
                  </a:ext>
                </a:extLst>
              </p:cNvPr>
              <p:cNvSpPr/>
              <p:nvPr/>
            </p:nvSpPr>
            <p:spPr>
              <a:xfrm>
                <a:off x="8760418" y="936790"/>
                <a:ext cx="317081" cy="306160"/>
              </a:xfrm>
              <a:prstGeom prst="ellipse">
                <a:avLst/>
              </a:prstGeom>
              <a:solidFill>
                <a:srgbClr val="00E175"/>
              </a:solidFill>
              <a:ln w="254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de-DE"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120" name="Grafik 119" descr="Benutzer Silhouette">
                <a:extLst>
                  <a:ext uri="{FF2B5EF4-FFF2-40B4-BE49-F238E27FC236}">
                    <a16:creationId xmlns:a16="http://schemas.microsoft.com/office/drawing/2014/main" id="{3D2EBAF2-4B24-4349-A1A8-ED61AA7F7E93}"/>
                  </a:ext>
                </a:extLst>
              </p:cNvPr>
              <p:cNvPicPr>
                <a:picLocks noChangeAspect="1"/>
              </p:cNvPicPr>
              <p:nvPr/>
            </p:nvPicPr>
            <p:blipFill>
              <a:blip r:embed="rId31">
                <a:extLst>
                  <a:ext uri="{96DAC541-7B7A-43D3-8B79-37D633B846F1}">
                    <asvg:svgBlip xmlns:asvg="http://schemas.microsoft.com/office/drawing/2016/SVG/main" r:embed="rId32"/>
                  </a:ext>
                </a:extLst>
              </a:blip>
              <a:stretch>
                <a:fillRect/>
              </a:stretch>
            </p:blipFill>
            <p:spPr>
              <a:xfrm>
                <a:off x="8806450" y="984155"/>
                <a:ext cx="221957" cy="214312"/>
              </a:xfrm>
              <a:prstGeom prst="rect">
                <a:avLst/>
              </a:prstGeom>
              <a:effectLst/>
            </p:spPr>
          </p:pic>
        </p:grpSp>
      </p:grpSp>
    </p:spTree>
    <p:extLst>
      <p:ext uri="{BB962C8B-B14F-4D97-AF65-F5344CB8AC3E}">
        <p14:creationId xmlns:p14="http://schemas.microsoft.com/office/powerpoint/2010/main" val="3638024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DCF77059-8236-4657-8073-3EF44E97B235}"/>
              </a:ext>
            </a:extLst>
          </p:cNvPr>
          <p:cNvSpPr>
            <a:spLocks noGrp="1"/>
          </p:cNvSpPr>
          <p:nvPr>
            <p:ph type="sldNum" sz="quarter" idx="10"/>
          </p:nvPr>
        </p:nvSpPr>
        <p:spPr/>
        <p:txBody>
          <a:bodyPr/>
          <a:lstStyle/>
          <a:p>
            <a:pPr defTabSz="1219140">
              <a:defRPr/>
            </a:pPr>
            <a:fld id="{8B252499-9B54-4877-82BC-0DBF69578AC1}" type="slidenum">
              <a:rPr lang="en-US">
                <a:solidFill>
                  <a:srgbClr val="5F5F5F"/>
                </a:solidFill>
                <a:latin typeface="Calibri" panose="020F0502020204030204"/>
              </a:rPr>
              <a:pPr defTabSz="1219140">
                <a:defRPr/>
              </a:pPr>
              <a:t>31</a:t>
            </a:fld>
            <a:endParaRPr lang="en-US" dirty="0">
              <a:solidFill>
                <a:srgbClr val="5F5F5F"/>
              </a:solidFill>
              <a:latin typeface="Calibri" panose="020F0502020204030204"/>
            </a:endParaRPr>
          </a:p>
        </p:txBody>
      </p:sp>
      <p:sp>
        <p:nvSpPr>
          <p:cNvPr id="7" name="Titel 2"/>
          <p:cNvSpPr>
            <a:spLocks noGrp="1"/>
          </p:cNvSpPr>
          <p:nvPr>
            <p:ph type="title"/>
          </p:nvPr>
        </p:nvSpPr>
        <p:spPr>
          <a:xfrm>
            <a:off x="402168" y="190038"/>
            <a:ext cx="11403496" cy="1102783"/>
          </a:xfrm>
        </p:spPr>
        <p:txBody>
          <a:bodyPr/>
          <a:lstStyle/>
          <a:p>
            <a:r>
              <a:rPr lang="en-US" dirty="0"/>
              <a:t>Mapping ESPR Requirements to DPP Meta Structure</a:t>
            </a:r>
            <a:endParaRPr lang="de-DE" dirty="0"/>
          </a:p>
        </p:txBody>
      </p:sp>
      <p:pic>
        <p:nvPicPr>
          <p:cNvPr id="1026" name="Picture 2" descr="Bildvorschau">
            <a:extLst>
              <a:ext uri="{FF2B5EF4-FFF2-40B4-BE49-F238E27FC236}">
                <a16:creationId xmlns:a16="http://schemas.microsoft.com/office/drawing/2014/main" id="{DCF65DA1-265C-871A-72E2-4A2C85C89E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3109" y="772544"/>
            <a:ext cx="10505782" cy="59095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63049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658813" y="1884363"/>
            <a:ext cx="11101816" cy="3907271"/>
          </a:xfrm>
        </p:spPr>
        <p:txBody>
          <a:bodyPr numCol="1">
            <a:noAutofit/>
          </a:bodyPr>
          <a:lstStyle/>
          <a:p>
            <a:pPr marL="285744" indent="-285744">
              <a:spcBef>
                <a:spcPts val="1333"/>
              </a:spcBef>
              <a:defRPr/>
            </a:pPr>
            <a:r>
              <a:rPr lang="de-DE" altLang="de-DE" sz="1900" dirty="0">
                <a:latin typeface="Arial" pitchFamily="34" charset="0"/>
              </a:rPr>
              <a:t>(Grundlagen) DIN / DKE Normung</a:t>
            </a:r>
          </a:p>
          <a:p>
            <a:pPr marL="285744" indent="-285744">
              <a:spcBef>
                <a:spcPts val="1333"/>
              </a:spcBef>
              <a:defRPr/>
            </a:pPr>
            <a:r>
              <a:rPr lang="de-DE" altLang="de-DE" sz="1900" dirty="0">
                <a:latin typeface="Arial" pitchFamily="34" charset="0"/>
              </a:rPr>
              <a:t>(Grundlagen) Normung ein Element der Qualitätsinfrastruktur	(QI = Hidden Champion)</a:t>
            </a:r>
          </a:p>
          <a:p>
            <a:pPr marL="285744" indent="-285744">
              <a:spcBef>
                <a:spcPts val="1333"/>
              </a:spcBef>
              <a:defRPr/>
            </a:pPr>
            <a:r>
              <a:rPr lang="de-DE" altLang="de-DE" sz="1900" dirty="0">
                <a:latin typeface="Arial" pitchFamily="34" charset="0"/>
              </a:rPr>
              <a:t>EU-Politik fordert DPP als Tool für CE</a:t>
            </a:r>
          </a:p>
          <a:p>
            <a:pPr marL="285744" indent="-285744">
              <a:spcBef>
                <a:spcPts val="1333"/>
              </a:spcBef>
              <a:defRPr/>
            </a:pPr>
            <a:r>
              <a:rPr lang="de-DE" altLang="de-DE" sz="1900" dirty="0">
                <a:latin typeface="Arial" pitchFamily="34" charset="0"/>
              </a:rPr>
              <a:t>DPP - Was ist das? – Normung für das Big(</a:t>
            </a:r>
            <a:r>
              <a:rPr lang="de-DE" altLang="de-DE" sz="1900" dirty="0" err="1">
                <a:latin typeface="Arial" pitchFamily="34" charset="0"/>
              </a:rPr>
              <a:t>ger</a:t>
            </a:r>
            <a:r>
              <a:rPr lang="de-DE" altLang="de-DE" sz="1900" dirty="0">
                <a:latin typeface="Arial" pitchFamily="34" charset="0"/>
              </a:rPr>
              <a:t>) Picture</a:t>
            </a:r>
          </a:p>
          <a:p>
            <a:pPr marL="285744" indent="-285744">
              <a:spcBef>
                <a:spcPts val="1333"/>
              </a:spcBef>
              <a:defRPr/>
            </a:pPr>
            <a:r>
              <a:rPr lang="de-DE" altLang="de-DE" sz="2800" b="1" dirty="0">
                <a:latin typeface="Arial" pitchFamily="34" charset="0"/>
              </a:rPr>
              <a:t>DPP aktuell in der EU (Normung &amp; Politik)</a:t>
            </a:r>
          </a:p>
          <a:p>
            <a:pPr marL="285744" indent="-285744">
              <a:spcBef>
                <a:spcPts val="1333"/>
              </a:spcBef>
              <a:defRPr/>
            </a:pPr>
            <a:r>
              <a:rPr lang="de-DE" altLang="de-DE" sz="1900" dirty="0">
                <a:latin typeface="Arial" pitchFamily="34" charset="0"/>
              </a:rPr>
              <a:t>DPP ein Werkzeug der QI-Digital				(QI-Digital = </a:t>
            </a:r>
            <a:r>
              <a:rPr lang="de-DE" altLang="de-DE" sz="1900" dirty="0" err="1">
                <a:latin typeface="Arial" pitchFamily="34" charset="0"/>
              </a:rPr>
              <a:t>Enabler</a:t>
            </a:r>
            <a:r>
              <a:rPr lang="de-DE" altLang="de-DE" sz="1900" dirty="0">
                <a:latin typeface="Arial" pitchFamily="34" charset="0"/>
              </a:rPr>
              <a:t>)</a:t>
            </a:r>
          </a:p>
          <a:p>
            <a:pPr marL="285744" indent="-285744">
              <a:spcBef>
                <a:spcPts val="1333"/>
              </a:spcBef>
              <a:defRPr/>
            </a:pPr>
            <a:r>
              <a:rPr lang="de-DE" altLang="de-DE" sz="1900" dirty="0">
                <a:latin typeface="Arial" pitchFamily="34" charset="0"/>
              </a:rPr>
              <a:t>DPP – was daraus folgt – Normung für Digital / Data </a:t>
            </a:r>
            <a:r>
              <a:rPr lang="de-DE" altLang="de-DE" sz="1900" dirty="0" err="1">
                <a:latin typeface="Arial" pitchFamily="34" charset="0"/>
              </a:rPr>
              <a:t>Ecosystems</a:t>
            </a:r>
            <a:endParaRPr lang="de-DE" altLang="de-DE" sz="1900" dirty="0">
              <a:latin typeface="Arial" pitchFamily="34" charset="0"/>
            </a:endParaRPr>
          </a:p>
          <a:p>
            <a:pPr marL="285744" indent="-285744">
              <a:spcBef>
                <a:spcPts val="1333"/>
              </a:spcBef>
              <a:defRPr/>
            </a:pPr>
            <a:r>
              <a:rPr lang="de-DE" altLang="de-DE" sz="1900" dirty="0">
                <a:latin typeface="Arial" pitchFamily="34" charset="0"/>
              </a:rPr>
              <a:t>Internationale Transformation der QI 				(QI-Digital International = Lever) </a:t>
            </a:r>
          </a:p>
          <a:p>
            <a:pPr marL="285744" indent="-285744">
              <a:spcBef>
                <a:spcPts val="1333"/>
              </a:spcBef>
              <a:defRPr/>
            </a:pPr>
            <a:r>
              <a:rPr lang="de-DE" altLang="de-DE" sz="1900" dirty="0">
                <a:latin typeface="Arial" pitchFamily="34" charset="0"/>
              </a:rPr>
              <a:t>gemeinsam </a:t>
            </a:r>
            <a:r>
              <a:rPr lang="de-DE" altLang="de-DE" sz="1900" dirty="0" err="1">
                <a:latin typeface="Arial" pitchFamily="34" charset="0"/>
              </a:rPr>
              <a:t>window</a:t>
            </a:r>
            <a:r>
              <a:rPr lang="de-DE" altLang="de-DE" sz="1900" dirty="0">
                <a:latin typeface="Arial" pitchFamily="34" charset="0"/>
              </a:rPr>
              <a:t> </a:t>
            </a:r>
            <a:r>
              <a:rPr lang="de-DE" altLang="de-DE" sz="1900" dirty="0" err="1">
                <a:latin typeface="Arial" pitchFamily="34" charset="0"/>
              </a:rPr>
              <a:t>of</a:t>
            </a:r>
            <a:r>
              <a:rPr lang="de-DE" altLang="de-DE" sz="1900" dirty="0">
                <a:latin typeface="Arial" pitchFamily="34" charset="0"/>
              </a:rPr>
              <a:t> </a:t>
            </a:r>
            <a:r>
              <a:rPr lang="de-DE" altLang="de-DE" sz="1900" dirty="0" err="1">
                <a:latin typeface="Arial" pitchFamily="34" charset="0"/>
              </a:rPr>
              <a:t>opportunity</a:t>
            </a:r>
            <a:r>
              <a:rPr lang="de-DE" altLang="de-DE" sz="1900" dirty="0">
                <a:latin typeface="Arial" pitchFamily="34" charset="0"/>
              </a:rPr>
              <a:t> nutzen</a:t>
            </a: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p:txBody>
      </p:sp>
      <p:sp>
        <p:nvSpPr>
          <p:cNvPr id="4" name="Foliennummernplatzhalter 3"/>
          <p:cNvSpPr>
            <a:spLocks noGrp="1"/>
          </p:cNvSpPr>
          <p:nvPr>
            <p:ph type="sldNum" sz="quarter" idx="10"/>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fld id="{8B252499-9B54-4877-82BC-0DBF69578AC1}" type="slidenum">
              <a:rPr kumimoji="0" lang="en-US" sz="800" b="1" i="0" u="none" strike="noStrike" kern="1200" cap="none" spc="0" normalizeH="0" baseline="0" noProof="0">
                <a:ln>
                  <a:noFill/>
                </a:ln>
                <a:solidFill>
                  <a:srgbClr val="004164"/>
                </a:solidFill>
                <a:effectLst/>
                <a:uLnTx/>
                <a:uFillTx/>
                <a:latin typeface="Arial"/>
                <a:ea typeface="+mn-ea"/>
                <a:cs typeface="+mn-cs"/>
              </a:rPr>
              <a:pPr marL="0" marR="0" lvl="0" indent="0" algn="l" defTabSz="914377" rtl="0" eaLnBrk="1" fontAlgn="auto" latinLnBrk="0" hangingPunct="1">
                <a:lnSpc>
                  <a:spcPct val="100000"/>
                </a:lnSpc>
                <a:spcBef>
                  <a:spcPts val="0"/>
                </a:spcBef>
                <a:spcAft>
                  <a:spcPts val="0"/>
                </a:spcAft>
                <a:buClrTx/>
                <a:buSzTx/>
                <a:buFontTx/>
                <a:buNone/>
                <a:tabLst/>
                <a:defRPr/>
              </a:pPr>
              <a:t>32</a:t>
            </a:fld>
            <a:endParaRPr kumimoji="0" lang="en-US" sz="800" b="1" i="0" u="none" strike="noStrike" kern="1200" cap="none" spc="0" normalizeH="0" baseline="0" noProof="0" dirty="0">
              <a:ln>
                <a:noFill/>
              </a:ln>
              <a:solidFill>
                <a:srgbClr val="004164"/>
              </a:solidFill>
              <a:effectLst/>
              <a:uLnTx/>
              <a:uFillTx/>
              <a:latin typeface="Arial"/>
              <a:ea typeface="+mn-ea"/>
              <a:cs typeface="+mn-cs"/>
            </a:endParaRPr>
          </a:p>
        </p:txBody>
      </p:sp>
      <p:sp>
        <p:nvSpPr>
          <p:cNvPr id="5" name="Fußzeilenplatzhalter 4"/>
          <p:cNvSpPr>
            <a:spLocks noGrp="1"/>
          </p:cNvSpPr>
          <p:nvPr>
            <p:ph type="ftr" sz="quarter" idx="11"/>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4164"/>
                </a:solidFill>
                <a:effectLst/>
                <a:uLnTx/>
                <a:uFillTx/>
                <a:latin typeface="Arial"/>
                <a:ea typeface="+mn-ea"/>
                <a:cs typeface="+mn-cs"/>
              </a:rPr>
              <a:t>© 2023, DIN e. V.</a:t>
            </a:r>
          </a:p>
        </p:txBody>
      </p:sp>
      <p:sp>
        <p:nvSpPr>
          <p:cNvPr id="10" name="Titel 6">
            <a:extLst>
              <a:ext uri="{FF2B5EF4-FFF2-40B4-BE49-F238E27FC236}">
                <a16:creationId xmlns:a16="http://schemas.microsoft.com/office/drawing/2014/main" id="{77547210-F79C-265D-CAAC-6C420EB1E4B4}"/>
              </a:ext>
            </a:extLst>
          </p:cNvPr>
          <p:cNvSpPr>
            <a:spLocks noGrp="1"/>
          </p:cNvSpPr>
          <p:nvPr>
            <p:ph type="title"/>
          </p:nvPr>
        </p:nvSpPr>
        <p:spPr>
          <a:xfrm>
            <a:off x="658813" y="1042990"/>
            <a:ext cx="9856787" cy="471487"/>
          </a:xfrm>
        </p:spPr>
        <p:txBody>
          <a:bodyPr/>
          <a:lstStyle/>
          <a:p>
            <a:r>
              <a:rPr lang="de-DE" dirty="0"/>
              <a:t>Vortrag Stationen</a:t>
            </a:r>
            <a:endParaRPr lang="en-US" dirty="0"/>
          </a:p>
        </p:txBody>
      </p:sp>
      <p:sp>
        <p:nvSpPr>
          <p:cNvPr id="13" name="Textplatzhalter 7">
            <a:extLst>
              <a:ext uri="{FF2B5EF4-FFF2-40B4-BE49-F238E27FC236}">
                <a16:creationId xmlns:a16="http://schemas.microsoft.com/office/drawing/2014/main" id="{016B5BB6-844B-B3DF-F882-538E9B277946}"/>
              </a:ext>
            </a:extLst>
          </p:cNvPr>
          <p:cNvSpPr txBox="1">
            <a:spLocks/>
          </p:cNvSpPr>
          <p:nvPr/>
        </p:nvSpPr>
        <p:spPr>
          <a:xfrm>
            <a:off x="537949" y="737586"/>
            <a:ext cx="9974543" cy="291148"/>
          </a:xfrm>
          <a:prstGeom prst="rect">
            <a:avLst/>
          </a:prstGeom>
        </p:spPr>
        <p:txBody>
          <a:bodyPr anchor="b"/>
          <a:lstStyle>
            <a:lvl1pPr marL="0" indent="0" algn="l" defTabSz="685800" rtl="0" eaLnBrk="1" latinLnBrk="0" hangingPunct="1">
              <a:lnSpc>
                <a:spcPct val="90000"/>
              </a:lnSpc>
              <a:spcBef>
                <a:spcPts val="750"/>
              </a:spcBef>
              <a:buFont typeface="Wingdings" panose="05000000000000000000" pitchFamily="2" charset="2"/>
              <a:buNone/>
              <a:defRPr sz="1350" kern="1200">
                <a:solidFill>
                  <a:schemeClr val="tx1"/>
                </a:solidFill>
                <a:latin typeface="+mn-lt"/>
                <a:ea typeface="+mn-ea"/>
                <a:cs typeface="+mn-cs"/>
              </a:defRPr>
            </a:lvl1pPr>
            <a:lvl2pPr marL="201216" indent="-183356" algn="l" defTabSz="685800" rtl="0" eaLnBrk="1" latinLnBrk="0" hangingPunct="1">
              <a:lnSpc>
                <a:spcPct val="90000"/>
              </a:lnSpc>
              <a:spcBef>
                <a:spcPts val="375"/>
              </a:spcBef>
              <a:buFont typeface="Wingdings" panose="05000000000000000000" pitchFamily="2" charset="2"/>
              <a:buChar char="§"/>
              <a:defRPr sz="1350" kern="1200">
                <a:solidFill>
                  <a:schemeClr val="tx1"/>
                </a:solidFill>
                <a:latin typeface="+mn-lt"/>
                <a:ea typeface="+mn-ea"/>
                <a:cs typeface="+mn-cs"/>
              </a:defRPr>
            </a:lvl2pPr>
            <a:lvl3pPr marL="357188" indent="-150019" algn="l" defTabSz="685800" rtl="0" eaLnBrk="1" latinLnBrk="0" hangingPunct="1">
              <a:lnSpc>
                <a:spcPct val="90000"/>
              </a:lnSpc>
              <a:spcBef>
                <a:spcPts val="375"/>
              </a:spcBef>
              <a:buClr>
                <a:schemeClr val="tx1"/>
              </a:buClr>
              <a:buFont typeface="Arial" panose="020B0604020202020204" pitchFamily="34" charset="0"/>
              <a:buChar char="‒"/>
              <a:defRPr sz="1350" kern="1200">
                <a:solidFill>
                  <a:schemeClr val="tx1"/>
                </a:solidFill>
                <a:latin typeface="+mn-lt"/>
                <a:ea typeface="+mn-ea"/>
                <a:cs typeface="+mn-cs"/>
              </a:defRPr>
            </a:lvl3pPr>
            <a:lvl4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4pPr>
            <a:lvl5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Wingdings" panose="05000000000000000000" pitchFamily="2" charset="2"/>
              <a:buNone/>
              <a:tabLst/>
              <a:defRPr/>
            </a:pPr>
            <a:r>
              <a:rPr kumimoji="0" lang="de-DE" sz="1800" b="0" i="0" u="none" strike="noStrike" kern="1200" cap="none" spc="0" normalizeH="0" baseline="0" noProof="0" dirty="0">
                <a:ln>
                  <a:noFill/>
                </a:ln>
                <a:solidFill>
                  <a:srgbClr val="002060"/>
                </a:solidFill>
                <a:effectLst/>
                <a:uLnTx/>
                <a:uFillTx/>
                <a:latin typeface="Arial"/>
                <a:ea typeface="+mn-ea"/>
                <a:cs typeface="+mn-cs"/>
              </a:rPr>
              <a:t>DPP &amp; QI-Digital-</a:t>
            </a:r>
            <a:r>
              <a:rPr kumimoji="0" lang="de-DE" sz="1800" b="0" i="0" u="none" strike="noStrike" kern="1200" cap="none" spc="0" normalizeH="0" baseline="0" noProof="0" dirty="0" err="1">
                <a:ln>
                  <a:noFill/>
                </a:ln>
                <a:solidFill>
                  <a:srgbClr val="002060"/>
                </a:solidFill>
                <a:effectLst/>
                <a:uLnTx/>
                <a:uFillTx/>
                <a:latin typeface="Arial"/>
                <a:ea typeface="+mn-ea"/>
                <a:cs typeface="+mn-cs"/>
              </a:rPr>
              <a:t>Internatonial</a:t>
            </a:r>
            <a:r>
              <a:rPr kumimoji="0" lang="de-DE" sz="1800" b="0" i="0" u="none" strike="noStrike" kern="1200" cap="none" spc="0" normalizeH="0" baseline="0" noProof="0" dirty="0">
                <a:ln>
                  <a:noFill/>
                </a:ln>
                <a:solidFill>
                  <a:srgbClr val="002060"/>
                </a:solidFill>
                <a:effectLst/>
                <a:uLnTx/>
                <a:uFillTx/>
                <a:latin typeface="Arial"/>
                <a:ea typeface="+mn-ea"/>
                <a:cs typeface="+mn-cs"/>
              </a:rPr>
              <a:t> als </a:t>
            </a:r>
            <a:r>
              <a:rPr kumimoji="0" lang="de-DE" sz="1800" b="0" i="0" u="none" strike="noStrike" kern="1200" cap="none" spc="0" normalizeH="0" baseline="0" noProof="0" dirty="0" err="1">
                <a:ln>
                  <a:noFill/>
                </a:ln>
                <a:solidFill>
                  <a:srgbClr val="002060"/>
                </a:solidFill>
                <a:effectLst/>
                <a:uLnTx/>
                <a:uFillTx/>
                <a:latin typeface="Arial"/>
                <a:ea typeface="+mn-ea"/>
                <a:cs typeface="+mn-cs"/>
              </a:rPr>
              <a:t>window</a:t>
            </a:r>
            <a:r>
              <a:rPr kumimoji="0" lang="de-DE" sz="1800" b="0" i="0" u="none" strike="noStrike" kern="1200" cap="none" spc="0" normalizeH="0" baseline="0" noProof="0" dirty="0">
                <a:ln>
                  <a:noFill/>
                </a:ln>
                <a:solidFill>
                  <a:srgbClr val="002060"/>
                </a:solidFill>
                <a:effectLst/>
                <a:uLnTx/>
                <a:uFillTx/>
                <a:latin typeface="Arial"/>
                <a:ea typeface="+mn-ea"/>
                <a:cs typeface="+mn-cs"/>
              </a:rPr>
              <a:t> </a:t>
            </a:r>
            <a:r>
              <a:rPr kumimoji="0" lang="de-DE" sz="1800" b="0" i="0" u="none" strike="noStrike" kern="1200" cap="none" spc="0" normalizeH="0" baseline="0" noProof="0" dirty="0" err="1">
                <a:ln>
                  <a:noFill/>
                </a:ln>
                <a:solidFill>
                  <a:srgbClr val="002060"/>
                </a:solidFill>
                <a:effectLst/>
                <a:uLnTx/>
                <a:uFillTx/>
                <a:latin typeface="Arial"/>
                <a:ea typeface="+mn-ea"/>
                <a:cs typeface="+mn-cs"/>
              </a:rPr>
              <a:t>of</a:t>
            </a:r>
            <a:r>
              <a:rPr kumimoji="0" lang="de-DE" sz="1800" b="0" i="0" u="none" strike="noStrike" kern="1200" cap="none" spc="0" normalizeH="0" baseline="0" noProof="0" dirty="0">
                <a:ln>
                  <a:noFill/>
                </a:ln>
                <a:solidFill>
                  <a:srgbClr val="002060"/>
                </a:solidFill>
                <a:effectLst/>
                <a:uLnTx/>
                <a:uFillTx/>
                <a:latin typeface="Arial"/>
                <a:ea typeface="+mn-ea"/>
                <a:cs typeface="+mn-cs"/>
              </a:rPr>
              <a:t> </a:t>
            </a:r>
            <a:r>
              <a:rPr kumimoji="0" lang="de-DE" sz="1800" b="0" i="0" u="none" strike="noStrike" kern="1200" cap="none" spc="0" normalizeH="0" baseline="0" noProof="0" dirty="0" err="1">
                <a:ln>
                  <a:noFill/>
                </a:ln>
                <a:solidFill>
                  <a:srgbClr val="002060"/>
                </a:solidFill>
                <a:effectLst/>
                <a:uLnTx/>
                <a:uFillTx/>
                <a:latin typeface="Arial"/>
                <a:ea typeface="+mn-ea"/>
                <a:cs typeface="+mn-cs"/>
              </a:rPr>
              <a:t>opportunity</a:t>
            </a:r>
            <a:endParaRPr kumimoji="0" lang="en-US" sz="1800" b="0" i="0" u="none" strike="noStrike" kern="1200" cap="none" spc="0" normalizeH="0" baseline="0" noProof="0" dirty="0">
              <a:ln>
                <a:noFill/>
              </a:ln>
              <a:solidFill>
                <a:srgbClr val="002060"/>
              </a:solidFill>
              <a:effectLst/>
              <a:uLnTx/>
              <a:uFillTx/>
              <a:latin typeface="Arial"/>
              <a:ea typeface="+mn-ea"/>
              <a:cs typeface="+mn-cs"/>
            </a:endParaRPr>
          </a:p>
        </p:txBody>
      </p:sp>
    </p:spTree>
    <p:extLst>
      <p:ext uri="{BB962C8B-B14F-4D97-AF65-F5344CB8AC3E}">
        <p14:creationId xmlns:p14="http://schemas.microsoft.com/office/powerpoint/2010/main" val="3138830283"/>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658813" y="1884363"/>
            <a:ext cx="9856787" cy="3907271"/>
          </a:xfrm>
        </p:spPr>
        <p:txBody>
          <a:bodyPr numCol="1">
            <a:noAutofit/>
          </a:bodyPr>
          <a:lstStyle/>
          <a:p>
            <a:pPr marL="0" indent="0">
              <a:spcBef>
                <a:spcPts val="1333"/>
              </a:spcBef>
              <a:buNone/>
              <a:defRPr/>
            </a:pPr>
            <a:r>
              <a:rPr lang="de-DE" altLang="de-DE" sz="2667" b="1" dirty="0">
                <a:latin typeface="Arial" pitchFamily="34" charset="0"/>
              </a:rPr>
              <a:t>Normungsstruktur DE </a:t>
            </a:r>
            <a:r>
              <a:rPr lang="de-DE" altLang="de-DE" sz="2667" b="1" dirty="0">
                <a:latin typeface="Arial" pitchFamily="34" charset="0"/>
                <a:sym typeface="Wingdings" panose="05000000000000000000" pitchFamily="2" charset="2"/>
              </a:rPr>
              <a:t> EU</a:t>
            </a:r>
            <a:endParaRPr lang="de-DE" altLang="de-DE" sz="1867" dirty="0">
              <a:latin typeface="Arial" pitchFamily="34" charset="0"/>
            </a:endParaRPr>
          </a:p>
        </p:txBody>
      </p:sp>
      <p:sp>
        <p:nvSpPr>
          <p:cNvPr id="4" name="Foliennummernplatzhalter 3"/>
          <p:cNvSpPr>
            <a:spLocks noGrp="1"/>
          </p:cNvSpPr>
          <p:nvPr>
            <p:ph type="sldNum" sz="quarter" idx="10"/>
          </p:nvPr>
        </p:nvSpPr>
        <p:spPr/>
        <p:txBody>
          <a:bodyPr/>
          <a:lstStyle/>
          <a:p>
            <a:pPr defTabSz="914377">
              <a:defRPr/>
            </a:pPr>
            <a:fld id="{8B252499-9B54-4877-82BC-0DBF69578AC1}" type="slidenum">
              <a:rPr lang="en-US">
                <a:solidFill>
                  <a:srgbClr val="004164"/>
                </a:solidFill>
                <a:latin typeface="Arial"/>
              </a:rPr>
              <a:pPr defTabSz="914377">
                <a:defRPr/>
              </a:pPr>
              <a:t>33</a:t>
            </a:fld>
            <a:endParaRPr lang="en-US" dirty="0">
              <a:solidFill>
                <a:srgbClr val="004164"/>
              </a:solidFill>
              <a:latin typeface="Arial"/>
            </a:endParaRPr>
          </a:p>
        </p:txBody>
      </p:sp>
      <p:sp>
        <p:nvSpPr>
          <p:cNvPr id="5" name="Fußzeilenplatzhalter 4"/>
          <p:cNvSpPr>
            <a:spLocks noGrp="1"/>
          </p:cNvSpPr>
          <p:nvPr>
            <p:ph type="ftr" sz="quarter" idx="11"/>
          </p:nvPr>
        </p:nvSpPr>
        <p:spPr/>
        <p:txBody>
          <a:bodyPr/>
          <a:lstStyle/>
          <a:p>
            <a:pPr defTabSz="914377">
              <a:defRPr/>
            </a:pPr>
            <a:r>
              <a:rPr lang="en-US" dirty="0">
                <a:solidFill>
                  <a:srgbClr val="004164"/>
                </a:solidFill>
                <a:latin typeface="Arial"/>
              </a:rPr>
              <a:t>© 2023, DIN e. V.</a:t>
            </a:r>
          </a:p>
        </p:txBody>
      </p:sp>
    </p:spTree>
    <p:extLst>
      <p:ext uri="{BB962C8B-B14F-4D97-AF65-F5344CB8AC3E}">
        <p14:creationId xmlns:p14="http://schemas.microsoft.com/office/powerpoint/2010/main" val="1672413177"/>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DCF77059-8236-4657-8073-3EF44E97B235}"/>
              </a:ext>
            </a:extLst>
          </p:cNvPr>
          <p:cNvSpPr>
            <a:spLocks noGrp="1"/>
          </p:cNvSpPr>
          <p:nvPr>
            <p:ph type="sldNum" sz="quarter" idx="10"/>
          </p:nvPr>
        </p:nvSpPr>
        <p:spPr/>
        <p:txBody>
          <a:bodyPr/>
          <a:lstStyle/>
          <a:p>
            <a:pPr defTabSz="1219140">
              <a:defRPr/>
            </a:pPr>
            <a:fld id="{8B252499-9B54-4877-82BC-0DBF69578AC1}" type="slidenum">
              <a:rPr lang="en-US">
                <a:solidFill>
                  <a:srgbClr val="5F5F5F"/>
                </a:solidFill>
                <a:latin typeface="Calibri" panose="020F0502020204030204"/>
              </a:rPr>
              <a:pPr defTabSz="1219140">
                <a:defRPr/>
              </a:pPr>
              <a:t>34</a:t>
            </a:fld>
            <a:endParaRPr lang="en-US" dirty="0">
              <a:solidFill>
                <a:srgbClr val="5F5F5F"/>
              </a:solidFill>
              <a:latin typeface="Calibri" panose="020F0502020204030204"/>
            </a:endParaRPr>
          </a:p>
        </p:txBody>
      </p:sp>
      <p:sp>
        <p:nvSpPr>
          <p:cNvPr id="7" name="Titel 2"/>
          <p:cNvSpPr>
            <a:spLocks noGrp="1"/>
          </p:cNvSpPr>
          <p:nvPr>
            <p:ph type="title"/>
          </p:nvPr>
        </p:nvSpPr>
        <p:spPr>
          <a:xfrm>
            <a:off x="402168" y="190038"/>
            <a:ext cx="11403496" cy="1102783"/>
          </a:xfrm>
        </p:spPr>
        <p:txBody>
          <a:bodyPr/>
          <a:lstStyle/>
          <a:p>
            <a:r>
              <a:rPr lang="de-DE" dirty="0"/>
              <a:t>Entwicklungen in der Normung zum DPP</a:t>
            </a:r>
          </a:p>
        </p:txBody>
      </p:sp>
      <p:sp>
        <p:nvSpPr>
          <p:cNvPr id="3" name="Textfeld 2">
            <a:extLst>
              <a:ext uri="{FF2B5EF4-FFF2-40B4-BE49-F238E27FC236}">
                <a16:creationId xmlns:a16="http://schemas.microsoft.com/office/drawing/2014/main" id="{CA28108D-A844-24AE-E913-A0897FA3DBC7}"/>
              </a:ext>
            </a:extLst>
          </p:cNvPr>
          <p:cNvSpPr txBox="1"/>
          <p:nvPr/>
        </p:nvSpPr>
        <p:spPr>
          <a:xfrm>
            <a:off x="527381" y="943941"/>
            <a:ext cx="11278283" cy="7972952"/>
          </a:xfrm>
          <a:prstGeom prst="rect">
            <a:avLst/>
          </a:prstGeom>
          <a:noFill/>
        </p:spPr>
        <p:txBody>
          <a:bodyPr wrap="square" lIns="0" tIns="0" rIns="0" bIns="0" rtlCol="0">
            <a:spAutoFit/>
          </a:bodyPr>
          <a:lstStyle/>
          <a:p>
            <a:pPr marL="380981" indent="-380981" defTabSz="1219140">
              <a:spcAft>
                <a:spcPts val="1333"/>
              </a:spcAft>
              <a:buFont typeface="Wingdings" panose="05000000000000000000" pitchFamily="2" charset="2"/>
              <a:buChar char="Ø"/>
              <a:defRPr/>
            </a:pPr>
            <a:r>
              <a:rPr lang="de-DE" sz="2133" dirty="0">
                <a:solidFill>
                  <a:srgbClr val="4D4D4D">
                    <a:lumMod val="50000"/>
                  </a:srgbClr>
                </a:solidFill>
                <a:latin typeface="Calibri" panose="020F0502020204030204"/>
              </a:rPr>
              <a:t>07/2023 – </a:t>
            </a:r>
            <a:r>
              <a:rPr lang="de-DE" sz="2133" dirty="0" err="1">
                <a:solidFill>
                  <a:srgbClr val="4D4D4D">
                    <a:lumMod val="50000"/>
                  </a:srgbClr>
                </a:solidFill>
                <a:latin typeface="Calibri" panose="020F0502020204030204"/>
              </a:rPr>
              <a:t>Standardization</a:t>
            </a:r>
            <a:r>
              <a:rPr lang="de-DE" sz="2133" dirty="0">
                <a:solidFill>
                  <a:srgbClr val="4D4D4D">
                    <a:lumMod val="50000"/>
                  </a:srgbClr>
                </a:solidFill>
                <a:latin typeface="Calibri" panose="020F0502020204030204"/>
              </a:rPr>
              <a:t> Request </a:t>
            </a:r>
            <a:r>
              <a:rPr lang="de-DE" sz="2133" dirty="0" err="1">
                <a:solidFill>
                  <a:srgbClr val="4D4D4D">
                    <a:lumMod val="50000"/>
                  </a:srgbClr>
                </a:solidFill>
                <a:latin typeface="Calibri" panose="020F0502020204030204"/>
              </a:rPr>
              <a:t>AdHoc</a:t>
            </a:r>
            <a:r>
              <a:rPr lang="de-DE" sz="2133" dirty="0">
                <a:solidFill>
                  <a:srgbClr val="4D4D4D">
                    <a:lumMod val="50000"/>
                  </a:srgbClr>
                </a:solidFill>
                <a:latin typeface="Calibri" panose="020F0502020204030204"/>
              </a:rPr>
              <a:t> Group (SRAHG)</a:t>
            </a:r>
            <a:br>
              <a:rPr lang="de-DE" sz="2133" dirty="0">
                <a:solidFill>
                  <a:srgbClr val="4D4D4D">
                    <a:lumMod val="50000"/>
                  </a:srgbClr>
                </a:solidFill>
                <a:latin typeface="Calibri" panose="020F0502020204030204"/>
              </a:rPr>
            </a:br>
            <a:r>
              <a:rPr lang="de-DE" sz="2133" dirty="0">
                <a:solidFill>
                  <a:srgbClr val="4D4D4D">
                    <a:lumMod val="50000"/>
                  </a:srgbClr>
                </a:solidFill>
                <a:latin typeface="Calibri" panose="020F0502020204030204"/>
              </a:rPr>
              <a:t>unterstützt Metastruktur</a:t>
            </a:r>
          </a:p>
          <a:p>
            <a:pPr marL="380981" indent="-380981" defTabSz="1219140">
              <a:spcAft>
                <a:spcPts val="1333"/>
              </a:spcAft>
              <a:buFont typeface="Wingdings" panose="05000000000000000000" pitchFamily="2" charset="2"/>
              <a:buChar char="Ø"/>
              <a:defRPr/>
            </a:pPr>
            <a:r>
              <a:rPr lang="de-DE" sz="2133" dirty="0">
                <a:solidFill>
                  <a:srgbClr val="4D4D4D">
                    <a:lumMod val="50000"/>
                  </a:srgbClr>
                </a:solidFill>
                <a:latin typeface="Calibri" panose="020F0502020204030204"/>
              </a:rPr>
              <a:t>07/2023 – Gründungssitzung DIN DKE </a:t>
            </a:r>
            <a:br>
              <a:rPr lang="de-DE" sz="2133" dirty="0">
                <a:solidFill>
                  <a:srgbClr val="4D4D4D">
                    <a:lumMod val="50000"/>
                  </a:srgbClr>
                </a:solidFill>
                <a:latin typeface="Calibri" panose="020F0502020204030204"/>
              </a:rPr>
            </a:br>
            <a:r>
              <a:rPr lang="de-DE" sz="2133" dirty="0">
                <a:solidFill>
                  <a:srgbClr val="4D4D4D">
                    <a:lumMod val="50000"/>
                  </a:srgbClr>
                </a:solidFill>
                <a:latin typeface="Calibri" panose="020F0502020204030204"/>
              </a:rPr>
              <a:t>Gemeinschaftsgremium DPP (&gt; 300 Interessierte)</a:t>
            </a:r>
            <a:br>
              <a:rPr lang="de-DE" sz="2133" dirty="0">
                <a:solidFill>
                  <a:srgbClr val="4D4D4D">
                    <a:lumMod val="50000"/>
                  </a:srgbClr>
                </a:solidFill>
                <a:latin typeface="Calibri" panose="020F0502020204030204"/>
              </a:rPr>
            </a:br>
            <a:r>
              <a:rPr lang="de-DE" sz="2133" dirty="0">
                <a:solidFill>
                  <a:srgbClr val="0064B4"/>
                </a:solidFill>
                <a:latin typeface="Calibri" panose="020F0502020204030204"/>
                <a:sym typeface="Wingdings" panose="05000000000000000000" pitchFamily="2" charset="2"/>
              </a:rPr>
              <a:t>Prof. Dr. Thomas Knothe, Fraunhofer IPK</a:t>
            </a:r>
            <a:r>
              <a:rPr lang="de-DE" sz="2133" dirty="0">
                <a:solidFill>
                  <a:srgbClr val="4D4D4D">
                    <a:lumMod val="50000"/>
                  </a:srgbClr>
                </a:solidFill>
                <a:latin typeface="Calibri" panose="020F0502020204030204"/>
                <a:sym typeface="Wingdings" panose="05000000000000000000" pitchFamily="2" charset="2"/>
              </a:rPr>
              <a:t>, zum Vorsitzenden gewählt</a:t>
            </a:r>
          </a:p>
          <a:p>
            <a:pPr marL="380981" indent="-380981" defTabSz="1219140">
              <a:spcAft>
                <a:spcPts val="1333"/>
              </a:spcAft>
              <a:buFont typeface="Wingdings" panose="05000000000000000000" pitchFamily="2" charset="2"/>
              <a:buChar char="Ø"/>
              <a:defRPr/>
            </a:pPr>
            <a:r>
              <a:rPr lang="de-DE" sz="2133" dirty="0">
                <a:solidFill>
                  <a:srgbClr val="4D4D4D">
                    <a:lumMod val="50000"/>
                  </a:srgbClr>
                </a:solidFill>
                <a:latin typeface="Calibri" panose="020F0502020204030204"/>
              </a:rPr>
              <a:t>Q2/2023 – High Level Group Standardisation nimmt sich Thema DPP an (Leitung DE / DK)</a:t>
            </a:r>
          </a:p>
          <a:p>
            <a:pPr marL="380981" indent="-380981" defTabSz="1219140">
              <a:spcAft>
                <a:spcPts val="1333"/>
              </a:spcAft>
              <a:buFont typeface="Wingdings" panose="05000000000000000000" pitchFamily="2" charset="2"/>
              <a:buChar char="Ø"/>
              <a:defRPr/>
            </a:pPr>
            <a:r>
              <a:rPr lang="de-DE" sz="2133" dirty="0">
                <a:solidFill>
                  <a:srgbClr val="4D4D4D">
                    <a:lumMod val="50000"/>
                  </a:srgbClr>
                </a:solidFill>
                <a:latin typeface="Calibri" panose="020F0502020204030204"/>
              </a:rPr>
              <a:t>11/2023 – DIN DKE GG DPP spiegelt JTC 24 – Head </a:t>
            </a:r>
            <a:r>
              <a:rPr lang="de-DE" sz="2133" dirty="0" err="1">
                <a:solidFill>
                  <a:srgbClr val="4D4D4D">
                    <a:lumMod val="50000"/>
                  </a:srgbClr>
                </a:solidFill>
                <a:latin typeface="Calibri" panose="020F0502020204030204"/>
              </a:rPr>
              <a:t>of</a:t>
            </a:r>
            <a:r>
              <a:rPr lang="de-DE" sz="2133" dirty="0">
                <a:solidFill>
                  <a:srgbClr val="4D4D4D">
                    <a:lumMod val="50000"/>
                  </a:srgbClr>
                </a:solidFill>
                <a:latin typeface="Calibri" panose="020F0502020204030204"/>
              </a:rPr>
              <a:t> Delegation </a:t>
            </a:r>
            <a:r>
              <a:rPr lang="de-DE" sz="2133" dirty="0">
                <a:solidFill>
                  <a:srgbClr val="0064B4"/>
                </a:solidFill>
                <a:latin typeface="Calibri" panose="020F0502020204030204"/>
              </a:rPr>
              <a:t>Wolfgang Klasen, Siemens</a:t>
            </a:r>
          </a:p>
          <a:p>
            <a:pPr marL="380981" indent="-380981" defTabSz="1219140">
              <a:spcAft>
                <a:spcPts val="1333"/>
              </a:spcAft>
              <a:buFont typeface="Wingdings" panose="05000000000000000000" pitchFamily="2" charset="2"/>
              <a:buChar char="Ø"/>
              <a:defRPr/>
            </a:pPr>
            <a:r>
              <a:rPr lang="de-DE" sz="2133" dirty="0">
                <a:solidFill>
                  <a:srgbClr val="4D4D4D">
                    <a:lumMod val="50000"/>
                  </a:srgbClr>
                </a:solidFill>
                <a:latin typeface="Calibri" panose="020F0502020204030204"/>
              </a:rPr>
              <a:t>(12/2023 – Trilog einigt sich auf ESPR)</a:t>
            </a:r>
          </a:p>
          <a:p>
            <a:pPr marL="380981" indent="-380981" defTabSz="1219140">
              <a:spcAft>
                <a:spcPts val="1333"/>
              </a:spcAft>
              <a:buFont typeface="Wingdings" panose="05000000000000000000" pitchFamily="2" charset="2"/>
              <a:buChar char="Ø"/>
              <a:defRPr/>
            </a:pPr>
            <a:r>
              <a:rPr lang="de-DE" sz="2133" dirty="0">
                <a:solidFill>
                  <a:srgbClr val="4D4D4D">
                    <a:lumMod val="50000"/>
                  </a:srgbClr>
                </a:solidFill>
                <a:latin typeface="Calibri" panose="020F0502020204030204"/>
              </a:rPr>
              <a:t>12/2023 – Gründungssitzung des CEN/CLC JTC 24 DPP – Sekretariat DIN (</a:t>
            </a:r>
            <a:r>
              <a:rPr lang="de-DE" sz="2133" dirty="0">
                <a:solidFill>
                  <a:srgbClr val="0064B4"/>
                </a:solidFill>
                <a:latin typeface="Calibri" panose="020F0502020204030204"/>
              </a:rPr>
              <a:t>Katharina Sehnert, DIN</a:t>
            </a:r>
            <a:r>
              <a:rPr lang="de-DE" sz="2133" dirty="0">
                <a:solidFill>
                  <a:srgbClr val="4D4D4D">
                    <a:lumMod val="50000"/>
                  </a:srgbClr>
                </a:solidFill>
                <a:latin typeface="Calibri" panose="020F0502020204030204"/>
              </a:rPr>
              <a:t>)</a:t>
            </a:r>
            <a:br>
              <a:rPr lang="de-DE" sz="2133" dirty="0">
                <a:solidFill>
                  <a:srgbClr val="4D4D4D">
                    <a:lumMod val="50000"/>
                  </a:srgbClr>
                </a:solidFill>
                <a:latin typeface="Calibri" panose="020F0502020204030204"/>
              </a:rPr>
            </a:br>
            <a:r>
              <a:rPr lang="de-DE" sz="2133" dirty="0">
                <a:solidFill>
                  <a:srgbClr val="0064B4"/>
                </a:solidFill>
                <a:latin typeface="Calibri" panose="020F0502020204030204"/>
                <a:sym typeface="Wingdings" panose="05000000000000000000" pitchFamily="2" charset="2"/>
              </a:rPr>
              <a:t>Prof. Dr. Thomas Knothe</a:t>
            </a:r>
            <a:r>
              <a:rPr lang="de-DE" sz="2133" dirty="0">
                <a:solidFill>
                  <a:srgbClr val="4D4D4D">
                    <a:lumMod val="50000"/>
                  </a:srgbClr>
                </a:solidFill>
                <a:latin typeface="Calibri" panose="020F0502020204030204"/>
                <a:sym typeface="Wingdings" panose="05000000000000000000" pitchFamily="2" charset="2"/>
              </a:rPr>
              <a:t> wurde zum Chair gewählt  -  Arbeit des JTC in AHG begonnen</a:t>
            </a:r>
          </a:p>
          <a:p>
            <a:pPr marL="380981" indent="-380981" defTabSz="1219140">
              <a:spcAft>
                <a:spcPts val="1333"/>
              </a:spcAft>
              <a:buFont typeface="Wingdings" panose="05000000000000000000" pitchFamily="2" charset="2"/>
              <a:buChar char="Ø"/>
              <a:defRPr/>
            </a:pPr>
            <a:r>
              <a:rPr lang="de-DE" sz="2133" dirty="0">
                <a:solidFill>
                  <a:srgbClr val="4D4D4D">
                    <a:lumMod val="50000"/>
                  </a:srgbClr>
                </a:solidFill>
                <a:latin typeface="Calibri" panose="020F0502020204030204"/>
                <a:sym typeface="Wingdings" panose="05000000000000000000" pitchFamily="2" charset="2"/>
              </a:rPr>
              <a:t>02/2024 – finaler Standardisation Request an CEN/CLC</a:t>
            </a:r>
          </a:p>
          <a:p>
            <a:pPr marL="380981" indent="-380981" defTabSz="1219140">
              <a:spcAft>
                <a:spcPts val="1333"/>
              </a:spcAft>
              <a:buFont typeface="Wingdings" panose="05000000000000000000" pitchFamily="2" charset="2"/>
              <a:buChar char="Ø"/>
              <a:defRPr/>
            </a:pPr>
            <a:r>
              <a:rPr lang="de-DE" sz="2133" dirty="0">
                <a:solidFill>
                  <a:srgbClr val="4D4D4D">
                    <a:lumMod val="50000"/>
                  </a:srgbClr>
                </a:solidFill>
                <a:latin typeface="Calibri" panose="020F0502020204030204"/>
                <a:sym typeface="Wingdings" panose="05000000000000000000" pitchFamily="2" charset="2"/>
              </a:rPr>
              <a:t>03/2024 – erstes Arbeitsmeeting des CEN/CLC JTC 24 DPP </a:t>
            </a:r>
          </a:p>
          <a:p>
            <a:pPr marL="380981" indent="-380981" defTabSz="1219140">
              <a:spcAft>
                <a:spcPts val="1333"/>
              </a:spcAft>
              <a:buFont typeface="Wingdings" panose="05000000000000000000" pitchFamily="2" charset="2"/>
              <a:buChar char="Ø"/>
              <a:defRPr/>
            </a:pPr>
            <a:endParaRPr lang="de-DE" sz="2133" dirty="0">
              <a:solidFill>
                <a:srgbClr val="4D4D4D">
                  <a:lumMod val="50000"/>
                </a:srgbClr>
              </a:solidFill>
              <a:latin typeface="Calibri" panose="020F0502020204030204"/>
              <a:sym typeface="Wingdings" panose="05000000000000000000" pitchFamily="2" charset="2"/>
            </a:endParaRPr>
          </a:p>
          <a:p>
            <a:pPr marL="380981" indent="-380981" defTabSz="1219140">
              <a:spcAft>
                <a:spcPts val="1333"/>
              </a:spcAft>
              <a:buFont typeface="Wingdings" panose="05000000000000000000" pitchFamily="2" charset="2"/>
              <a:buChar char="Ø"/>
              <a:defRPr/>
            </a:pPr>
            <a:endParaRPr lang="de-DE" sz="2133" dirty="0">
              <a:solidFill>
                <a:srgbClr val="4D4D4D">
                  <a:lumMod val="50000"/>
                </a:srgbClr>
              </a:solidFill>
              <a:latin typeface="Calibri" panose="020F0502020204030204"/>
              <a:sym typeface="Wingdings" panose="05000000000000000000" pitchFamily="2" charset="2"/>
            </a:endParaRPr>
          </a:p>
          <a:p>
            <a:pPr marL="380981" indent="-380981" defTabSz="1219140">
              <a:spcAft>
                <a:spcPts val="1333"/>
              </a:spcAft>
              <a:buFont typeface="Wingdings" panose="05000000000000000000" pitchFamily="2" charset="2"/>
              <a:buChar char="Ø"/>
              <a:defRPr/>
            </a:pPr>
            <a:endParaRPr lang="de-DE" sz="2133" dirty="0">
              <a:solidFill>
                <a:srgbClr val="4D4D4D">
                  <a:lumMod val="50000"/>
                </a:srgbClr>
              </a:solidFill>
              <a:latin typeface="Calibri" panose="020F0502020204030204"/>
              <a:sym typeface="Wingdings" panose="05000000000000000000" pitchFamily="2" charset="2"/>
            </a:endParaRPr>
          </a:p>
          <a:p>
            <a:pPr marL="380981" indent="-380981" defTabSz="1219140">
              <a:spcAft>
                <a:spcPts val="1333"/>
              </a:spcAft>
              <a:buFont typeface="Wingdings" panose="05000000000000000000" pitchFamily="2" charset="2"/>
              <a:buChar char="Ø"/>
              <a:defRPr/>
            </a:pPr>
            <a:endParaRPr lang="de-DE" sz="2133" dirty="0">
              <a:solidFill>
                <a:srgbClr val="4D4D4D">
                  <a:lumMod val="50000"/>
                </a:srgbClr>
              </a:solidFill>
              <a:latin typeface="Calibri" panose="020F0502020204030204"/>
              <a:sym typeface="Wingdings" panose="05000000000000000000" pitchFamily="2" charset="2"/>
            </a:endParaRPr>
          </a:p>
          <a:p>
            <a:pPr marL="380981" indent="-380981" defTabSz="1219140">
              <a:spcAft>
                <a:spcPts val="1333"/>
              </a:spcAft>
              <a:buFont typeface="Wingdings" panose="05000000000000000000" pitchFamily="2" charset="2"/>
              <a:buChar char="Ø"/>
              <a:defRPr/>
            </a:pPr>
            <a:endParaRPr lang="de-DE" sz="2133" dirty="0">
              <a:solidFill>
                <a:srgbClr val="4D4D4D">
                  <a:lumMod val="50000"/>
                </a:srgbClr>
              </a:solidFill>
              <a:latin typeface="Calibri" panose="020F0502020204030204"/>
              <a:sym typeface="Wingdings" panose="05000000000000000000" pitchFamily="2" charset="2"/>
            </a:endParaRPr>
          </a:p>
          <a:p>
            <a:pPr defTabSz="1219140">
              <a:spcAft>
                <a:spcPts val="1333"/>
              </a:spcAft>
              <a:defRPr/>
            </a:pPr>
            <a:endParaRPr lang="de-DE" sz="1467" dirty="0">
              <a:solidFill>
                <a:srgbClr val="4D4D4D">
                  <a:lumMod val="50000"/>
                </a:srgbClr>
              </a:solidFill>
              <a:latin typeface="Calibri" panose="020F0502020204030204"/>
            </a:endParaRPr>
          </a:p>
        </p:txBody>
      </p:sp>
      <p:pic>
        <p:nvPicPr>
          <p:cNvPr id="6" name="Grafik 5" descr="Ein Bild, das Im Haus, Person, Szene, Kleidung enthält.&#10;&#10;Automatisch generierte Beschreibung">
            <a:extLst>
              <a:ext uri="{FF2B5EF4-FFF2-40B4-BE49-F238E27FC236}">
                <a16:creationId xmlns:a16="http://schemas.microsoft.com/office/drawing/2014/main" id="{3B42133A-E5DE-4ACE-FA77-CD2143559008}"/>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t="19059" b="14234"/>
          <a:stretch/>
        </p:blipFill>
        <p:spPr>
          <a:xfrm>
            <a:off x="7673024" y="855521"/>
            <a:ext cx="4116808" cy="1545011"/>
          </a:xfrm>
          <a:prstGeom prst="rect">
            <a:avLst/>
          </a:prstGeom>
        </p:spPr>
      </p:pic>
    </p:spTree>
    <p:extLst>
      <p:ext uri="{BB962C8B-B14F-4D97-AF65-F5344CB8AC3E}">
        <p14:creationId xmlns:p14="http://schemas.microsoft.com/office/powerpoint/2010/main" val="40472742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hteck 30"/>
          <p:cNvSpPr/>
          <p:nvPr/>
        </p:nvSpPr>
        <p:spPr>
          <a:xfrm>
            <a:off x="2517217" y="2957457"/>
            <a:ext cx="6389225" cy="2398352"/>
          </a:xfrm>
          <a:prstGeom prst="rect">
            <a:avLst/>
          </a:prstGeom>
          <a:solidFill>
            <a:srgbClr val="32B7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de-DE">
              <a:solidFill>
                <a:prstClr val="white"/>
              </a:solidFill>
              <a:latin typeface="Arial"/>
            </a:endParaRPr>
          </a:p>
        </p:txBody>
      </p:sp>
      <p:sp>
        <p:nvSpPr>
          <p:cNvPr id="30" name="Rechteck 29"/>
          <p:cNvSpPr/>
          <p:nvPr/>
        </p:nvSpPr>
        <p:spPr>
          <a:xfrm>
            <a:off x="2517217" y="1172012"/>
            <a:ext cx="6389225" cy="1716733"/>
          </a:xfrm>
          <a:prstGeom prst="rect">
            <a:avLst/>
          </a:prstGeom>
          <a:solidFill>
            <a:srgbClr val="98DB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de-DE">
              <a:solidFill>
                <a:prstClr val="white"/>
              </a:solidFill>
              <a:latin typeface="Arial"/>
            </a:endParaRPr>
          </a:p>
        </p:txBody>
      </p:sp>
      <p:cxnSp>
        <p:nvCxnSpPr>
          <p:cNvPr id="86" name="Gerade Verbindung mit Pfeil 85">
            <a:extLst>
              <a:ext uri="{FF2B5EF4-FFF2-40B4-BE49-F238E27FC236}">
                <a16:creationId xmlns:a16="http://schemas.microsoft.com/office/drawing/2014/main" id="{75B7A7BF-8367-440F-8B77-03CEDBDAC1BF}"/>
              </a:ext>
            </a:extLst>
          </p:cNvPr>
          <p:cNvCxnSpPr>
            <a:cxnSpLocks/>
            <a:stCxn id="94" idx="4"/>
            <a:endCxn id="93" idx="0"/>
          </p:cNvCxnSpPr>
          <p:nvPr/>
        </p:nvCxnSpPr>
        <p:spPr bwMode="auto">
          <a:xfrm>
            <a:off x="5795036" y="2330921"/>
            <a:ext cx="1" cy="640553"/>
          </a:xfrm>
          <a:prstGeom prst="straightConnector1">
            <a:avLst/>
          </a:prstGeom>
          <a:solidFill>
            <a:schemeClr val="accent1"/>
          </a:solidFill>
          <a:ln w="38100" cap="flat" cmpd="sng" algn="ctr">
            <a:solidFill>
              <a:schemeClr val="accent5">
                <a:lumMod val="40000"/>
                <a:lumOff val="60000"/>
              </a:schemeClr>
            </a:solidFill>
            <a:prstDash val="sysDot"/>
            <a:round/>
            <a:headEnd type="none" w="med" len="med"/>
            <a:tailEnd type="none"/>
          </a:ln>
          <a:effectLst/>
        </p:spPr>
      </p:cxnSp>
      <p:sp>
        <p:nvSpPr>
          <p:cNvPr id="93" name="Ellipse 92"/>
          <p:cNvSpPr/>
          <p:nvPr/>
        </p:nvSpPr>
        <p:spPr>
          <a:xfrm>
            <a:off x="5375401" y="2971472"/>
            <a:ext cx="839267" cy="839267"/>
          </a:xfrm>
          <a:prstGeom prst="ellipse">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defTabSz="914377">
              <a:defRPr/>
            </a:pPr>
            <a:r>
              <a:rPr lang="de-DE" sz="533" dirty="0">
                <a:solidFill>
                  <a:prstClr val="white"/>
                </a:solidFill>
                <a:latin typeface="Arial"/>
              </a:rPr>
              <a:t>DIN/DKE</a:t>
            </a:r>
            <a:br>
              <a:rPr lang="de-DE" sz="533" b="1" dirty="0">
                <a:solidFill>
                  <a:prstClr val="white"/>
                </a:solidFill>
                <a:latin typeface="Arial"/>
              </a:rPr>
            </a:br>
            <a:r>
              <a:rPr lang="de-DE" sz="1200" b="1" dirty="0">
                <a:solidFill>
                  <a:prstClr val="white"/>
                </a:solidFill>
                <a:latin typeface="Arial"/>
              </a:rPr>
              <a:t>GG</a:t>
            </a:r>
          </a:p>
          <a:p>
            <a:pPr algn="ctr" defTabSz="914377">
              <a:defRPr/>
            </a:pPr>
            <a:r>
              <a:rPr lang="de-DE" sz="1200" b="1" dirty="0">
                <a:solidFill>
                  <a:prstClr val="white"/>
                </a:solidFill>
                <a:latin typeface="Arial"/>
              </a:rPr>
              <a:t>DPP</a:t>
            </a:r>
          </a:p>
        </p:txBody>
      </p:sp>
      <p:sp>
        <p:nvSpPr>
          <p:cNvPr id="94" name="Ellipse 93"/>
          <p:cNvSpPr/>
          <p:nvPr/>
        </p:nvSpPr>
        <p:spPr>
          <a:xfrm>
            <a:off x="5375401" y="1491653"/>
            <a:ext cx="839267" cy="839267"/>
          </a:xfrm>
          <a:prstGeom prst="ellipse">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defTabSz="914377">
              <a:defRPr/>
            </a:pPr>
            <a:r>
              <a:rPr lang="de-DE" sz="533" dirty="0">
                <a:solidFill>
                  <a:prstClr val="white"/>
                </a:solidFill>
                <a:latin typeface="Arial"/>
              </a:rPr>
              <a:t>CEN/ CENELEC</a:t>
            </a:r>
            <a:endParaRPr lang="de-DE" sz="600" dirty="0">
              <a:solidFill>
                <a:prstClr val="white"/>
              </a:solidFill>
              <a:latin typeface="Arial"/>
            </a:endParaRPr>
          </a:p>
          <a:p>
            <a:pPr algn="ctr" defTabSz="914377">
              <a:defRPr/>
            </a:pPr>
            <a:r>
              <a:rPr lang="de-DE" sz="1200" b="1" dirty="0">
                <a:solidFill>
                  <a:prstClr val="white"/>
                </a:solidFill>
                <a:latin typeface="Arial"/>
              </a:rPr>
              <a:t>JTC</a:t>
            </a:r>
          </a:p>
          <a:p>
            <a:pPr algn="ctr" defTabSz="914377">
              <a:defRPr/>
            </a:pPr>
            <a:r>
              <a:rPr lang="de-DE" sz="1200" b="1" dirty="0">
                <a:solidFill>
                  <a:prstClr val="white"/>
                </a:solidFill>
                <a:latin typeface="Arial"/>
              </a:rPr>
              <a:t>DPP</a:t>
            </a:r>
          </a:p>
        </p:txBody>
      </p:sp>
      <p:cxnSp>
        <p:nvCxnSpPr>
          <p:cNvPr id="135" name="Gerader Verbinder 134"/>
          <p:cNvCxnSpPr>
            <a:stCxn id="15" idx="0"/>
          </p:cNvCxnSpPr>
          <p:nvPr/>
        </p:nvCxnSpPr>
        <p:spPr>
          <a:xfrm flipV="1">
            <a:off x="10324903" y="668527"/>
            <a:ext cx="0" cy="2654075"/>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39" name="Rechteck 138"/>
          <p:cNvSpPr/>
          <p:nvPr/>
        </p:nvSpPr>
        <p:spPr>
          <a:xfrm>
            <a:off x="10024359" y="2971473"/>
            <a:ext cx="530559" cy="246567"/>
          </a:xfrm>
          <a:prstGeom prst="rect">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de-DE">
              <a:solidFill>
                <a:prstClr val="white"/>
              </a:solidFill>
              <a:latin typeface="Arial"/>
            </a:endParaRPr>
          </a:p>
        </p:txBody>
      </p:sp>
      <p:sp>
        <p:nvSpPr>
          <p:cNvPr id="138" name="Rechteck 137"/>
          <p:cNvSpPr/>
          <p:nvPr/>
        </p:nvSpPr>
        <p:spPr>
          <a:xfrm>
            <a:off x="10153968" y="2059215"/>
            <a:ext cx="624672" cy="284092"/>
          </a:xfrm>
          <a:prstGeom prst="rect">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de-DE">
              <a:solidFill>
                <a:prstClr val="white"/>
              </a:solidFill>
              <a:latin typeface="Arial"/>
            </a:endParaRPr>
          </a:p>
        </p:txBody>
      </p:sp>
      <p:pic>
        <p:nvPicPr>
          <p:cNvPr id="15" name="Grafik 14"/>
          <p:cNvPicPr>
            <a:picLocks noChangeAspect="1"/>
          </p:cNvPicPr>
          <p:nvPr/>
        </p:nvPicPr>
        <p:blipFill rotWithShape="1">
          <a:blip r:embed="rId3"/>
          <a:srcRect l="60949" t="30291" r="4297" b="18794"/>
          <a:stretch/>
        </p:blipFill>
        <p:spPr>
          <a:xfrm>
            <a:off x="9843671" y="3322602"/>
            <a:ext cx="962463" cy="854501"/>
          </a:xfrm>
          <a:prstGeom prst="rect">
            <a:avLst/>
          </a:prstGeom>
        </p:spPr>
      </p:pic>
      <p:sp>
        <p:nvSpPr>
          <p:cNvPr id="115" name="Rechteck 114"/>
          <p:cNvSpPr/>
          <p:nvPr/>
        </p:nvSpPr>
        <p:spPr>
          <a:xfrm>
            <a:off x="8745303" y="4626503"/>
            <a:ext cx="419631" cy="1211579"/>
          </a:xfrm>
          <a:prstGeom prst="rect">
            <a:avLst/>
          </a:prstGeom>
        </p:spPr>
        <p:style>
          <a:lnRef idx="1">
            <a:schemeClr val="accent5"/>
          </a:lnRef>
          <a:fillRef idx="2">
            <a:schemeClr val="accent5"/>
          </a:fillRef>
          <a:effectRef idx="1">
            <a:schemeClr val="accent5"/>
          </a:effectRef>
          <a:fontRef idx="minor">
            <a:schemeClr val="dk1"/>
          </a:fontRef>
        </p:style>
        <p:txBody>
          <a:bodyPr vert="vert270" rtlCol="0" anchor="ctr"/>
          <a:lstStyle/>
          <a:p>
            <a:pPr algn="ctr" defTabSz="914377">
              <a:defRPr/>
            </a:pPr>
            <a:r>
              <a:rPr lang="de-DE" sz="1200" dirty="0">
                <a:solidFill>
                  <a:srgbClr val="004164"/>
                </a:solidFill>
                <a:latin typeface="Arial"/>
              </a:rPr>
              <a:t>Stahl</a:t>
            </a:r>
          </a:p>
        </p:txBody>
      </p:sp>
      <p:sp>
        <p:nvSpPr>
          <p:cNvPr id="114" name="Rechteck 113"/>
          <p:cNvSpPr/>
          <p:nvPr/>
        </p:nvSpPr>
        <p:spPr>
          <a:xfrm>
            <a:off x="8135970" y="4633177"/>
            <a:ext cx="419631" cy="1211579"/>
          </a:xfrm>
          <a:prstGeom prst="rect">
            <a:avLst/>
          </a:prstGeom>
        </p:spPr>
        <p:style>
          <a:lnRef idx="1">
            <a:schemeClr val="accent5"/>
          </a:lnRef>
          <a:fillRef idx="2">
            <a:schemeClr val="accent5"/>
          </a:fillRef>
          <a:effectRef idx="1">
            <a:schemeClr val="accent5"/>
          </a:effectRef>
          <a:fontRef idx="minor">
            <a:schemeClr val="dk1"/>
          </a:fontRef>
        </p:style>
        <p:txBody>
          <a:bodyPr vert="vert270" rtlCol="0" anchor="ctr"/>
          <a:lstStyle/>
          <a:p>
            <a:pPr algn="ctr" defTabSz="914377">
              <a:defRPr/>
            </a:pPr>
            <a:r>
              <a:rPr lang="de-DE" sz="1200" dirty="0">
                <a:solidFill>
                  <a:srgbClr val="004164"/>
                </a:solidFill>
                <a:latin typeface="Arial"/>
              </a:rPr>
              <a:t>Chemie</a:t>
            </a:r>
          </a:p>
        </p:txBody>
      </p:sp>
      <p:sp>
        <p:nvSpPr>
          <p:cNvPr id="118" name="Ellipse 117"/>
          <p:cNvSpPr/>
          <p:nvPr/>
        </p:nvSpPr>
        <p:spPr>
          <a:xfrm>
            <a:off x="8642289" y="4406415"/>
            <a:ext cx="302592" cy="302592"/>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77">
              <a:defRPr/>
            </a:pPr>
            <a:endParaRPr lang="de-DE" sz="800" dirty="0">
              <a:solidFill>
                <a:srgbClr val="004164"/>
              </a:solidFill>
              <a:latin typeface="Arial"/>
            </a:endParaRPr>
          </a:p>
        </p:txBody>
      </p:sp>
      <p:sp>
        <p:nvSpPr>
          <p:cNvPr id="117" name="Ellipse 116"/>
          <p:cNvSpPr/>
          <p:nvPr/>
        </p:nvSpPr>
        <p:spPr>
          <a:xfrm>
            <a:off x="8031171" y="4390933"/>
            <a:ext cx="302592" cy="302592"/>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77">
              <a:defRPr/>
            </a:pPr>
            <a:endParaRPr lang="de-DE" sz="800" dirty="0">
              <a:solidFill>
                <a:srgbClr val="004164"/>
              </a:solidFill>
              <a:latin typeface="Arial"/>
            </a:endParaRPr>
          </a:p>
        </p:txBody>
      </p:sp>
      <p:sp>
        <p:nvSpPr>
          <p:cNvPr id="104" name="Rechteck 103"/>
          <p:cNvSpPr/>
          <p:nvPr/>
        </p:nvSpPr>
        <p:spPr>
          <a:xfrm>
            <a:off x="2882386" y="4627839"/>
            <a:ext cx="419631" cy="1211579"/>
          </a:xfrm>
          <a:prstGeom prst="rect">
            <a:avLst/>
          </a:prstGeom>
        </p:spPr>
        <p:style>
          <a:lnRef idx="1">
            <a:schemeClr val="accent5"/>
          </a:lnRef>
          <a:fillRef idx="2">
            <a:schemeClr val="accent5"/>
          </a:fillRef>
          <a:effectRef idx="1">
            <a:schemeClr val="accent5"/>
          </a:effectRef>
          <a:fontRef idx="minor">
            <a:schemeClr val="dk1"/>
          </a:fontRef>
        </p:style>
        <p:txBody>
          <a:bodyPr vert="vert270" rtlCol="0" anchor="ctr"/>
          <a:lstStyle/>
          <a:p>
            <a:pPr algn="ctr" defTabSz="914377">
              <a:defRPr/>
            </a:pPr>
            <a:r>
              <a:rPr lang="de-DE" sz="1200" dirty="0">
                <a:solidFill>
                  <a:srgbClr val="004164"/>
                </a:solidFill>
                <a:latin typeface="Arial"/>
              </a:rPr>
              <a:t>Maschinenbau</a:t>
            </a:r>
          </a:p>
        </p:txBody>
      </p:sp>
      <p:sp>
        <p:nvSpPr>
          <p:cNvPr id="2" name="Rechteck 1"/>
          <p:cNvSpPr/>
          <p:nvPr/>
        </p:nvSpPr>
        <p:spPr>
          <a:xfrm>
            <a:off x="9826433" y="0"/>
            <a:ext cx="2251268" cy="957560"/>
          </a:xfrm>
          <a:prstGeom prst="rect">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de-DE">
              <a:solidFill>
                <a:prstClr val="white"/>
              </a:solidFill>
              <a:latin typeface="Arial"/>
            </a:endParaRPr>
          </a:p>
        </p:txBody>
      </p:sp>
      <p:sp>
        <p:nvSpPr>
          <p:cNvPr id="35" name="Rechteck 34"/>
          <p:cNvSpPr/>
          <p:nvPr/>
        </p:nvSpPr>
        <p:spPr>
          <a:xfrm>
            <a:off x="2594532" y="4626505"/>
            <a:ext cx="108000" cy="1211579"/>
          </a:xfrm>
          <a:prstGeom prst="rect">
            <a:avLst/>
          </a:prstGeom>
        </p:spPr>
        <p:style>
          <a:lnRef idx="1">
            <a:schemeClr val="accent5"/>
          </a:lnRef>
          <a:fillRef idx="2">
            <a:schemeClr val="accent5"/>
          </a:fillRef>
          <a:effectRef idx="1">
            <a:schemeClr val="accent5"/>
          </a:effectRef>
          <a:fontRef idx="minor">
            <a:schemeClr val="dk1"/>
          </a:fontRef>
        </p:style>
        <p:txBody>
          <a:bodyPr vert="vert270" rtlCol="0" anchor="ctr"/>
          <a:lstStyle/>
          <a:p>
            <a:pPr algn="ctr" defTabSz="914377">
              <a:defRPr/>
            </a:pPr>
            <a:endParaRPr lang="de-DE" sz="1200" dirty="0">
              <a:solidFill>
                <a:srgbClr val="004164"/>
              </a:solidFill>
              <a:latin typeface="Arial"/>
            </a:endParaRPr>
          </a:p>
        </p:txBody>
      </p:sp>
      <p:sp>
        <p:nvSpPr>
          <p:cNvPr id="37" name="Rechteck 36"/>
          <p:cNvSpPr/>
          <p:nvPr/>
        </p:nvSpPr>
        <p:spPr>
          <a:xfrm>
            <a:off x="2308123" y="4626504"/>
            <a:ext cx="108000" cy="1211579"/>
          </a:xfrm>
          <a:prstGeom prst="rect">
            <a:avLst/>
          </a:prstGeom>
        </p:spPr>
        <p:style>
          <a:lnRef idx="1">
            <a:schemeClr val="accent5"/>
          </a:lnRef>
          <a:fillRef idx="2">
            <a:schemeClr val="accent5"/>
          </a:fillRef>
          <a:effectRef idx="1">
            <a:schemeClr val="accent5"/>
          </a:effectRef>
          <a:fontRef idx="minor">
            <a:schemeClr val="dk1"/>
          </a:fontRef>
        </p:style>
        <p:txBody>
          <a:bodyPr vert="vert270" rtlCol="0" anchor="ctr"/>
          <a:lstStyle/>
          <a:p>
            <a:pPr algn="ctr" defTabSz="914377">
              <a:defRPr/>
            </a:pPr>
            <a:endParaRPr lang="de-DE" sz="1200" dirty="0">
              <a:solidFill>
                <a:srgbClr val="004164"/>
              </a:solidFill>
              <a:latin typeface="Arial"/>
            </a:endParaRPr>
          </a:p>
        </p:txBody>
      </p:sp>
      <p:sp>
        <p:nvSpPr>
          <p:cNvPr id="44" name="Rechteck 43"/>
          <p:cNvSpPr/>
          <p:nvPr/>
        </p:nvSpPr>
        <p:spPr>
          <a:xfrm>
            <a:off x="4125483" y="4633611"/>
            <a:ext cx="419631" cy="1211579"/>
          </a:xfrm>
          <a:prstGeom prst="rect">
            <a:avLst/>
          </a:prstGeom>
        </p:spPr>
        <p:style>
          <a:lnRef idx="1">
            <a:schemeClr val="accent5"/>
          </a:lnRef>
          <a:fillRef idx="2">
            <a:schemeClr val="accent5"/>
          </a:fillRef>
          <a:effectRef idx="1">
            <a:schemeClr val="accent5"/>
          </a:effectRef>
          <a:fontRef idx="minor">
            <a:schemeClr val="dk1"/>
          </a:fontRef>
        </p:style>
        <p:txBody>
          <a:bodyPr vert="vert270" rtlCol="0" anchor="ctr"/>
          <a:lstStyle/>
          <a:p>
            <a:pPr algn="ctr" defTabSz="914377">
              <a:defRPr/>
            </a:pPr>
            <a:r>
              <a:rPr lang="de-DE" sz="1200" dirty="0">
                <a:solidFill>
                  <a:srgbClr val="004164"/>
                </a:solidFill>
                <a:latin typeface="Arial"/>
              </a:rPr>
              <a:t>Textil</a:t>
            </a:r>
          </a:p>
        </p:txBody>
      </p:sp>
      <p:sp>
        <p:nvSpPr>
          <p:cNvPr id="45" name="Rechteck 44"/>
          <p:cNvSpPr/>
          <p:nvPr/>
        </p:nvSpPr>
        <p:spPr>
          <a:xfrm>
            <a:off x="7214338" y="4633611"/>
            <a:ext cx="419631" cy="1211579"/>
          </a:xfrm>
          <a:prstGeom prst="rect">
            <a:avLst/>
          </a:prstGeom>
        </p:spPr>
        <p:style>
          <a:lnRef idx="1">
            <a:schemeClr val="accent5"/>
          </a:lnRef>
          <a:fillRef idx="2">
            <a:schemeClr val="accent5"/>
          </a:fillRef>
          <a:effectRef idx="1">
            <a:schemeClr val="accent5"/>
          </a:effectRef>
          <a:fontRef idx="minor">
            <a:schemeClr val="dk1"/>
          </a:fontRef>
        </p:style>
        <p:txBody>
          <a:bodyPr vert="vert270" rtlCol="0" anchor="ctr"/>
          <a:lstStyle/>
          <a:p>
            <a:pPr algn="ctr" defTabSz="914377">
              <a:defRPr/>
            </a:pPr>
            <a:r>
              <a:rPr lang="de-DE" sz="1200" dirty="0">
                <a:solidFill>
                  <a:srgbClr val="004164"/>
                </a:solidFill>
                <a:latin typeface="Arial"/>
              </a:rPr>
              <a:t>Bau</a:t>
            </a:r>
          </a:p>
        </p:txBody>
      </p:sp>
      <p:sp>
        <p:nvSpPr>
          <p:cNvPr id="46" name="Rechteck 45"/>
          <p:cNvSpPr/>
          <p:nvPr/>
        </p:nvSpPr>
        <p:spPr>
          <a:xfrm>
            <a:off x="4779403" y="4633611"/>
            <a:ext cx="419631" cy="1211579"/>
          </a:xfrm>
          <a:prstGeom prst="rect">
            <a:avLst/>
          </a:prstGeom>
        </p:spPr>
        <p:style>
          <a:lnRef idx="1">
            <a:schemeClr val="accent5"/>
          </a:lnRef>
          <a:fillRef idx="2">
            <a:schemeClr val="accent5"/>
          </a:fillRef>
          <a:effectRef idx="1">
            <a:schemeClr val="accent5"/>
          </a:effectRef>
          <a:fontRef idx="minor">
            <a:schemeClr val="dk1"/>
          </a:fontRef>
        </p:style>
        <p:txBody>
          <a:bodyPr vert="vert270" rtlCol="0" anchor="ctr"/>
          <a:lstStyle/>
          <a:p>
            <a:pPr algn="ctr" defTabSz="914377">
              <a:defRPr/>
            </a:pPr>
            <a:r>
              <a:rPr lang="de-DE" sz="1200" dirty="0">
                <a:solidFill>
                  <a:srgbClr val="004164"/>
                </a:solidFill>
                <a:latin typeface="Arial"/>
              </a:rPr>
              <a:t>Lebensmittel</a:t>
            </a:r>
          </a:p>
        </p:txBody>
      </p:sp>
      <p:sp>
        <p:nvSpPr>
          <p:cNvPr id="47" name="Rechteck 46"/>
          <p:cNvSpPr/>
          <p:nvPr/>
        </p:nvSpPr>
        <p:spPr>
          <a:xfrm>
            <a:off x="5499823" y="4633612"/>
            <a:ext cx="419631" cy="1211579"/>
          </a:xfrm>
          <a:prstGeom prst="rect">
            <a:avLst/>
          </a:prstGeom>
        </p:spPr>
        <p:style>
          <a:lnRef idx="1">
            <a:schemeClr val="accent5"/>
          </a:lnRef>
          <a:fillRef idx="2">
            <a:schemeClr val="accent5"/>
          </a:fillRef>
          <a:effectRef idx="1">
            <a:schemeClr val="accent5"/>
          </a:effectRef>
          <a:fontRef idx="minor">
            <a:schemeClr val="dk1"/>
          </a:fontRef>
        </p:style>
        <p:txBody>
          <a:bodyPr vert="vert270" rtlCol="0" anchor="ctr"/>
          <a:lstStyle/>
          <a:p>
            <a:pPr algn="ctr" defTabSz="914377">
              <a:defRPr/>
            </a:pPr>
            <a:r>
              <a:rPr lang="de-DE" sz="1200" dirty="0">
                <a:solidFill>
                  <a:srgbClr val="004164"/>
                </a:solidFill>
                <a:latin typeface="Arial"/>
              </a:rPr>
              <a:t>Verpackung</a:t>
            </a:r>
          </a:p>
        </p:txBody>
      </p:sp>
      <p:sp>
        <p:nvSpPr>
          <p:cNvPr id="48" name="Rechteck 47"/>
          <p:cNvSpPr/>
          <p:nvPr/>
        </p:nvSpPr>
        <p:spPr>
          <a:xfrm>
            <a:off x="6203721" y="4633612"/>
            <a:ext cx="419631" cy="1211579"/>
          </a:xfrm>
          <a:prstGeom prst="rect">
            <a:avLst/>
          </a:prstGeom>
        </p:spPr>
        <p:style>
          <a:lnRef idx="1">
            <a:schemeClr val="accent5"/>
          </a:lnRef>
          <a:fillRef idx="2">
            <a:schemeClr val="accent5"/>
          </a:fillRef>
          <a:effectRef idx="1">
            <a:schemeClr val="accent5"/>
          </a:effectRef>
          <a:fontRef idx="minor">
            <a:schemeClr val="dk1"/>
          </a:fontRef>
        </p:style>
        <p:txBody>
          <a:bodyPr vert="vert270" rtlCol="0" anchor="ctr"/>
          <a:lstStyle/>
          <a:p>
            <a:pPr algn="ctr" defTabSz="914377">
              <a:defRPr/>
            </a:pPr>
            <a:r>
              <a:rPr lang="de-DE" sz="1200" dirty="0">
                <a:solidFill>
                  <a:srgbClr val="004164"/>
                </a:solidFill>
                <a:latin typeface="Arial"/>
              </a:rPr>
              <a:t>Automobil</a:t>
            </a:r>
          </a:p>
        </p:txBody>
      </p:sp>
      <p:sp>
        <p:nvSpPr>
          <p:cNvPr id="49" name="Textfeld 48"/>
          <p:cNvSpPr txBox="1"/>
          <p:nvPr/>
        </p:nvSpPr>
        <p:spPr>
          <a:xfrm flipH="1">
            <a:off x="-3802941" y="891488"/>
            <a:ext cx="2645412" cy="1200329"/>
          </a:xfrm>
          <a:prstGeom prst="rect">
            <a:avLst/>
          </a:prstGeom>
          <a:noFill/>
        </p:spPr>
        <p:txBody>
          <a:bodyPr wrap="square" rtlCol="0">
            <a:spAutoFit/>
          </a:bodyPr>
          <a:lstStyle/>
          <a:p>
            <a:pPr marL="171446" indent="-171446" defTabSz="914377">
              <a:buFontTx/>
              <a:buChar char="-"/>
              <a:defRPr/>
            </a:pPr>
            <a:r>
              <a:rPr lang="de-DE" sz="900" dirty="0">
                <a:solidFill>
                  <a:srgbClr val="004164"/>
                </a:solidFill>
                <a:latin typeface="Arial"/>
              </a:rPr>
              <a:t>politische Adressierung</a:t>
            </a:r>
          </a:p>
          <a:p>
            <a:pPr marL="628635" lvl="1" indent="-171446" defTabSz="914377">
              <a:buFontTx/>
              <a:buChar char="-"/>
              <a:defRPr/>
            </a:pPr>
            <a:r>
              <a:rPr lang="de-DE" sz="900" dirty="0">
                <a:solidFill>
                  <a:srgbClr val="004164"/>
                </a:solidFill>
                <a:latin typeface="Arial"/>
              </a:rPr>
              <a:t>NLF – Marktüberwachung</a:t>
            </a:r>
          </a:p>
          <a:p>
            <a:pPr marL="628635" lvl="1" indent="-171446" defTabSz="914377">
              <a:buFontTx/>
              <a:buChar char="-"/>
              <a:defRPr/>
            </a:pPr>
            <a:endParaRPr lang="de-DE" sz="900" dirty="0">
              <a:solidFill>
                <a:srgbClr val="004164"/>
              </a:solidFill>
              <a:latin typeface="Arial"/>
            </a:endParaRPr>
          </a:p>
          <a:p>
            <a:pPr marL="171446" indent="-171446" defTabSz="914377">
              <a:buFontTx/>
              <a:buChar char="-"/>
              <a:defRPr/>
            </a:pPr>
            <a:endParaRPr lang="de-DE" sz="900" dirty="0">
              <a:solidFill>
                <a:srgbClr val="004164"/>
              </a:solidFill>
              <a:latin typeface="Arial"/>
            </a:endParaRPr>
          </a:p>
          <a:p>
            <a:pPr marL="171446" indent="-171446" defTabSz="914377">
              <a:buFontTx/>
              <a:buChar char="-"/>
              <a:defRPr/>
            </a:pPr>
            <a:r>
              <a:rPr lang="de-DE" sz="900" dirty="0">
                <a:solidFill>
                  <a:srgbClr val="004164"/>
                </a:solidFill>
                <a:latin typeface="Arial"/>
              </a:rPr>
              <a:t>bestehende Initiativen</a:t>
            </a:r>
          </a:p>
          <a:p>
            <a:pPr marL="171446" indent="-171446" defTabSz="914377">
              <a:buFontTx/>
              <a:buChar char="-"/>
              <a:defRPr/>
            </a:pPr>
            <a:endParaRPr lang="de-DE" sz="900" dirty="0">
              <a:solidFill>
                <a:srgbClr val="004164"/>
              </a:solidFill>
              <a:latin typeface="Arial"/>
            </a:endParaRPr>
          </a:p>
          <a:p>
            <a:pPr marL="171446" indent="-171446" defTabSz="914377">
              <a:buFontTx/>
              <a:buChar char="-"/>
              <a:defRPr/>
            </a:pPr>
            <a:r>
              <a:rPr lang="de-DE" sz="900" dirty="0">
                <a:solidFill>
                  <a:srgbClr val="004164"/>
                </a:solidFill>
                <a:latin typeface="Arial"/>
              </a:rPr>
              <a:t>technische Horizonte</a:t>
            </a:r>
          </a:p>
          <a:p>
            <a:pPr marL="171446" indent="-171446" defTabSz="914377">
              <a:buFontTx/>
              <a:buChar char="-"/>
              <a:defRPr/>
            </a:pPr>
            <a:endParaRPr lang="de-DE" sz="900" dirty="0">
              <a:solidFill>
                <a:srgbClr val="004164"/>
              </a:solidFill>
              <a:latin typeface="Arial"/>
            </a:endParaRPr>
          </a:p>
        </p:txBody>
      </p:sp>
      <p:sp>
        <p:nvSpPr>
          <p:cNvPr id="50" name="Textfeld 49"/>
          <p:cNvSpPr txBox="1"/>
          <p:nvPr/>
        </p:nvSpPr>
        <p:spPr>
          <a:xfrm flipH="1">
            <a:off x="14395505" y="1450741"/>
            <a:ext cx="2645412" cy="1615827"/>
          </a:xfrm>
          <a:prstGeom prst="rect">
            <a:avLst/>
          </a:prstGeom>
          <a:noFill/>
        </p:spPr>
        <p:txBody>
          <a:bodyPr wrap="square" rtlCol="0">
            <a:spAutoFit/>
          </a:bodyPr>
          <a:lstStyle/>
          <a:p>
            <a:pPr marL="171446" indent="-171446" defTabSz="914377">
              <a:buFontTx/>
              <a:buChar char="-"/>
              <a:defRPr/>
            </a:pPr>
            <a:r>
              <a:rPr lang="de-DE" sz="900" dirty="0">
                <a:solidFill>
                  <a:srgbClr val="004164"/>
                </a:solidFill>
                <a:latin typeface="Arial"/>
              </a:rPr>
              <a:t>Verpflichtende / gewünschte Informationen</a:t>
            </a:r>
          </a:p>
          <a:p>
            <a:pPr marL="171446" indent="-171446" defTabSz="914377">
              <a:buFontTx/>
              <a:buChar char="-"/>
              <a:defRPr/>
            </a:pPr>
            <a:r>
              <a:rPr lang="de-DE" sz="900" dirty="0">
                <a:solidFill>
                  <a:srgbClr val="004164"/>
                </a:solidFill>
                <a:latin typeface="Arial"/>
              </a:rPr>
              <a:t>Generierung der Informationen</a:t>
            </a:r>
          </a:p>
          <a:p>
            <a:pPr marL="171446" indent="-171446" defTabSz="914377">
              <a:buFontTx/>
              <a:buChar char="-"/>
              <a:defRPr/>
            </a:pPr>
            <a:r>
              <a:rPr lang="de-DE" sz="900" dirty="0">
                <a:solidFill>
                  <a:srgbClr val="004164"/>
                </a:solidFill>
                <a:latin typeface="Arial"/>
              </a:rPr>
              <a:t>Ablage der Informationen (dezentral / zentral)</a:t>
            </a:r>
          </a:p>
          <a:p>
            <a:pPr marL="171446" indent="-171446" defTabSz="914377">
              <a:buFontTx/>
              <a:buChar char="-"/>
              <a:defRPr/>
            </a:pPr>
            <a:r>
              <a:rPr lang="de-DE" sz="900" dirty="0">
                <a:solidFill>
                  <a:srgbClr val="004164"/>
                </a:solidFill>
                <a:latin typeface="Arial"/>
              </a:rPr>
              <a:t>Zugang zu Informationen - Schnittstellen</a:t>
            </a:r>
          </a:p>
          <a:p>
            <a:pPr marL="628635" lvl="1" indent="-171446" defTabSz="914377">
              <a:buFontTx/>
              <a:buChar char="-"/>
              <a:defRPr/>
            </a:pPr>
            <a:r>
              <a:rPr lang="de-DE" sz="900" dirty="0">
                <a:solidFill>
                  <a:srgbClr val="004164"/>
                </a:solidFill>
                <a:latin typeface="Arial"/>
              </a:rPr>
              <a:t>Verbraucher</a:t>
            </a:r>
          </a:p>
          <a:p>
            <a:pPr marL="628635" lvl="1" indent="-171446" defTabSz="914377">
              <a:buFontTx/>
              <a:buChar char="-"/>
              <a:defRPr/>
            </a:pPr>
            <a:r>
              <a:rPr lang="de-DE" sz="900" dirty="0" err="1">
                <a:solidFill>
                  <a:srgbClr val="004164"/>
                </a:solidFill>
                <a:latin typeface="Arial"/>
              </a:rPr>
              <a:t>Recycler</a:t>
            </a:r>
            <a:r>
              <a:rPr lang="de-DE" sz="900" dirty="0">
                <a:solidFill>
                  <a:srgbClr val="004164"/>
                </a:solidFill>
                <a:latin typeface="Arial"/>
              </a:rPr>
              <a:t> (?anonymisiert?)</a:t>
            </a:r>
          </a:p>
          <a:p>
            <a:pPr marL="628635" lvl="1" indent="-171446" defTabSz="914377">
              <a:buFontTx/>
              <a:buChar char="-"/>
              <a:defRPr/>
            </a:pPr>
            <a:r>
              <a:rPr lang="de-DE" sz="900" dirty="0">
                <a:solidFill>
                  <a:srgbClr val="004164"/>
                </a:solidFill>
                <a:latin typeface="Arial"/>
              </a:rPr>
              <a:t>MÜ</a:t>
            </a:r>
          </a:p>
          <a:p>
            <a:pPr marL="171446" indent="-171446" defTabSz="914377">
              <a:buFontTx/>
              <a:buChar char="-"/>
              <a:defRPr/>
            </a:pPr>
            <a:r>
              <a:rPr lang="de-DE" sz="900" dirty="0">
                <a:solidFill>
                  <a:srgbClr val="004164"/>
                </a:solidFill>
                <a:latin typeface="Arial"/>
              </a:rPr>
              <a:t>Sicherheit der Informationen</a:t>
            </a:r>
          </a:p>
          <a:p>
            <a:pPr marL="171446" indent="-171446" defTabSz="914377">
              <a:buFontTx/>
              <a:buChar char="-"/>
              <a:defRPr/>
            </a:pPr>
            <a:endParaRPr lang="de-DE" sz="900" dirty="0">
              <a:solidFill>
                <a:srgbClr val="004164"/>
              </a:solidFill>
              <a:latin typeface="Arial"/>
            </a:endParaRPr>
          </a:p>
          <a:p>
            <a:pPr marL="171446" indent="-171446" defTabSz="914377">
              <a:buFontTx/>
              <a:buChar char="-"/>
              <a:defRPr/>
            </a:pPr>
            <a:endParaRPr lang="de-DE" sz="900" dirty="0">
              <a:solidFill>
                <a:srgbClr val="004164"/>
              </a:solidFill>
              <a:latin typeface="Arial"/>
            </a:endParaRPr>
          </a:p>
        </p:txBody>
      </p:sp>
      <p:sp>
        <p:nvSpPr>
          <p:cNvPr id="51" name="Rechteck 50"/>
          <p:cNvSpPr/>
          <p:nvPr/>
        </p:nvSpPr>
        <p:spPr>
          <a:xfrm>
            <a:off x="6509454" y="4783457"/>
            <a:ext cx="419631" cy="1211579"/>
          </a:xfrm>
          <a:prstGeom prst="rect">
            <a:avLst/>
          </a:prstGeom>
        </p:spPr>
        <p:style>
          <a:lnRef idx="1">
            <a:schemeClr val="accent5"/>
          </a:lnRef>
          <a:fillRef idx="2">
            <a:schemeClr val="accent5"/>
          </a:fillRef>
          <a:effectRef idx="1">
            <a:schemeClr val="accent5"/>
          </a:effectRef>
          <a:fontRef idx="minor">
            <a:schemeClr val="dk1"/>
          </a:fontRef>
        </p:style>
        <p:txBody>
          <a:bodyPr vert="vert270" rtlCol="0" anchor="ctr"/>
          <a:lstStyle/>
          <a:p>
            <a:pPr algn="ctr" defTabSz="914377">
              <a:defRPr/>
            </a:pPr>
            <a:r>
              <a:rPr lang="de-DE" sz="1200" dirty="0">
                <a:solidFill>
                  <a:srgbClr val="004164"/>
                </a:solidFill>
                <a:latin typeface="Arial"/>
              </a:rPr>
              <a:t>Batterie</a:t>
            </a:r>
          </a:p>
        </p:txBody>
      </p:sp>
      <p:sp>
        <p:nvSpPr>
          <p:cNvPr id="52" name="Rechteck 51"/>
          <p:cNvSpPr/>
          <p:nvPr/>
        </p:nvSpPr>
        <p:spPr>
          <a:xfrm>
            <a:off x="7554794" y="4783457"/>
            <a:ext cx="419631" cy="1211579"/>
          </a:xfrm>
          <a:prstGeom prst="rect">
            <a:avLst/>
          </a:prstGeom>
        </p:spPr>
        <p:style>
          <a:lnRef idx="1">
            <a:schemeClr val="accent5"/>
          </a:lnRef>
          <a:fillRef idx="2">
            <a:schemeClr val="accent5"/>
          </a:fillRef>
          <a:effectRef idx="1">
            <a:schemeClr val="accent5"/>
          </a:effectRef>
          <a:fontRef idx="minor">
            <a:schemeClr val="dk1"/>
          </a:fontRef>
        </p:style>
        <p:txBody>
          <a:bodyPr vert="vert270" rtlCol="0" anchor="ctr"/>
          <a:lstStyle/>
          <a:p>
            <a:pPr algn="ctr" defTabSz="914377">
              <a:defRPr/>
            </a:pPr>
            <a:r>
              <a:rPr lang="de-DE" sz="1200" dirty="0">
                <a:solidFill>
                  <a:srgbClr val="004164"/>
                </a:solidFill>
                <a:latin typeface="Arial"/>
              </a:rPr>
              <a:t>Zement</a:t>
            </a:r>
          </a:p>
        </p:txBody>
      </p:sp>
      <p:sp>
        <p:nvSpPr>
          <p:cNvPr id="53" name="Textfeld 52"/>
          <p:cNvSpPr txBox="1"/>
          <p:nvPr/>
        </p:nvSpPr>
        <p:spPr>
          <a:xfrm rot="16200000">
            <a:off x="6557212" y="5653315"/>
            <a:ext cx="1560653" cy="200055"/>
          </a:xfrm>
          <a:prstGeom prst="rect">
            <a:avLst/>
          </a:prstGeom>
          <a:noFill/>
        </p:spPr>
        <p:txBody>
          <a:bodyPr wrap="square" rtlCol="0">
            <a:spAutoFit/>
          </a:bodyPr>
          <a:lstStyle/>
          <a:p>
            <a:pPr defTabSz="914377">
              <a:defRPr/>
            </a:pPr>
            <a:r>
              <a:rPr lang="de-DE" sz="700" dirty="0">
                <a:solidFill>
                  <a:srgbClr val="004164"/>
                </a:solidFill>
                <a:latin typeface="Arial"/>
              </a:rPr>
              <a:t>Gebäuderessourcenpass</a:t>
            </a:r>
          </a:p>
        </p:txBody>
      </p:sp>
      <p:sp>
        <p:nvSpPr>
          <p:cNvPr id="54" name="Textfeld 53"/>
          <p:cNvSpPr txBox="1"/>
          <p:nvPr/>
        </p:nvSpPr>
        <p:spPr>
          <a:xfrm rot="16200000">
            <a:off x="7178363" y="5599454"/>
            <a:ext cx="1560653" cy="307777"/>
          </a:xfrm>
          <a:prstGeom prst="rect">
            <a:avLst/>
          </a:prstGeom>
          <a:noFill/>
        </p:spPr>
        <p:txBody>
          <a:bodyPr wrap="square" rtlCol="0">
            <a:spAutoFit/>
          </a:bodyPr>
          <a:lstStyle/>
          <a:p>
            <a:pPr defTabSz="914377">
              <a:defRPr/>
            </a:pPr>
            <a:r>
              <a:rPr lang="de-DE" sz="700" dirty="0" err="1">
                <a:solidFill>
                  <a:srgbClr val="004164"/>
                </a:solidFill>
                <a:latin typeface="Arial"/>
              </a:rPr>
              <a:t>Notsitautionsprojekt</a:t>
            </a:r>
            <a:r>
              <a:rPr lang="de-DE" sz="700" dirty="0">
                <a:solidFill>
                  <a:srgbClr val="004164"/>
                </a:solidFill>
                <a:latin typeface="Arial"/>
              </a:rPr>
              <a:t> EU Normungsstrategie</a:t>
            </a:r>
          </a:p>
        </p:txBody>
      </p:sp>
      <p:sp>
        <p:nvSpPr>
          <p:cNvPr id="57" name="Textfeld 56"/>
          <p:cNvSpPr txBox="1"/>
          <p:nvPr/>
        </p:nvSpPr>
        <p:spPr>
          <a:xfrm flipH="1">
            <a:off x="14036303" y="3995543"/>
            <a:ext cx="2645412" cy="1754326"/>
          </a:xfrm>
          <a:prstGeom prst="rect">
            <a:avLst/>
          </a:prstGeom>
          <a:noFill/>
        </p:spPr>
        <p:txBody>
          <a:bodyPr wrap="square" rtlCol="0">
            <a:spAutoFit/>
          </a:bodyPr>
          <a:lstStyle/>
          <a:p>
            <a:pPr defTabSz="914377">
              <a:defRPr/>
            </a:pPr>
            <a:r>
              <a:rPr lang="de-DE" sz="900" dirty="0" err="1">
                <a:solidFill>
                  <a:srgbClr val="004164"/>
                </a:solidFill>
                <a:latin typeface="Arial"/>
              </a:rPr>
              <a:t>Sektorübergreifende</a:t>
            </a:r>
            <a:r>
              <a:rPr lang="de-DE" sz="900" dirty="0">
                <a:solidFill>
                  <a:srgbClr val="004164"/>
                </a:solidFill>
                <a:latin typeface="Arial"/>
              </a:rPr>
              <a:t> Definition von </a:t>
            </a:r>
            <a:r>
              <a:rPr lang="de-DE" sz="900" dirty="0" err="1">
                <a:solidFill>
                  <a:srgbClr val="004164"/>
                </a:solidFill>
                <a:latin typeface="Arial"/>
              </a:rPr>
              <a:t>Schnittestellen</a:t>
            </a:r>
            <a:r>
              <a:rPr lang="de-DE" sz="900" dirty="0">
                <a:solidFill>
                  <a:srgbClr val="004164"/>
                </a:solidFill>
                <a:latin typeface="Arial"/>
              </a:rPr>
              <a:t>, Datenformaten Sicherheit Identifizierung, </a:t>
            </a:r>
            <a:r>
              <a:rPr lang="de-DE" sz="900" dirty="0" err="1">
                <a:solidFill>
                  <a:srgbClr val="004164"/>
                </a:solidFill>
                <a:latin typeface="Arial"/>
              </a:rPr>
              <a:t>symantik</a:t>
            </a:r>
            <a:r>
              <a:rPr lang="de-DE" sz="900" dirty="0">
                <a:solidFill>
                  <a:srgbClr val="004164"/>
                </a:solidFill>
                <a:latin typeface="Arial"/>
              </a:rPr>
              <a:t>, </a:t>
            </a:r>
            <a:r>
              <a:rPr lang="de-DE" sz="900" dirty="0" err="1">
                <a:solidFill>
                  <a:srgbClr val="004164"/>
                </a:solidFill>
                <a:latin typeface="Arial"/>
              </a:rPr>
              <a:t>ontologoe</a:t>
            </a:r>
            <a:r>
              <a:rPr lang="de-DE" sz="900" dirty="0">
                <a:solidFill>
                  <a:srgbClr val="004164"/>
                </a:solidFill>
                <a:latin typeface="Arial"/>
              </a:rPr>
              <a:t>  … </a:t>
            </a:r>
          </a:p>
          <a:p>
            <a:pPr defTabSz="914377">
              <a:defRPr/>
            </a:pPr>
            <a:endParaRPr lang="de-DE" sz="900" dirty="0">
              <a:solidFill>
                <a:srgbClr val="004164"/>
              </a:solidFill>
              <a:latin typeface="Arial"/>
            </a:endParaRPr>
          </a:p>
          <a:p>
            <a:pPr defTabSz="914377">
              <a:defRPr/>
            </a:pPr>
            <a:r>
              <a:rPr lang="de-DE" sz="900" dirty="0" err="1">
                <a:solidFill>
                  <a:srgbClr val="004164"/>
                </a:solidFill>
                <a:latin typeface="Arial"/>
              </a:rPr>
              <a:t>Verteiliung</a:t>
            </a:r>
            <a:r>
              <a:rPr lang="de-DE" sz="900" dirty="0">
                <a:solidFill>
                  <a:srgbClr val="004164"/>
                </a:solidFill>
                <a:latin typeface="Arial"/>
              </a:rPr>
              <a:t> der </a:t>
            </a:r>
            <a:r>
              <a:rPr lang="de-DE" sz="900" dirty="0" err="1">
                <a:solidFill>
                  <a:srgbClr val="004164"/>
                </a:solidFill>
                <a:latin typeface="Arial"/>
              </a:rPr>
              <a:t>sektorübergreifenden</a:t>
            </a:r>
            <a:r>
              <a:rPr lang="de-DE" sz="900" dirty="0">
                <a:solidFill>
                  <a:srgbClr val="004164"/>
                </a:solidFill>
                <a:latin typeface="Arial"/>
              </a:rPr>
              <a:t> technischen Standardisierung (</a:t>
            </a:r>
            <a:r>
              <a:rPr lang="de-DE" sz="900" dirty="0" err="1">
                <a:solidFill>
                  <a:srgbClr val="004164"/>
                </a:solidFill>
                <a:latin typeface="Arial"/>
              </a:rPr>
              <a:t>gaanz</a:t>
            </a:r>
            <a:r>
              <a:rPr lang="de-DE" sz="900" dirty="0">
                <a:solidFill>
                  <a:srgbClr val="004164"/>
                </a:solidFill>
                <a:latin typeface="Arial"/>
              </a:rPr>
              <a:t> viel </a:t>
            </a:r>
            <a:r>
              <a:rPr lang="de-DE" sz="900" dirty="0" err="1">
                <a:solidFill>
                  <a:srgbClr val="004164"/>
                </a:solidFill>
                <a:latin typeface="Arial"/>
              </a:rPr>
              <a:t>nia</a:t>
            </a:r>
            <a:r>
              <a:rPr lang="de-DE" sz="900" dirty="0">
                <a:solidFill>
                  <a:srgbClr val="004164"/>
                </a:solidFill>
                <a:latin typeface="Arial"/>
              </a:rPr>
              <a:t>) auch um </a:t>
            </a:r>
            <a:r>
              <a:rPr lang="de-DE" sz="900" dirty="0" err="1">
                <a:solidFill>
                  <a:srgbClr val="004164"/>
                </a:solidFill>
                <a:latin typeface="Arial"/>
              </a:rPr>
              <a:t>internationalisieurung</a:t>
            </a:r>
            <a:r>
              <a:rPr lang="de-DE" sz="900" dirty="0">
                <a:solidFill>
                  <a:srgbClr val="004164"/>
                </a:solidFill>
                <a:latin typeface="Arial"/>
              </a:rPr>
              <a:t> zu gewährleisten</a:t>
            </a:r>
          </a:p>
          <a:p>
            <a:pPr defTabSz="914377">
              <a:defRPr/>
            </a:pPr>
            <a:endParaRPr lang="de-DE" sz="900" dirty="0">
              <a:solidFill>
                <a:srgbClr val="004164"/>
              </a:solidFill>
              <a:latin typeface="Arial"/>
            </a:endParaRPr>
          </a:p>
          <a:p>
            <a:pPr defTabSz="914377">
              <a:defRPr/>
            </a:pPr>
            <a:r>
              <a:rPr lang="de-DE" sz="900" dirty="0">
                <a:solidFill>
                  <a:srgbClr val="004164"/>
                </a:solidFill>
                <a:latin typeface="Arial"/>
              </a:rPr>
              <a:t>Vermeidung von </a:t>
            </a:r>
            <a:r>
              <a:rPr lang="de-DE" sz="900" dirty="0" err="1">
                <a:solidFill>
                  <a:srgbClr val="004164"/>
                </a:solidFill>
                <a:latin typeface="Arial"/>
              </a:rPr>
              <a:t>doppelnormung</a:t>
            </a:r>
            <a:endParaRPr lang="de-DE" sz="900" dirty="0">
              <a:solidFill>
                <a:srgbClr val="004164"/>
              </a:solidFill>
              <a:latin typeface="Arial"/>
            </a:endParaRPr>
          </a:p>
          <a:p>
            <a:pPr defTabSz="914377">
              <a:defRPr/>
            </a:pPr>
            <a:endParaRPr lang="de-DE" sz="900" dirty="0">
              <a:solidFill>
                <a:srgbClr val="004164"/>
              </a:solidFill>
              <a:latin typeface="Arial"/>
            </a:endParaRPr>
          </a:p>
          <a:p>
            <a:pPr defTabSz="914377">
              <a:defRPr/>
            </a:pPr>
            <a:r>
              <a:rPr lang="de-DE" sz="900" dirty="0">
                <a:solidFill>
                  <a:srgbClr val="004164"/>
                </a:solidFill>
                <a:latin typeface="Arial"/>
              </a:rPr>
              <a:t>Modularität eines Produkts braucht </a:t>
            </a:r>
            <a:r>
              <a:rPr lang="de-DE" sz="900" dirty="0" err="1">
                <a:solidFill>
                  <a:srgbClr val="004164"/>
                </a:solidFill>
                <a:latin typeface="Arial"/>
              </a:rPr>
              <a:t>interoperabilität</a:t>
            </a:r>
            <a:r>
              <a:rPr lang="de-DE" sz="900" dirty="0">
                <a:solidFill>
                  <a:srgbClr val="004164"/>
                </a:solidFill>
                <a:latin typeface="Arial"/>
              </a:rPr>
              <a:t> … co2print </a:t>
            </a:r>
          </a:p>
        </p:txBody>
      </p:sp>
      <p:pic>
        <p:nvPicPr>
          <p:cNvPr id="59" name="Picture 2" descr="https://www.r-cycle.org/wp-content/uploads/2022/05/r-cycle-logo-new-247x71-1.png"/>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rot="16200000">
            <a:off x="5536581" y="5688214"/>
            <a:ext cx="634531" cy="123311"/>
          </a:xfrm>
          <a:prstGeom prst="rect">
            <a:avLst/>
          </a:prstGeom>
          <a:noFill/>
          <a:extLst>
            <a:ext uri="{909E8E84-426E-40DD-AFC4-6F175D3DCCD1}">
              <a14:hiddenFill xmlns:a14="http://schemas.microsoft.com/office/drawing/2010/main">
                <a:solidFill>
                  <a:srgbClr val="FFFFFF"/>
                </a:solidFill>
              </a14:hiddenFill>
            </a:ext>
          </a:extLst>
        </p:spPr>
      </p:pic>
      <p:sp>
        <p:nvSpPr>
          <p:cNvPr id="60" name="Textfeld 59"/>
          <p:cNvSpPr txBox="1"/>
          <p:nvPr/>
        </p:nvSpPr>
        <p:spPr>
          <a:xfrm rot="16200000">
            <a:off x="6016319" y="5579121"/>
            <a:ext cx="1560653" cy="307777"/>
          </a:xfrm>
          <a:prstGeom prst="rect">
            <a:avLst/>
          </a:prstGeom>
          <a:noFill/>
        </p:spPr>
        <p:txBody>
          <a:bodyPr wrap="square" rtlCol="0">
            <a:spAutoFit/>
          </a:bodyPr>
          <a:lstStyle/>
          <a:p>
            <a:pPr defTabSz="914377">
              <a:defRPr/>
            </a:pPr>
            <a:r>
              <a:rPr lang="de-DE" sz="700" dirty="0">
                <a:solidFill>
                  <a:srgbClr val="004164"/>
                </a:solidFill>
                <a:latin typeface="Arial"/>
              </a:rPr>
              <a:t>Nationales</a:t>
            </a:r>
          </a:p>
          <a:p>
            <a:pPr defTabSz="914377">
              <a:defRPr/>
            </a:pPr>
            <a:r>
              <a:rPr lang="de-DE" sz="700" dirty="0">
                <a:solidFill>
                  <a:srgbClr val="004164"/>
                </a:solidFill>
                <a:latin typeface="Arial"/>
              </a:rPr>
              <a:t>Batteriepassprojekt</a:t>
            </a:r>
          </a:p>
        </p:txBody>
      </p:sp>
      <p:sp>
        <p:nvSpPr>
          <p:cNvPr id="61" name="Ellipse 60"/>
          <p:cNvSpPr/>
          <p:nvPr/>
        </p:nvSpPr>
        <p:spPr>
          <a:xfrm>
            <a:off x="4271553" y="4391728"/>
            <a:ext cx="302592" cy="302592"/>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77">
              <a:defRPr/>
            </a:pPr>
            <a:endParaRPr lang="de-DE" sz="800" dirty="0">
              <a:solidFill>
                <a:srgbClr val="004164"/>
              </a:solidFill>
              <a:latin typeface="Arial"/>
            </a:endParaRPr>
          </a:p>
        </p:txBody>
      </p:sp>
      <p:sp>
        <p:nvSpPr>
          <p:cNvPr id="62" name="Rechteck 61"/>
          <p:cNvSpPr/>
          <p:nvPr/>
        </p:nvSpPr>
        <p:spPr>
          <a:xfrm>
            <a:off x="3501814" y="4633611"/>
            <a:ext cx="419631" cy="1211579"/>
          </a:xfrm>
          <a:prstGeom prst="rect">
            <a:avLst/>
          </a:prstGeom>
        </p:spPr>
        <p:style>
          <a:lnRef idx="1">
            <a:schemeClr val="accent5"/>
          </a:lnRef>
          <a:fillRef idx="2">
            <a:schemeClr val="accent5"/>
          </a:fillRef>
          <a:effectRef idx="1">
            <a:schemeClr val="accent5"/>
          </a:effectRef>
          <a:fontRef idx="minor">
            <a:schemeClr val="dk1"/>
          </a:fontRef>
        </p:style>
        <p:txBody>
          <a:bodyPr vert="vert270" rtlCol="0" anchor="ctr"/>
          <a:lstStyle/>
          <a:p>
            <a:pPr algn="ctr" defTabSz="914377">
              <a:defRPr/>
            </a:pPr>
            <a:r>
              <a:rPr lang="de-DE" sz="1200" dirty="0">
                <a:solidFill>
                  <a:srgbClr val="004164"/>
                </a:solidFill>
                <a:latin typeface="Arial"/>
              </a:rPr>
              <a:t>Elektrotechnik</a:t>
            </a:r>
          </a:p>
        </p:txBody>
      </p:sp>
      <p:sp>
        <p:nvSpPr>
          <p:cNvPr id="64" name="Ellipse 63"/>
          <p:cNvSpPr/>
          <p:nvPr/>
        </p:nvSpPr>
        <p:spPr>
          <a:xfrm>
            <a:off x="4796175" y="4390933"/>
            <a:ext cx="302592" cy="302592"/>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77">
              <a:defRPr/>
            </a:pPr>
            <a:endParaRPr lang="de-DE" sz="800" dirty="0">
              <a:solidFill>
                <a:srgbClr val="004164"/>
              </a:solidFill>
              <a:latin typeface="Arial"/>
            </a:endParaRPr>
          </a:p>
        </p:txBody>
      </p:sp>
      <p:sp>
        <p:nvSpPr>
          <p:cNvPr id="65" name="Ellipse 64"/>
          <p:cNvSpPr/>
          <p:nvPr/>
        </p:nvSpPr>
        <p:spPr>
          <a:xfrm>
            <a:off x="5385139" y="4387316"/>
            <a:ext cx="302592" cy="302592"/>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77">
              <a:defRPr/>
            </a:pPr>
            <a:endParaRPr lang="de-DE" sz="800" dirty="0">
              <a:solidFill>
                <a:srgbClr val="004164"/>
              </a:solidFill>
              <a:latin typeface="Arial"/>
            </a:endParaRPr>
          </a:p>
        </p:txBody>
      </p:sp>
      <p:sp>
        <p:nvSpPr>
          <p:cNvPr id="66" name="Ellipse 65"/>
          <p:cNvSpPr/>
          <p:nvPr/>
        </p:nvSpPr>
        <p:spPr>
          <a:xfrm>
            <a:off x="6127423" y="4388045"/>
            <a:ext cx="302592" cy="302592"/>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77">
              <a:defRPr/>
            </a:pPr>
            <a:endParaRPr lang="de-DE" sz="800" dirty="0">
              <a:solidFill>
                <a:srgbClr val="004164"/>
              </a:solidFill>
              <a:latin typeface="Arial"/>
            </a:endParaRPr>
          </a:p>
        </p:txBody>
      </p:sp>
      <p:sp>
        <p:nvSpPr>
          <p:cNvPr id="67" name="Ellipse 66"/>
          <p:cNvSpPr/>
          <p:nvPr/>
        </p:nvSpPr>
        <p:spPr>
          <a:xfrm>
            <a:off x="6442367" y="4308117"/>
            <a:ext cx="556143" cy="556143"/>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77">
              <a:defRPr/>
            </a:pPr>
            <a:endParaRPr lang="de-DE" sz="800" dirty="0">
              <a:solidFill>
                <a:srgbClr val="004164"/>
              </a:solidFill>
              <a:latin typeface="Arial"/>
            </a:endParaRPr>
          </a:p>
        </p:txBody>
      </p:sp>
      <p:sp>
        <p:nvSpPr>
          <p:cNvPr id="68" name="Ellipse 67"/>
          <p:cNvSpPr/>
          <p:nvPr/>
        </p:nvSpPr>
        <p:spPr>
          <a:xfrm>
            <a:off x="7136663" y="4387316"/>
            <a:ext cx="302592" cy="302592"/>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77">
              <a:defRPr/>
            </a:pPr>
            <a:endParaRPr lang="de-DE" sz="800" dirty="0">
              <a:solidFill>
                <a:srgbClr val="004164"/>
              </a:solidFill>
              <a:latin typeface="Arial"/>
            </a:endParaRPr>
          </a:p>
        </p:txBody>
      </p:sp>
      <p:sp>
        <p:nvSpPr>
          <p:cNvPr id="69" name="Ellipse 68"/>
          <p:cNvSpPr/>
          <p:nvPr/>
        </p:nvSpPr>
        <p:spPr>
          <a:xfrm>
            <a:off x="7437800" y="4567545"/>
            <a:ext cx="302592" cy="302592"/>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77">
              <a:defRPr/>
            </a:pPr>
            <a:endParaRPr lang="de-DE" sz="800" dirty="0">
              <a:solidFill>
                <a:srgbClr val="004164"/>
              </a:solidFill>
              <a:latin typeface="Arial"/>
            </a:endParaRPr>
          </a:p>
        </p:txBody>
      </p:sp>
      <p:sp>
        <p:nvSpPr>
          <p:cNvPr id="70" name="Rechteck 69"/>
          <p:cNvSpPr/>
          <p:nvPr/>
        </p:nvSpPr>
        <p:spPr>
          <a:xfrm>
            <a:off x="9361591" y="4626501"/>
            <a:ext cx="108000" cy="1211579"/>
          </a:xfrm>
          <a:prstGeom prst="rect">
            <a:avLst/>
          </a:prstGeom>
        </p:spPr>
        <p:style>
          <a:lnRef idx="1">
            <a:schemeClr val="accent5"/>
          </a:lnRef>
          <a:fillRef idx="2">
            <a:schemeClr val="accent5"/>
          </a:fillRef>
          <a:effectRef idx="1">
            <a:schemeClr val="accent5"/>
          </a:effectRef>
          <a:fontRef idx="minor">
            <a:schemeClr val="dk1"/>
          </a:fontRef>
        </p:style>
        <p:txBody>
          <a:bodyPr vert="vert270" rtlCol="0" anchor="ctr"/>
          <a:lstStyle/>
          <a:p>
            <a:pPr algn="ctr" defTabSz="914377">
              <a:defRPr/>
            </a:pPr>
            <a:endParaRPr lang="de-DE" sz="1200" dirty="0">
              <a:solidFill>
                <a:srgbClr val="004164"/>
              </a:solidFill>
              <a:latin typeface="Arial"/>
            </a:endParaRPr>
          </a:p>
        </p:txBody>
      </p:sp>
      <p:sp>
        <p:nvSpPr>
          <p:cNvPr id="73" name="Ellipse 72"/>
          <p:cNvSpPr/>
          <p:nvPr/>
        </p:nvSpPr>
        <p:spPr>
          <a:xfrm>
            <a:off x="3142353" y="2789310"/>
            <a:ext cx="1183264" cy="589569"/>
          </a:xfrm>
          <a:prstGeom prst="ellipse">
            <a:avLst/>
          </a:prstGeom>
          <a:solidFill>
            <a:schemeClr val="accent4">
              <a:lumMod val="60000"/>
              <a:lumOff val="40000"/>
            </a:schemeClr>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defTabSz="914377">
              <a:defRPr/>
            </a:pPr>
            <a:r>
              <a:rPr lang="de-DE" sz="900" b="1" dirty="0" err="1">
                <a:solidFill>
                  <a:srgbClr val="004164"/>
                </a:solidFill>
                <a:latin typeface="Arial"/>
              </a:rPr>
              <a:t>Circular</a:t>
            </a:r>
            <a:r>
              <a:rPr lang="de-DE" sz="900" b="1" dirty="0">
                <a:solidFill>
                  <a:srgbClr val="004164"/>
                </a:solidFill>
                <a:latin typeface="Arial"/>
              </a:rPr>
              <a:t> Economy</a:t>
            </a:r>
            <a:endParaRPr lang="de-DE" sz="800" dirty="0">
              <a:solidFill>
                <a:srgbClr val="004164"/>
              </a:solidFill>
              <a:latin typeface="Arial"/>
            </a:endParaRPr>
          </a:p>
        </p:txBody>
      </p:sp>
      <p:sp>
        <p:nvSpPr>
          <p:cNvPr id="74" name="Ellipse 73"/>
          <p:cNvSpPr/>
          <p:nvPr/>
        </p:nvSpPr>
        <p:spPr>
          <a:xfrm>
            <a:off x="7207801" y="2759825"/>
            <a:ext cx="1324192" cy="589569"/>
          </a:xfrm>
          <a:prstGeom prst="ellipse">
            <a:avLst/>
          </a:prstGeom>
          <a:solidFill>
            <a:schemeClr val="accent4">
              <a:lumMod val="60000"/>
              <a:lumOff val="40000"/>
            </a:schemeClr>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defTabSz="914377">
              <a:defRPr/>
            </a:pPr>
            <a:r>
              <a:rPr lang="de-DE" sz="900" b="1" dirty="0">
                <a:solidFill>
                  <a:srgbClr val="004164"/>
                </a:solidFill>
                <a:latin typeface="Arial"/>
              </a:rPr>
              <a:t>QI-Digital</a:t>
            </a:r>
            <a:endParaRPr lang="de-DE" sz="800" dirty="0">
              <a:solidFill>
                <a:srgbClr val="004164"/>
              </a:solidFill>
              <a:latin typeface="Arial"/>
            </a:endParaRPr>
          </a:p>
        </p:txBody>
      </p:sp>
      <p:sp>
        <p:nvSpPr>
          <p:cNvPr id="79" name="Rechteck 78"/>
          <p:cNvSpPr/>
          <p:nvPr/>
        </p:nvSpPr>
        <p:spPr>
          <a:xfrm>
            <a:off x="2517217" y="1"/>
            <a:ext cx="6389225" cy="1121145"/>
          </a:xfrm>
          <a:prstGeom prst="rect">
            <a:avLst/>
          </a:prstGeom>
          <a:solidFill>
            <a:srgbClr val="D6F1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de-DE">
              <a:solidFill>
                <a:prstClr val="white"/>
              </a:solidFill>
              <a:latin typeface="Arial"/>
            </a:endParaRPr>
          </a:p>
        </p:txBody>
      </p:sp>
      <p:pic>
        <p:nvPicPr>
          <p:cNvPr id="81" name="Picture 8" descr="Logo"/>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10729018" y="2946889"/>
            <a:ext cx="1428951" cy="884907"/>
          </a:xfrm>
          <a:prstGeom prst="rect">
            <a:avLst/>
          </a:prstGeom>
          <a:noFill/>
          <a:extLst>
            <a:ext uri="{909E8E84-426E-40DD-AFC4-6F175D3DCCD1}">
              <a14:hiddenFill xmlns:a14="http://schemas.microsoft.com/office/drawing/2010/main">
                <a:solidFill>
                  <a:srgbClr val="FFFFFF"/>
                </a:solidFill>
              </a14:hiddenFill>
            </a:ext>
          </a:extLst>
        </p:spPr>
      </p:pic>
      <p:pic>
        <p:nvPicPr>
          <p:cNvPr id="82" name="Picture 10" descr="Logo"/>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10677460" y="3674718"/>
            <a:ext cx="2174072" cy="816409"/>
          </a:xfrm>
          <a:prstGeom prst="rect">
            <a:avLst/>
          </a:prstGeom>
          <a:noFill/>
          <a:extLst>
            <a:ext uri="{909E8E84-426E-40DD-AFC4-6F175D3DCCD1}">
              <a14:hiddenFill xmlns:a14="http://schemas.microsoft.com/office/drawing/2010/main">
                <a:solidFill>
                  <a:srgbClr val="FFFFFF"/>
                </a:solidFill>
              </a14:hiddenFill>
            </a:ext>
          </a:extLst>
        </p:spPr>
      </p:pic>
      <p:pic>
        <p:nvPicPr>
          <p:cNvPr id="83" name="Grafik 82"/>
          <p:cNvPicPr>
            <a:picLocks noChangeAspect="1"/>
          </p:cNvPicPr>
          <p:nvPr/>
        </p:nvPicPr>
        <p:blipFill rotWithShape="1">
          <a:blip r:embed="rId7"/>
          <a:srcRect t="6020" b="-14297"/>
          <a:stretch/>
        </p:blipFill>
        <p:spPr>
          <a:xfrm>
            <a:off x="10147981" y="1638300"/>
            <a:ext cx="703761" cy="762000"/>
          </a:xfrm>
          <a:prstGeom prst="rect">
            <a:avLst/>
          </a:prstGeom>
        </p:spPr>
      </p:pic>
      <p:pic>
        <p:nvPicPr>
          <p:cNvPr id="84" name="Grafik 83"/>
          <p:cNvPicPr>
            <a:picLocks noChangeAspect="1"/>
          </p:cNvPicPr>
          <p:nvPr/>
        </p:nvPicPr>
        <p:blipFill>
          <a:blip r:embed="rId8"/>
          <a:stretch>
            <a:fillRect/>
          </a:stretch>
        </p:blipFill>
        <p:spPr>
          <a:xfrm>
            <a:off x="9218864" y="1847982"/>
            <a:ext cx="703761" cy="703761"/>
          </a:xfrm>
          <a:prstGeom prst="rect">
            <a:avLst/>
          </a:prstGeom>
        </p:spPr>
      </p:pic>
      <p:pic>
        <p:nvPicPr>
          <p:cNvPr id="85" name="Picture 18" descr="IN2 | AI-powered web solutions"/>
          <p:cNvPicPr>
            <a:picLocks noChangeAspect="1" noChangeArrowheads="1"/>
          </p:cNvPicPr>
          <p:nvPr/>
        </p:nvPicPr>
        <p:blipFill>
          <a:blip r:embed="rId9" cstate="screen">
            <a:extLst>
              <a:ext uri="{28A0092B-C50C-407E-A947-70E740481C1C}">
                <a14:useLocalDpi xmlns:a14="http://schemas.microsoft.com/office/drawing/2010/main" val="0"/>
              </a:ext>
            </a:extLst>
          </a:blip>
          <a:srcRect/>
          <a:stretch>
            <a:fillRect/>
          </a:stretch>
        </p:blipFill>
        <p:spPr bwMode="auto">
          <a:xfrm>
            <a:off x="9361727" y="1208036"/>
            <a:ext cx="604320" cy="604320"/>
          </a:xfrm>
          <a:prstGeom prst="rect">
            <a:avLst/>
          </a:prstGeom>
          <a:noFill/>
          <a:extLst>
            <a:ext uri="{909E8E84-426E-40DD-AFC4-6F175D3DCCD1}">
              <a14:hiddenFill xmlns:a14="http://schemas.microsoft.com/office/drawing/2010/main">
                <a:solidFill>
                  <a:srgbClr val="FFFFFF"/>
                </a:solidFill>
              </a14:hiddenFill>
            </a:ext>
          </a:extLst>
        </p:spPr>
      </p:pic>
      <p:pic>
        <p:nvPicPr>
          <p:cNvPr id="87" name="Grafik 86"/>
          <p:cNvPicPr>
            <a:picLocks noChangeAspect="1"/>
          </p:cNvPicPr>
          <p:nvPr/>
        </p:nvPicPr>
        <p:blipFill>
          <a:blip r:embed="rId10"/>
          <a:stretch>
            <a:fillRect/>
          </a:stretch>
        </p:blipFill>
        <p:spPr>
          <a:xfrm>
            <a:off x="9338797" y="737885"/>
            <a:ext cx="352083" cy="185715"/>
          </a:xfrm>
          <a:prstGeom prst="rect">
            <a:avLst/>
          </a:prstGeom>
        </p:spPr>
      </p:pic>
      <p:pic>
        <p:nvPicPr>
          <p:cNvPr id="88" name="Grafik 87"/>
          <p:cNvPicPr>
            <a:picLocks noChangeAspect="1"/>
          </p:cNvPicPr>
          <p:nvPr/>
        </p:nvPicPr>
        <p:blipFill>
          <a:blip r:embed="rId11"/>
          <a:stretch>
            <a:fillRect/>
          </a:stretch>
        </p:blipFill>
        <p:spPr>
          <a:xfrm>
            <a:off x="9843672" y="615831"/>
            <a:ext cx="421237" cy="279299"/>
          </a:xfrm>
          <a:prstGeom prst="rect">
            <a:avLst/>
          </a:prstGeom>
        </p:spPr>
      </p:pic>
      <p:pic>
        <p:nvPicPr>
          <p:cNvPr id="89" name="Grafik 88"/>
          <p:cNvPicPr>
            <a:picLocks noChangeAspect="1"/>
          </p:cNvPicPr>
          <p:nvPr/>
        </p:nvPicPr>
        <p:blipFill>
          <a:blip r:embed="rId12"/>
          <a:stretch>
            <a:fillRect/>
          </a:stretch>
        </p:blipFill>
        <p:spPr>
          <a:xfrm>
            <a:off x="9746197" y="300526"/>
            <a:ext cx="978913" cy="193631"/>
          </a:xfrm>
          <a:prstGeom prst="rect">
            <a:avLst/>
          </a:prstGeom>
        </p:spPr>
      </p:pic>
      <p:sp>
        <p:nvSpPr>
          <p:cNvPr id="90" name="Textfeld 89"/>
          <p:cNvSpPr txBox="1"/>
          <p:nvPr/>
        </p:nvSpPr>
        <p:spPr>
          <a:xfrm>
            <a:off x="3360421" y="1306276"/>
            <a:ext cx="5073441" cy="261610"/>
          </a:xfrm>
          <a:prstGeom prst="rect">
            <a:avLst/>
          </a:prstGeom>
          <a:noFill/>
        </p:spPr>
        <p:txBody>
          <a:bodyPr wrap="square" rtlCol="0">
            <a:spAutoFit/>
          </a:bodyPr>
          <a:lstStyle/>
          <a:p>
            <a:pPr algn="ctr" defTabSz="914377">
              <a:defRPr/>
            </a:pPr>
            <a:r>
              <a:rPr lang="de-DE" sz="1100" b="1" u="sng" dirty="0">
                <a:solidFill>
                  <a:srgbClr val="FF0000"/>
                </a:solidFill>
                <a:latin typeface="Arial"/>
              </a:rPr>
              <a:t>umsetzbarer</a:t>
            </a:r>
            <a:r>
              <a:rPr lang="de-DE" sz="1100" dirty="0">
                <a:solidFill>
                  <a:srgbClr val="FF0000"/>
                </a:solidFill>
                <a:latin typeface="Arial"/>
              </a:rPr>
              <a:t> </a:t>
            </a:r>
            <a:r>
              <a:rPr lang="de-DE" sz="1100" dirty="0" err="1">
                <a:solidFill>
                  <a:srgbClr val="FF0000"/>
                </a:solidFill>
                <a:latin typeface="Arial"/>
              </a:rPr>
              <a:t>sektor</a:t>
            </a:r>
            <a:r>
              <a:rPr lang="de-DE" sz="1100" dirty="0">
                <a:solidFill>
                  <a:srgbClr val="FF0000"/>
                </a:solidFill>
                <a:latin typeface="Arial"/>
              </a:rPr>
              <a:t>- und interessenübergreifend Ansatz</a:t>
            </a:r>
            <a:endParaRPr lang="de-DE" sz="1400" dirty="0">
              <a:solidFill>
                <a:srgbClr val="FF0000"/>
              </a:solidFill>
              <a:latin typeface="Arial"/>
            </a:endParaRPr>
          </a:p>
        </p:txBody>
      </p:sp>
      <p:cxnSp>
        <p:nvCxnSpPr>
          <p:cNvPr id="95" name="Gerade Verbindung mit Pfeil 94">
            <a:extLst>
              <a:ext uri="{FF2B5EF4-FFF2-40B4-BE49-F238E27FC236}">
                <a16:creationId xmlns:a16="http://schemas.microsoft.com/office/drawing/2014/main" id="{75B7A7BF-8367-440F-8B77-03CEDBDAC1BF}"/>
              </a:ext>
            </a:extLst>
          </p:cNvPr>
          <p:cNvCxnSpPr>
            <a:cxnSpLocks/>
          </p:cNvCxnSpPr>
          <p:nvPr/>
        </p:nvCxnSpPr>
        <p:spPr bwMode="auto">
          <a:xfrm>
            <a:off x="9058831" y="422499"/>
            <a:ext cx="5860" cy="3095531"/>
          </a:xfrm>
          <a:prstGeom prst="straightConnector1">
            <a:avLst/>
          </a:prstGeom>
          <a:solidFill>
            <a:schemeClr val="accent1"/>
          </a:solidFill>
          <a:ln w="38100" cap="flat" cmpd="sng" algn="ctr">
            <a:solidFill>
              <a:schemeClr val="accent5">
                <a:lumMod val="40000"/>
                <a:lumOff val="60000"/>
              </a:schemeClr>
            </a:solidFill>
            <a:prstDash val="sysDot"/>
            <a:round/>
            <a:headEnd type="none" w="med" len="med"/>
            <a:tailEnd type="none"/>
          </a:ln>
          <a:effectLst/>
        </p:spPr>
      </p:cxnSp>
      <p:sp>
        <p:nvSpPr>
          <p:cNvPr id="96" name="Textfeld 95"/>
          <p:cNvSpPr txBox="1"/>
          <p:nvPr/>
        </p:nvSpPr>
        <p:spPr>
          <a:xfrm>
            <a:off x="4037481" y="260783"/>
            <a:ext cx="3509675" cy="677108"/>
          </a:xfrm>
          <a:prstGeom prst="rect">
            <a:avLst/>
          </a:prstGeom>
          <a:noFill/>
        </p:spPr>
        <p:txBody>
          <a:bodyPr wrap="square" rtlCol="0">
            <a:spAutoFit/>
          </a:bodyPr>
          <a:lstStyle/>
          <a:p>
            <a:pPr algn="ctr" defTabSz="914377">
              <a:defRPr/>
            </a:pPr>
            <a:r>
              <a:rPr lang="de-DE" sz="1400" b="1" dirty="0">
                <a:solidFill>
                  <a:srgbClr val="FF0000"/>
                </a:solidFill>
                <a:latin typeface="Arial"/>
              </a:rPr>
              <a:t>Internationale Verankerung</a:t>
            </a:r>
          </a:p>
          <a:p>
            <a:pPr algn="ctr" defTabSz="914377">
              <a:defRPr/>
            </a:pPr>
            <a:r>
              <a:rPr lang="de-DE" sz="1200" dirty="0">
                <a:solidFill>
                  <a:srgbClr val="FF0000"/>
                </a:solidFill>
                <a:latin typeface="Arial"/>
              </a:rPr>
              <a:t>(über koordinierte Spiegelung und</a:t>
            </a:r>
            <a:br>
              <a:rPr lang="de-DE" sz="1200" dirty="0">
                <a:solidFill>
                  <a:srgbClr val="FF0000"/>
                </a:solidFill>
                <a:latin typeface="Arial"/>
              </a:rPr>
            </a:br>
            <a:r>
              <a:rPr lang="de-DE" sz="1200" dirty="0">
                <a:solidFill>
                  <a:srgbClr val="FF0000"/>
                </a:solidFill>
                <a:latin typeface="Arial"/>
              </a:rPr>
              <a:t>Input in ISO IEC …) </a:t>
            </a:r>
          </a:p>
        </p:txBody>
      </p:sp>
      <p:sp>
        <p:nvSpPr>
          <p:cNvPr id="113" name="Textfeld 112"/>
          <p:cNvSpPr txBox="1"/>
          <p:nvPr/>
        </p:nvSpPr>
        <p:spPr>
          <a:xfrm>
            <a:off x="3482524" y="4170269"/>
            <a:ext cx="4537400" cy="307777"/>
          </a:xfrm>
          <a:prstGeom prst="rect">
            <a:avLst/>
          </a:prstGeom>
          <a:noFill/>
        </p:spPr>
        <p:txBody>
          <a:bodyPr wrap="square" rtlCol="0">
            <a:spAutoFit/>
          </a:bodyPr>
          <a:lstStyle/>
          <a:p>
            <a:pPr algn="ctr" defTabSz="914377">
              <a:defRPr/>
            </a:pPr>
            <a:r>
              <a:rPr lang="de-DE" sz="1400" b="1" dirty="0">
                <a:solidFill>
                  <a:srgbClr val="FF0000"/>
                </a:solidFill>
                <a:latin typeface="Arial"/>
              </a:rPr>
              <a:t>Produktpassumsetzung / Ansätze</a:t>
            </a:r>
            <a:endParaRPr lang="de-DE" sz="1400" dirty="0">
              <a:solidFill>
                <a:srgbClr val="FF0000"/>
              </a:solidFill>
              <a:latin typeface="Arial"/>
            </a:endParaRPr>
          </a:p>
        </p:txBody>
      </p:sp>
      <p:sp>
        <p:nvSpPr>
          <p:cNvPr id="4" name="Textfeld 3"/>
          <p:cNvSpPr txBox="1"/>
          <p:nvPr/>
        </p:nvSpPr>
        <p:spPr>
          <a:xfrm>
            <a:off x="9352489" y="1528731"/>
            <a:ext cx="621193" cy="256545"/>
          </a:xfrm>
          <a:prstGeom prst="rect">
            <a:avLst/>
          </a:prstGeom>
          <a:solidFill>
            <a:srgbClr val="002060"/>
          </a:solidFill>
        </p:spPr>
        <p:txBody>
          <a:bodyPr wrap="square" rtlCol="0">
            <a:spAutoFit/>
          </a:bodyPr>
          <a:lstStyle/>
          <a:p>
            <a:pPr defTabSz="914377">
              <a:defRPr/>
            </a:pPr>
            <a:r>
              <a:rPr lang="de-DE" sz="1067" dirty="0">
                <a:solidFill>
                  <a:prstClr val="white"/>
                </a:solidFill>
                <a:latin typeface="Arial"/>
              </a:rPr>
              <a:t>CNCT</a:t>
            </a:r>
          </a:p>
        </p:txBody>
      </p:sp>
      <p:pic>
        <p:nvPicPr>
          <p:cNvPr id="1026" name="Picture 2" descr="i0.wp.com/openigo.com/wp-content/uploads/2018/0..."/>
          <p:cNvPicPr>
            <a:picLocks noChangeAspect="1" noChangeArrowheads="1"/>
          </p:cNvPicPr>
          <p:nvPr/>
        </p:nvPicPr>
        <p:blipFill rotWithShape="1">
          <a:blip r:embed="rId13" cstate="screen">
            <a:extLst>
              <a:ext uri="{28A0092B-C50C-407E-A947-70E740481C1C}">
                <a14:useLocalDpi xmlns:a14="http://schemas.microsoft.com/office/drawing/2010/main" val="0"/>
              </a:ext>
            </a:extLst>
          </a:blip>
          <a:srcRect l="33123" t="13840" r="30545" b="16957"/>
          <a:stretch/>
        </p:blipFill>
        <p:spPr bwMode="auto">
          <a:xfrm>
            <a:off x="9240762" y="139659"/>
            <a:ext cx="432487" cy="432488"/>
          </a:xfrm>
          <a:prstGeom prst="rect">
            <a:avLst/>
          </a:prstGeom>
          <a:noFill/>
          <a:extLst>
            <a:ext uri="{909E8E84-426E-40DD-AFC4-6F175D3DCCD1}">
              <a14:hiddenFill xmlns:a14="http://schemas.microsoft.com/office/drawing/2010/main">
                <a:solidFill>
                  <a:srgbClr val="FFFFFF"/>
                </a:solidFill>
              </a14:hiddenFill>
            </a:ext>
          </a:extLst>
        </p:spPr>
      </p:pic>
      <p:sp>
        <p:nvSpPr>
          <p:cNvPr id="5" name="Nach unten gekrümmter Pfeil 4"/>
          <p:cNvSpPr/>
          <p:nvPr/>
        </p:nvSpPr>
        <p:spPr>
          <a:xfrm>
            <a:off x="9905647" y="1852344"/>
            <a:ext cx="240956" cy="108285"/>
          </a:xfrm>
          <a:prstGeom prst="curvedDownArrow">
            <a:avLst/>
          </a:prstGeom>
          <a:gradFill>
            <a:gsLst>
              <a:gs pos="100000">
                <a:srgbClr val="FFCCCC"/>
              </a:gs>
              <a:gs pos="0">
                <a:schemeClr val="bg1"/>
              </a:gs>
            </a:gsLst>
            <a:lin ang="0" scaled="1"/>
          </a:gra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de-DE">
              <a:solidFill>
                <a:srgbClr val="004164"/>
              </a:solidFill>
              <a:latin typeface="Arial"/>
            </a:endParaRPr>
          </a:p>
        </p:txBody>
      </p:sp>
      <p:sp>
        <p:nvSpPr>
          <p:cNvPr id="97" name="Nach unten gekrümmter Pfeil 96"/>
          <p:cNvSpPr/>
          <p:nvPr/>
        </p:nvSpPr>
        <p:spPr>
          <a:xfrm rot="10800000">
            <a:off x="9897805" y="1994424"/>
            <a:ext cx="240956" cy="108285"/>
          </a:xfrm>
          <a:prstGeom prst="curvedDownArrow">
            <a:avLst/>
          </a:prstGeom>
          <a:gradFill>
            <a:gsLst>
              <a:gs pos="100000">
                <a:srgbClr val="FFCCCC"/>
              </a:gs>
              <a:gs pos="0">
                <a:schemeClr val="bg1"/>
              </a:gs>
            </a:gsLst>
            <a:lin ang="0" scaled="1"/>
          </a:gra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de-DE">
              <a:solidFill>
                <a:srgbClr val="004164"/>
              </a:solidFill>
              <a:latin typeface="Arial"/>
            </a:endParaRPr>
          </a:p>
        </p:txBody>
      </p:sp>
      <p:pic>
        <p:nvPicPr>
          <p:cNvPr id="106" name="Picture 4" descr="Verband Deutscher Maschinen- und Anlagenbau – Wikipedia"/>
          <p:cNvPicPr>
            <a:picLocks noChangeAspect="1" noChangeArrowheads="1"/>
          </p:cNvPicPr>
          <p:nvPr/>
        </p:nvPicPr>
        <p:blipFill>
          <a:blip r:embed="rId14" cstate="screen">
            <a:extLst>
              <a:ext uri="{28A0092B-C50C-407E-A947-70E740481C1C}">
                <a14:useLocalDpi xmlns:a14="http://schemas.microsoft.com/office/drawing/2010/main" val="0"/>
              </a:ext>
            </a:extLst>
          </a:blip>
          <a:srcRect/>
          <a:stretch>
            <a:fillRect/>
          </a:stretch>
        </p:blipFill>
        <p:spPr bwMode="auto">
          <a:xfrm>
            <a:off x="1103146" y="4586187"/>
            <a:ext cx="521583" cy="342940"/>
          </a:xfrm>
          <a:prstGeom prst="rect">
            <a:avLst/>
          </a:prstGeom>
          <a:noFill/>
          <a:extLst>
            <a:ext uri="{909E8E84-426E-40DD-AFC4-6F175D3DCCD1}">
              <a14:hiddenFill xmlns:a14="http://schemas.microsoft.com/office/drawing/2010/main">
                <a:solidFill>
                  <a:srgbClr val="FFFFFF"/>
                </a:solidFill>
              </a14:hiddenFill>
            </a:ext>
          </a:extLst>
        </p:spPr>
      </p:pic>
      <p:pic>
        <p:nvPicPr>
          <p:cNvPr id="107" name="Picture 6" descr="Datei:ZVEI-Logo.svg – Wikipedia"/>
          <p:cNvPicPr>
            <a:picLocks noChangeAspect="1" noChangeArrowheads="1"/>
          </p:cNvPicPr>
          <p:nvPr/>
        </p:nvPicPr>
        <p:blipFill>
          <a:blip r:embed="rId15" cstate="screen">
            <a:extLst>
              <a:ext uri="{28A0092B-C50C-407E-A947-70E740481C1C}">
                <a14:useLocalDpi xmlns:a14="http://schemas.microsoft.com/office/drawing/2010/main" val="0"/>
              </a:ext>
            </a:extLst>
          </a:blip>
          <a:srcRect/>
          <a:stretch>
            <a:fillRect/>
          </a:stretch>
        </p:blipFill>
        <p:spPr bwMode="auto">
          <a:xfrm>
            <a:off x="1349879" y="3850983"/>
            <a:ext cx="410364" cy="128036"/>
          </a:xfrm>
          <a:prstGeom prst="rect">
            <a:avLst/>
          </a:prstGeom>
          <a:noFill/>
          <a:extLst>
            <a:ext uri="{909E8E84-426E-40DD-AFC4-6F175D3DCCD1}">
              <a14:hiddenFill xmlns:a14="http://schemas.microsoft.com/office/drawing/2010/main">
                <a:solidFill>
                  <a:srgbClr val="FFFFFF"/>
                </a:solidFill>
              </a14:hiddenFill>
            </a:ext>
          </a:extLst>
        </p:spPr>
      </p:pic>
      <p:pic>
        <p:nvPicPr>
          <p:cNvPr id="108" name="Picture 8" descr="Datei:Vda logo.svg – Wikipedia"/>
          <p:cNvPicPr>
            <a:picLocks noChangeAspect="1" noChangeArrowheads="1"/>
          </p:cNvPicPr>
          <p:nvPr/>
        </p:nvPicPr>
        <p:blipFill>
          <a:blip r:embed="rId16" cstate="screen">
            <a:extLst>
              <a:ext uri="{28A0092B-C50C-407E-A947-70E740481C1C}">
                <a14:useLocalDpi xmlns:a14="http://schemas.microsoft.com/office/drawing/2010/main" val="0"/>
              </a:ext>
            </a:extLst>
          </a:blip>
          <a:srcRect/>
          <a:stretch>
            <a:fillRect/>
          </a:stretch>
        </p:blipFill>
        <p:spPr bwMode="auto">
          <a:xfrm>
            <a:off x="6671023" y="6508462"/>
            <a:ext cx="846000" cy="173855"/>
          </a:xfrm>
          <a:prstGeom prst="rect">
            <a:avLst/>
          </a:prstGeom>
          <a:noFill/>
          <a:extLst>
            <a:ext uri="{909E8E84-426E-40DD-AFC4-6F175D3DCCD1}">
              <a14:hiddenFill xmlns:a14="http://schemas.microsoft.com/office/drawing/2010/main">
                <a:solidFill>
                  <a:srgbClr val="FFFFFF"/>
                </a:solidFill>
              </a14:hiddenFill>
            </a:ext>
          </a:extLst>
        </p:spPr>
      </p:pic>
      <p:pic>
        <p:nvPicPr>
          <p:cNvPr id="109" name="Picture 14" descr="Datei:Logo Bitkom.svg – Wikipedia"/>
          <p:cNvPicPr>
            <a:picLocks noChangeAspect="1" noChangeArrowheads="1"/>
          </p:cNvPicPr>
          <p:nvPr/>
        </p:nvPicPr>
        <p:blipFill>
          <a:blip r:embed="rId17" cstate="screen">
            <a:extLst>
              <a:ext uri="{28A0092B-C50C-407E-A947-70E740481C1C}">
                <a14:useLocalDpi xmlns:a14="http://schemas.microsoft.com/office/drawing/2010/main" val="0"/>
              </a:ext>
            </a:extLst>
          </a:blip>
          <a:srcRect/>
          <a:stretch>
            <a:fillRect/>
          </a:stretch>
        </p:blipFill>
        <p:spPr bwMode="auto">
          <a:xfrm>
            <a:off x="1412965" y="5616978"/>
            <a:ext cx="490611" cy="116031"/>
          </a:xfrm>
          <a:prstGeom prst="rect">
            <a:avLst/>
          </a:prstGeom>
          <a:noFill/>
          <a:extLst>
            <a:ext uri="{909E8E84-426E-40DD-AFC4-6F175D3DCCD1}">
              <a14:hiddenFill xmlns:a14="http://schemas.microsoft.com/office/drawing/2010/main">
                <a:solidFill>
                  <a:srgbClr val="FFFFFF"/>
                </a:solidFill>
              </a14:hiddenFill>
            </a:ext>
          </a:extLst>
        </p:spPr>
      </p:pic>
      <p:pic>
        <p:nvPicPr>
          <p:cNvPr id="110" name="Picture 30" descr="Deutscher-Industrie-und-Handelskammertag-Logo.svg"/>
          <p:cNvPicPr>
            <a:picLocks noChangeAspect="1" noChangeArrowheads="1"/>
          </p:cNvPicPr>
          <p:nvPr/>
        </p:nvPicPr>
        <p:blipFill>
          <a:blip r:embed="rId18" cstate="screen">
            <a:extLst>
              <a:ext uri="{28A0092B-C50C-407E-A947-70E740481C1C}">
                <a14:useLocalDpi xmlns:a14="http://schemas.microsoft.com/office/drawing/2010/main" val="0"/>
              </a:ext>
            </a:extLst>
          </a:blip>
          <a:srcRect/>
          <a:stretch>
            <a:fillRect/>
          </a:stretch>
        </p:blipFill>
        <p:spPr bwMode="auto">
          <a:xfrm>
            <a:off x="3570891" y="6526047"/>
            <a:ext cx="421531" cy="282228"/>
          </a:xfrm>
          <a:prstGeom prst="rect">
            <a:avLst/>
          </a:prstGeom>
          <a:noFill/>
          <a:extLst>
            <a:ext uri="{909E8E84-426E-40DD-AFC4-6F175D3DCCD1}">
              <a14:hiddenFill xmlns:a14="http://schemas.microsoft.com/office/drawing/2010/main">
                <a:solidFill>
                  <a:srgbClr val="FFFFFF"/>
                </a:solidFill>
              </a14:hiddenFill>
            </a:ext>
          </a:extLst>
        </p:spPr>
      </p:pic>
      <p:pic>
        <p:nvPicPr>
          <p:cNvPr id="111" name="Picture 32" descr="TÜV-Verband – Wikipedia"/>
          <p:cNvPicPr>
            <a:picLocks noChangeAspect="1" noChangeArrowheads="1"/>
          </p:cNvPicPr>
          <p:nvPr/>
        </p:nvPicPr>
        <p:blipFill>
          <a:blip r:embed="rId19" cstate="screen">
            <a:extLst>
              <a:ext uri="{28A0092B-C50C-407E-A947-70E740481C1C}">
                <a14:useLocalDpi xmlns:a14="http://schemas.microsoft.com/office/drawing/2010/main" val="0"/>
              </a:ext>
            </a:extLst>
          </a:blip>
          <a:srcRect/>
          <a:stretch>
            <a:fillRect/>
          </a:stretch>
        </p:blipFill>
        <p:spPr bwMode="auto">
          <a:xfrm>
            <a:off x="10042413" y="5749869"/>
            <a:ext cx="386475" cy="332252"/>
          </a:xfrm>
          <a:prstGeom prst="rect">
            <a:avLst/>
          </a:prstGeom>
          <a:noFill/>
          <a:extLst>
            <a:ext uri="{909E8E84-426E-40DD-AFC4-6F175D3DCCD1}">
              <a14:hiddenFill xmlns:a14="http://schemas.microsoft.com/office/drawing/2010/main">
                <a:solidFill>
                  <a:srgbClr val="FFFFFF"/>
                </a:solidFill>
              </a14:hiddenFill>
            </a:ext>
          </a:extLst>
        </p:spPr>
      </p:pic>
      <p:pic>
        <p:nvPicPr>
          <p:cNvPr id="112" name="Picture 34" descr="Datei:BDI.svg – Wikipedia"/>
          <p:cNvPicPr>
            <a:picLocks noChangeAspect="1" noChangeArrowheads="1"/>
          </p:cNvPicPr>
          <p:nvPr/>
        </p:nvPicPr>
        <p:blipFill>
          <a:blip r:embed="rId20" cstate="screen">
            <a:extLst>
              <a:ext uri="{28A0092B-C50C-407E-A947-70E740481C1C}">
                <a14:useLocalDpi xmlns:a14="http://schemas.microsoft.com/office/drawing/2010/main" val="0"/>
              </a:ext>
            </a:extLst>
          </a:blip>
          <a:srcRect/>
          <a:stretch>
            <a:fillRect/>
          </a:stretch>
        </p:blipFill>
        <p:spPr bwMode="auto">
          <a:xfrm>
            <a:off x="5159951" y="6358738"/>
            <a:ext cx="1048572" cy="30985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Datei:Logo-VCI.svg"/>
          <p:cNvPicPr>
            <a:picLocks noChangeAspect="1" noChangeArrowheads="1"/>
          </p:cNvPicPr>
          <p:nvPr/>
        </p:nvPicPr>
        <p:blipFill>
          <a:blip r:embed="rId21" cstate="screen">
            <a:extLst>
              <a:ext uri="{28A0092B-C50C-407E-A947-70E740481C1C}">
                <a14:useLocalDpi xmlns:a14="http://schemas.microsoft.com/office/drawing/2010/main" val="0"/>
              </a:ext>
            </a:extLst>
          </a:blip>
          <a:srcRect/>
          <a:stretch>
            <a:fillRect/>
          </a:stretch>
        </p:blipFill>
        <p:spPr bwMode="auto">
          <a:xfrm>
            <a:off x="8072585" y="6129477"/>
            <a:ext cx="467203" cy="28635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Logo"/>
          <p:cNvPicPr>
            <a:picLocks noChangeAspect="1" noChangeArrowheads="1"/>
          </p:cNvPicPr>
          <p:nvPr/>
        </p:nvPicPr>
        <p:blipFill>
          <a:blip r:embed="rId22" cstate="screen">
            <a:extLst>
              <a:ext uri="{28A0092B-C50C-407E-A947-70E740481C1C}">
                <a14:useLocalDpi xmlns:a14="http://schemas.microsoft.com/office/drawing/2010/main" val="0"/>
              </a:ext>
            </a:extLst>
          </a:blip>
          <a:srcRect/>
          <a:stretch>
            <a:fillRect/>
          </a:stretch>
        </p:blipFill>
        <p:spPr bwMode="auto">
          <a:xfrm>
            <a:off x="2336973" y="6161310"/>
            <a:ext cx="545352" cy="22268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Startseite"/>
          <p:cNvPicPr>
            <a:picLocks noChangeAspect="1" noChangeArrowheads="1"/>
          </p:cNvPicPr>
          <p:nvPr/>
        </p:nvPicPr>
        <p:blipFill>
          <a:blip r:embed="rId23" cstate="screen">
            <a:extLst>
              <a:ext uri="{28A0092B-C50C-407E-A947-70E740481C1C}">
                <a14:useLocalDpi xmlns:a14="http://schemas.microsoft.com/office/drawing/2010/main" val="0"/>
              </a:ext>
            </a:extLst>
          </a:blip>
          <a:srcRect/>
          <a:stretch>
            <a:fillRect/>
          </a:stretch>
        </p:blipFill>
        <p:spPr bwMode="auto">
          <a:xfrm>
            <a:off x="4670666" y="5940124"/>
            <a:ext cx="1080559" cy="209496"/>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t+m (@textilmode) / Twitter"/>
          <p:cNvPicPr>
            <a:picLocks noChangeAspect="1" noChangeArrowheads="1"/>
          </p:cNvPicPr>
          <p:nvPr/>
        </p:nvPicPr>
        <p:blipFill>
          <a:blip r:embed="rId24" cstate="screen">
            <a:extLst>
              <a:ext uri="{28A0092B-C50C-407E-A947-70E740481C1C}">
                <a14:useLocalDpi xmlns:a14="http://schemas.microsoft.com/office/drawing/2010/main" val="0"/>
              </a:ext>
            </a:extLst>
          </a:blip>
          <a:srcRect/>
          <a:stretch>
            <a:fillRect/>
          </a:stretch>
        </p:blipFill>
        <p:spPr bwMode="auto">
          <a:xfrm>
            <a:off x="4059603" y="5895319"/>
            <a:ext cx="368300" cy="368300"/>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descr="Handelsverband Deutschland – Wikipedia"/>
          <p:cNvPicPr>
            <a:picLocks noChangeAspect="1" noChangeArrowheads="1"/>
          </p:cNvPicPr>
          <p:nvPr/>
        </p:nvPicPr>
        <p:blipFill>
          <a:blip r:embed="rId25" cstate="screen">
            <a:extLst>
              <a:ext uri="{28A0092B-C50C-407E-A947-70E740481C1C}">
                <a14:useLocalDpi xmlns:a14="http://schemas.microsoft.com/office/drawing/2010/main" val="0"/>
              </a:ext>
            </a:extLst>
          </a:blip>
          <a:srcRect/>
          <a:stretch>
            <a:fillRect/>
          </a:stretch>
        </p:blipFill>
        <p:spPr bwMode="auto">
          <a:xfrm>
            <a:off x="9367688" y="6308925"/>
            <a:ext cx="676152" cy="233273"/>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uppieren 13"/>
          <p:cNvGrpSpPr>
            <a:grpSpLocks noChangeAspect="1"/>
          </p:cNvGrpSpPr>
          <p:nvPr/>
        </p:nvGrpSpPr>
        <p:grpSpPr>
          <a:xfrm>
            <a:off x="241528" y="191766"/>
            <a:ext cx="1935523" cy="297791"/>
            <a:chOff x="146275" y="121916"/>
            <a:chExt cx="2641215" cy="406366"/>
          </a:xfrm>
        </p:grpSpPr>
        <p:pic>
          <p:nvPicPr>
            <p:cNvPr id="116" name="Grafik 115">
              <a:extLst>
                <a:ext uri="{FF2B5EF4-FFF2-40B4-BE49-F238E27FC236}">
                  <a16:creationId xmlns:a16="http://schemas.microsoft.com/office/drawing/2014/main" id="{0D800153-51F1-4E30-9419-64ACFB21C9D6}"/>
                </a:ext>
              </a:extLst>
            </p:cNvPr>
            <p:cNvPicPr>
              <a:picLocks noChangeAspect="1"/>
            </p:cNvPicPr>
            <p:nvPr/>
          </p:nvPicPr>
          <p:blipFill>
            <a:blip r:embed="rId26" cstate="screen">
              <a:extLst>
                <a:ext uri="{28A0092B-C50C-407E-A947-70E740481C1C}">
                  <a14:useLocalDpi xmlns:a14="http://schemas.microsoft.com/office/drawing/2010/main" val="0"/>
                </a:ext>
              </a:extLst>
            </a:blip>
            <a:stretch>
              <a:fillRect/>
            </a:stretch>
          </p:blipFill>
          <p:spPr>
            <a:xfrm>
              <a:off x="1577279" y="121916"/>
              <a:ext cx="1210211" cy="406366"/>
            </a:xfrm>
            <a:prstGeom prst="rect">
              <a:avLst/>
            </a:prstGeom>
          </p:spPr>
        </p:pic>
        <p:pic>
          <p:nvPicPr>
            <p:cNvPr id="13" name="Grafik 12"/>
            <p:cNvPicPr>
              <a:picLocks noChangeAspect="1"/>
            </p:cNvPicPr>
            <p:nvPr/>
          </p:nvPicPr>
          <p:blipFill rotWithShape="1">
            <a:blip r:embed="rId27"/>
            <a:srcRect l="23572" t="23440" r="5000" b="42275"/>
            <a:stretch/>
          </p:blipFill>
          <p:spPr>
            <a:xfrm>
              <a:off x="146275" y="154226"/>
              <a:ext cx="1259000" cy="339930"/>
            </a:xfrm>
            <a:prstGeom prst="rect">
              <a:avLst/>
            </a:prstGeom>
          </p:spPr>
        </p:pic>
      </p:grpSp>
      <p:pic>
        <p:nvPicPr>
          <p:cNvPr id="7" name="Grafik 6"/>
          <p:cNvPicPr>
            <a:picLocks noChangeAspect="1"/>
          </p:cNvPicPr>
          <p:nvPr/>
        </p:nvPicPr>
        <p:blipFill rotWithShape="1">
          <a:blip r:embed="rId28"/>
          <a:srcRect l="23943" t="15777" r="23750" b="6834"/>
          <a:stretch/>
        </p:blipFill>
        <p:spPr>
          <a:xfrm>
            <a:off x="8753965" y="5976666"/>
            <a:ext cx="397593" cy="319391"/>
          </a:xfrm>
          <a:prstGeom prst="rect">
            <a:avLst/>
          </a:prstGeom>
        </p:spPr>
      </p:pic>
      <p:pic>
        <p:nvPicPr>
          <p:cNvPr id="10" name="Grafik 9"/>
          <p:cNvPicPr>
            <a:picLocks noChangeAspect="1"/>
          </p:cNvPicPr>
          <p:nvPr/>
        </p:nvPicPr>
        <p:blipFill>
          <a:blip r:embed="rId29"/>
          <a:stretch>
            <a:fillRect/>
          </a:stretch>
        </p:blipFill>
        <p:spPr>
          <a:xfrm>
            <a:off x="9826433" y="5269341"/>
            <a:ext cx="950756" cy="221843"/>
          </a:xfrm>
          <a:prstGeom prst="rect">
            <a:avLst/>
          </a:prstGeom>
        </p:spPr>
      </p:pic>
      <p:cxnSp>
        <p:nvCxnSpPr>
          <p:cNvPr id="38" name="Gerader Verbinder 37"/>
          <p:cNvCxnSpPr>
            <a:stCxn id="15" idx="1"/>
          </p:cNvCxnSpPr>
          <p:nvPr/>
        </p:nvCxnSpPr>
        <p:spPr>
          <a:xfrm flipH="1" flipV="1">
            <a:off x="7302090" y="3575432"/>
            <a:ext cx="2541583" cy="174421"/>
          </a:xfrm>
          <a:prstGeom prst="line">
            <a:avLst/>
          </a:prstGeom>
        </p:spPr>
        <p:style>
          <a:lnRef idx="1">
            <a:schemeClr val="accent1"/>
          </a:lnRef>
          <a:fillRef idx="0">
            <a:schemeClr val="accent1"/>
          </a:fillRef>
          <a:effectRef idx="0">
            <a:schemeClr val="accent1"/>
          </a:effectRef>
          <a:fontRef idx="minor">
            <a:schemeClr val="tx1"/>
          </a:fontRef>
        </p:style>
      </p:cxnSp>
      <p:pic>
        <p:nvPicPr>
          <p:cNvPr id="121" name="Picture 34" descr="Datei:BDI.svg – Wikipedia"/>
          <p:cNvPicPr>
            <a:picLocks noChangeAspect="1" noChangeArrowheads="1"/>
          </p:cNvPicPr>
          <p:nvPr/>
        </p:nvPicPr>
        <p:blipFill>
          <a:blip r:embed="rId30" cstate="screen">
            <a:extLst>
              <a:ext uri="{28A0092B-C50C-407E-A947-70E740481C1C}">
                <a14:useLocalDpi xmlns:a14="http://schemas.microsoft.com/office/drawing/2010/main" val="0"/>
              </a:ext>
            </a:extLst>
          </a:blip>
          <a:srcRect/>
          <a:stretch>
            <a:fillRect/>
          </a:stretch>
        </p:blipFill>
        <p:spPr bwMode="auto">
          <a:xfrm>
            <a:off x="9922625" y="2999679"/>
            <a:ext cx="643492" cy="190152"/>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2" descr="Logo"/>
          <p:cNvPicPr>
            <a:picLocks noChangeAspect="1" noChangeArrowheads="1"/>
          </p:cNvPicPr>
          <p:nvPr/>
        </p:nvPicPr>
        <p:blipFill>
          <a:blip r:embed="rId31" cstate="screen">
            <a:extLst>
              <a:ext uri="{28A0092B-C50C-407E-A947-70E740481C1C}">
                <a14:useLocalDpi xmlns:a14="http://schemas.microsoft.com/office/drawing/2010/main" val="0"/>
              </a:ext>
            </a:extLst>
          </a:blip>
          <a:srcRect/>
          <a:stretch>
            <a:fillRect/>
          </a:stretch>
        </p:blipFill>
        <p:spPr bwMode="auto">
          <a:xfrm rot="16200000">
            <a:off x="6600265" y="5690917"/>
            <a:ext cx="1284459" cy="503819"/>
          </a:xfrm>
          <a:prstGeom prst="rect">
            <a:avLst/>
          </a:prstGeom>
          <a:noFill/>
          <a:extLst>
            <a:ext uri="{909E8E84-426E-40DD-AFC4-6F175D3DCCD1}">
              <a14:hiddenFill xmlns:a14="http://schemas.microsoft.com/office/drawing/2010/main">
                <a:solidFill>
                  <a:srgbClr val="FFFFFF"/>
                </a:solidFill>
              </a14:hiddenFill>
            </a:ext>
          </a:extLst>
        </p:spPr>
      </p:pic>
      <p:cxnSp>
        <p:nvCxnSpPr>
          <p:cNvPr id="99" name="Gerader Verbinder 98"/>
          <p:cNvCxnSpPr/>
          <p:nvPr/>
        </p:nvCxnSpPr>
        <p:spPr>
          <a:xfrm>
            <a:off x="5977083" y="3917637"/>
            <a:ext cx="261963" cy="399379"/>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00" name="Gerader Verbinder 99"/>
          <p:cNvCxnSpPr/>
          <p:nvPr/>
        </p:nvCxnSpPr>
        <p:spPr>
          <a:xfrm>
            <a:off x="6198711" y="3822905"/>
            <a:ext cx="896448" cy="526087"/>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01" name="Gerade Verbindung mit Pfeil 100">
            <a:extLst>
              <a:ext uri="{FF2B5EF4-FFF2-40B4-BE49-F238E27FC236}">
                <a16:creationId xmlns:a16="http://schemas.microsoft.com/office/drawing/2014/main" id="{75B7A7BF-8367-440F-8B77-03CEDBDAC1BF}"/>
              </a:ext>
            </a:extLst>
          </p:cNvPr>
          <p:cNvCxnSpPr>
            <a:cxnSpLocks/>
          </p:cNvCxnSpPr>
          <p:nvPr/>
        </p:nvCxnSpPr>
        <p:spPr bwMode="auto">
          <a:xfrm flipH="1">
            <a:off x="4109708" y="3529605"/>
            <a:ext cx="1187651" cy="603305"/>
          </a:xfrm>
          <a:prstGeom prst="straightConnector1">
            <a:avLst/>
          </a:prstGeom>
          <a:solidFill>
            <a:schemeClr val="accent1"/>
          </a:solidFill>
          <a:ln w="50800" cap="flat" cmpd="sng" algn="ctr">
            <a:solidFill>
              <a:srgbClr val="DEF1CB"/>
            </a:solidFill>
            <a:prstDash val="solid"/>
            <a:round/>
            <a:headEnd type="triangle" w="med" len="med"/>
            <a:tailEnd type="triangle"/>
          </a:ln>
          <a:effectLst/>
        </p:spPr>
      </p:cxnSp>
      <p:cxnSp>
        <p:nvCxnSpPr>
          <p:cNvPr id="102" name="Gerader Verbinder 101"/>
          <p:cNvCxnSpPr/>
          <p:nvPr/>
        </p:nvCxnSpPr>
        <p:spPr>
          <a:xfrm flipH="1">
            <a:off x="5135853" y="3882048"/>
            <a:ext cx="363971" cy="430337"/>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03" name="Gerader Verbinder 102"/>
          <p:cNvCxnSpPr/>
          <p:nvPr/>
        </p:nvCxnSpPr>
        <p:spPr>
          <a:xfrm flipH="1">
            <a:off x="5555472" y="3917637"/>
            <a:ext cx="118801" cy="402108"/>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19" name="Gerader Verbinder 118"/>
          <p:cNvCxnSpPr/>
          <p:nvPr/>
        </p:nvCxnSpPr>
        <p:spPr>
          <a:xfrm flipH="1">
            <a:off x="4670645" y="3810739"/>
            <a:ext cx="672771" cy="405071"/>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20" name="Gerader Verbinder 119"/>
          <p:cNvCxnSpPr>
            <a:endCxn id="113" idx="3"/>
          </p:cNvCxnSpPr>
          <p:nvPr/>
        </p:nvCxnSpPr>
        <p:spPr>
          <a:xfrm>
            <a:off x="6355119" y="3655245"/>
            <a:ext cx="1664805" cy="668913"/>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sp>
        <p:nvSpPr>
          <p:cNvPr id="648" name="Textfeld 647">
            <a:extLst>
              <a:ext uri="{FF2B5EF4-FFF2-40B4-BE49-F238E27FC236}">
                <a16:creationId xmlns:a16="http://schemas.microsoft.com/office/drawing/2014/main" id="{04A44206-AAA9-41B0-B229-B4531567102F}"/>
              </a:ext>
            </a:extLst>
          </p:cNvPr>
          <p:cNvSpPr txBox="1"/>
          <p:nvPr/>
        </p:nvSpPr>
        <p:spPr>
          <a:xfrm>
            <a:off x="126932" y="503088"/>
            <a:ext cx="2301989" cy="1323439"/>
          </a:xfrm>
          <a:prstGeom prst="rect">
            <a:avLst/>
          </a:prstGeom>
          <a:noFill/>
        </p:spPr>
        <p:txBody>
          <a:bodyPr wrap="square" rtlCol="0">
            <a:spAutoFit/>
          </a:bodyPr>
          <a:lstStyle/>
          <a:p>
            <a:pPr defTabSz="914377">
              <a:defRPr/>
            </a:pPr>
            <a:r>
              <a:rPr lang="de-DE" sz="3200" b="1" dirty="0">
                <a:solidFill>
                  <a:srgbClr val="004164"/>
                </a:solidFill>
                <a:latin typeface="Arial"/>
              </a:rPr>
              <a:t>DPP</a:t>
            </a:r>
          </a:p>
          <a:p>
            <a:pPr defTabSz="914377">
              <a:defRPr/>
            </a:pPr>
            <a:r>
              <a:rPr lang="de-DE" sz="1600" b="1" dirty="0">
                <a:solidFill>
                  <a:srgbClr val="004164"/>
                </a:solidFill>
                <a:latin typeface="Arial"/>
              </a:rPr>
              <a:t>Handlungsstränge zusammenbringen in </a:t>
            </a:r>
          </a:p>
          <a:p>
            <a:pPr defTabSz="914377">
              <a:defRPr/>
            </a:pPr>
            <a:r>
              <a:rPr lang="de-DE" sz="1600" b="1" dirty="0">
                <a:solidFill>
                  <a:srgbClr val="004164"/>
                </a:solidFill>
                <a:latin typeface="Arial"/>
              </a:rPr>
              <a:t>der Normung</a:t>
            </a:r>
            <a:endParaRPr lang="de-DE" sz="3200" b="1" dirty="0">
              <a:solidFill>
                <a:srgbClr val="004164"/>
              </a:solidFill>
              <a:latin typeface="Arial"/>
            </a:endParaRPr>
          </a:p>
        </p:txBody>
      </p:sp>
      <p:sp>
        <p:nvSpPr>
          <p:cNvPr id="3" name="Ellipse 2">
            <a:extLst>
              <a:ext uri="{FF2B5EF4-FFF2-40B4-BE49-F238E27FC236}">
                <a16:creationId xmlns:a16="http://schemas.microsoft.com/office/drawing/2014/main" id="{6BCDF34C-B45E-0C0F-25BB-EF74887801C1}"/>
              </a:ext>
            </a:extLst>
          </p:cNvPr>
          <p:cNvSpPr/>
          <p:nvPr/>
        </p:nvSpPr>
        <p:spPr>
          <a:xfrm>
            <a:off x="2426454" y="4248898"/>
            <a:ext cx="1618665" cy="481940"/>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377">
              <a:defRPr/>
            </a:pPr>
            <a:r>
              <a:rPr lang="de-DE" sz="1333" b="1" dirty="0">
                <a:solidFill>
                  <a:prstClr val="white"/>
                </a:solidFill>
                <a:latin typeface="Arial"/>
              </a:rPr>
              <a:t>DPP 4.0</a:t>
            </a:r>
            <a:endParaRPr lang="de-DE" sz="1200" dirty="0">
              <a:solidFill>
                <a:prstClr val="white"/>
              </a:solidFill>
              <a:latin typeface="Arial"/>
            </a:endParaRPr>
          </a:p>
        </p:txBody>
      </p:sp>
    </p:spTree>
    <p:extLst>
      <p:ext uri="{BB962C8B-B14F-4D97-AF65-F5344CB8AC3E}">
        <p14:creationId xmlns:p14="http://schemas.microsoft.com/office/powerpoint/2010/main" val="17265464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2A9C6C-C2C3-47BD-A642-C01BBDA6B96F}"/>
              </a:ext>
            </a:extLst>
          </p:cNvPr>
          <p:cNvSpPr>
            <a:spLocks noGrp="1"/>
          </p:cNvSpPr>
          <p:nvPr>
            <p:ph type="title"/>
          </p:nvPr>
        </p:nvSpPr>
        <p:spPr/>
        <p:txBody>
          <a:bodyPr/>
          <a:lstStyle/>
          <a:p>
            <a:r>
              <a:rPr lang="de-DE" dirty="0" err="1"/>
              <a:t>How</a:t>
            </a:r>
            <a:r>
              <a:rPr lang="de-DE" dirty="0"/>
              <a:t> </a:t>
            </a:r>
            <a:r>
              <a:rPr lang="de-DE" dirty="0" err="1"/>
              <a:t>to</a:t>
            </a:r>
            <a:r>
              <a:rPr lang="de-DE" dirty="0"/>
              <a:t> </a:t>
            </a:r>
            <a:r>
              <a:rPr lang="de-DE" dirty="0" err="1"/>
              <a:t>participate</a:t>
            </a:r>
            <a:r>
              <a:rPr lang="de-DE" dirty="0"/>
              <a:t> in JTC 24</a:t>
            </a:r>
          </a:p>
        </p:txBody>
      </p:sp>
      <p:sp>
        <p:nvSpPr>
          <p:cNvPr id="3" name="Datumsplatzhalter 2">
            <a:extLst>
              <a:ext uri="{FF2B5EF4-FFF2-40B4-BE49-F238E27FC236}">
                <a16:creationId xmlns:a16="http://schemas.microsoft.com/office/drawing/2014/main" id="{4016FC45-0953-4D52-8B81-2F2A09C000AD}"/>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434D8D-0DA2-4DCE-B3BF-2A79FAC4B986}" type="datetime3">
              <a:rPr kumimoji="0" lang="en-US" sz="800" b="0" i="0" u="none" strike="noStrike" kern="1200" cap="none" spc="0" normalizeH="0" baseline="0" noProof="0" smtClean="0">
                <a:ln>
                  <a:noFill/>
                </a:ln>
                <a:solidFill>
                  <a:prstClr val="black">
                    <a:tint val="75000"/>
                  </a:prst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21 November 2024</a:t>
            </a:fld>
            <a:endParaRPr kumimoji="0" lang="en-GB" sz="800" b="0" i="0" u="none" strike="noStrike" kern="1200" cap="none" spc="0" normalizeH="0" baseline="0" noProof="0" dirty="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sp>
        <p:nvSpPr>
          <p:cNvPr id="4" name="Fußzeilenplatzhalter 3">
            <a:extLst>
              <a:ext uri="{FF2B5EF4-FFF2-40B4-BE49-F238E27FC236}">
                <a16:creationId xmlns:a16="http://schemas.microsoft.com/office/drawing/2014/main" id="{8A0C6AC1-A837-4DB3-8AEE-08B7595C3FB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rPr>
              <a:t>Name of presenter / event</a:t>
            </a:r>
            <a:endParaRPr kumimoji="0" lang="en-GB" sz="800" b="0" i="0" u="none" strike="noStrike" kern="1200" cap="none" spc="0" normalizeH="0" baseline="0" noProof="0" dirty="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sp>
        <p:nvSpPr>
          <p:cNvPr id="5" name="Foliennummernplatzhalter 4">
            <a:extLst>
              <a:ext uri="{FF2B5EF4-FFF2-40B4-BE49-F238E27FC236}">
                <a16:creationId xmlns:a16="http://schemas.microsoft.com/office/drawing/2014/main" id="{472B0A94-DF86-4891-9A3A-CB61FF2C1CC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E0195ED-8849-425B-853E-36B7CC572174}" type="slidenum">
              <a:rPr kumimoji="0" lang="en-GB" sz="800" b="0" i="0" u="none" strike="noStrike" kern="1200" cap="none" spc="0" normalizeH="0" baseline="0" noProof="0" smtClean="0">
                <a:ln>
                  <a:noFill/>
                </a:ln>
                <a:solidFill>
                  <a:prstClr val="black">
                    <a:tint val="75000"/>
                  </a:prst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800"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graphicFrame>
        <p:nvGraphicFramePr>
          <p:cNvPr id="8" name="Tabelle 7">
            <a:extLst>
              <a:ext uri="{FF2B5EF4-FFF2-40B4-BE49-F238E27FC236}">
                <a16:creationId xmlns:a16="http://schemas.microsoft.com/office/drawing/2014/main" id="{910D5B84-C319-47D9-8162-C3CD70DECAF5}"/>
              </a:ext>
            </a:extLst>
          </p:cNvPr>
          <p:cNvGraphicFramePr>
            <a:graphicFrameLocks noGrp="1"/>
          </p:cNvGraphicFramePr>
          <p:nvPr/>
        </p:nvGraphicFramePr>
        <p:xfrm>
          <a:off x="351473" y="1241049"/>
          <a:ext cx="6346506" cy="5115300"/>
        </p:xfrm>
        <a:graphic>
          <a:graphicData uri="http://schemas.openxmlformats.org/drawingml/2006/table">
            <a:tbl>
              <a:tblPr/>
              <a:tblGrid>
                <a:gridCol w="118441">
                  <a:extLst>
                    <a:ext uri="{9D8B030D-6E8A-4147-A177-3AD203B41FA5}">
                      <a16:colId xmlns:a16="http://schemas.microsoft.com/office/drawing/2014/main" val="1694163334"/>
                    </a:ext>
                  </a:extLst>
                </a:gridCol>
                <a:gridCol w="1421117">
                  <a:extLst>
                    <a:ext uri="{9D8B030D-6E8A-4147-A177-3AD203B41FA5}">
                      <a16:colId xmlns:a16="http://schemas.microsoft.com/office/drawing/2014/main" val="2190075047"/>
                    </a:ext>
                  </a:extLst>
                </a:gridCol>
                <a:gridCol w="74588">
                  <a:extLst>
                    <a:ext uri="{9D8B030D-6E8A-4147-A177-3AD203B41FA5}">
                      <a16:colId xmlns:a16="http://schemas.microsoft.com/office/drawing/2014/main" val="3054884114"/>
                    </a:ext>
                  </a:extLst>
                </a:gridCol>
                <a:gridCol w="1421117">
                  <a:extLst>
                    <a:ext uri="{9D8B030D-6E8A-4147-A177-3AD203B41FA5}">
                      <a16:colId xmlns:a16="http://schemas.microsoft.com/office/drawing/2014/main" val="904298162"/>
                    </a:ext>
                  </a:extLst>
                </a:gridCol>
                <a:gridCol w="123067">
                  <a:extLst>
                    <a:ext uri="{9D8B030D-6E8A-4147-A177-3AD203B41FA5}">
                      <a16:colId xmlns:a16="http://schemas.microsoft.com/office/drawing/2014/main" val="4026097229"/>
                    </a:ext>
                  </a:extLst>
                </a:gridCol>
                <a:gridCol w="137793">
                  <a:extLst>
                    <a:ext uri="{9D8B030D-6E8A-4147-A177-3AD203B41FA5}">
                      <a16:colId xmlns:a16="http://schemas.microsoft.com/office/drawing/2014/main" val="2784566823"/>
                    </a:ext>
                  </a:extLst>
                </a:gridCol>
                <a:gridCol w="1484339">
                  <a:extLst>
                    <a:ext uri="{9D8B030D-6E8A-4147-A177-3AD203B41FA5}">
                      <a16:colId xmlns:a16="http://schemas.microsoft.com/office/drawing/2014/main" val="1346079323"/>
                    </a:ext>
                  </a:extLst>
                </a:gridCol>
                <a:gridCol w="31734">
                  <a:extLst>
                    <a:ext uri="{9D8B030D-6E8A-4147-A177-3AD203B41FA5}">
                      <a16:colId xmlns:a16="http://schemas.microsoft.com/office/drawing/2014/main" val="3688470009"/>
                    </a:ext>
                  </a:extLst>
                </a:gridCol>
                <a:gridCol w="31734">
                  <a:extLst>
                    <a:ext uri="{9D8B030D-6E8A-4147-A177-3AD203B41FA5}">
                      <a16:colId xmlns:a16="http://schemas.microsoft.com/office/drawing/2014/main" val="729353701"/>
                    </a:ext>
                  </a:extLst>
                </a:gridCol>
                <a:gridCol w="81459">
                  <a:extLst>
                    <a:ext uri="{9D8B030D-6E8A-4147-A177-3AD203B41FA5}">
                      <a16:colId xmlns:a16="http://schemas.microsoft.com/office/drawing/2014/main" val="2039388889"/>
                    </a:ext>
                  </a:extLst>
                </a:gridCol>
                <a:gridCol w="1421117">
                  <a:extLst>
                    <a:ext uri="{9D8B030D-6E8A-4147-A177-3AD203B41FA5}">
                      <a16:colId xmlns:a16="http://schemas.microsoft.com/office/drawing/2014/main" val="1995199426"/>
                    </a:ext>
                  </a:extLst>
                </a:gridCol>
              </a:tblGrid>
              <a:tr h="343644">
                <a:tc gridSpan="11">
                  <a:txBody>
                    <a:bodyPr/>
                    <a:lstStyle/>
                    <a:p>
                      <a:pPr algn="ctr"/>
                      <a:r>
                        <a:rPr lang="de-DE" dirty="0"/>
                        <a:t>Work Group </a:t>
                      </a:r>
                      <a:r>
                        <a:rPr lang="de-DE" dirty="0" err="1"/>
                        <a:t>Overview</a:t>
                      </a:r>
                      <a:endParaRPr lang="de-DE" dirty="0"/>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2347912232"/>
                  </a:ext>
                </a:extLst>
              </a:tr>
              <a:tr h="114996">
                <a:tc>
                  <a:txBody>
                    <a:bodyPr/>
                    <a:lstStyle/>
                    <a:p>
                      <a:pPr algn="l" fontAlgn="b"/>
                      <a:endParaRPr lang="de-DE" sz="1100" b="0" i="0" u="none" strike="noStrike">
                        <a:solidFill>
                          <a:srgbClr val="000000"/>
                        </a:solidFill>
                        <a:effectLst/>
                        <a:latin typeface="Calibri" panose="020F0502020204030204" pitchFamily="34" charset="0"/>
                      </a:endParaRPr>
                    </a:p>
                  </a:txBody>
                  <a:tcPr marL="5905" marR="5905" marT="5905" marB="0" anchor="b">
                    <a:lnL>
                      <a:noFill/>
                    </a:lnL>
                    <a:lnR>
                      <a:noFill/>
                    </a:lnR>
                    <a:lnT w="12700" cmpd="sng">
                      <a:noFill/>
                      <a:prstDash val="solid"/>
                    </a:lnT>
                    <a:lnB>
                      <a:noFill/>
                    </a:lnB>
                    <a:lnTlToBr w="12700" cmpd="sng">
                      <a:noFill/>
                      <a:prstDash val="solid"/>
                    </a:lnTlToBr>
                    <a:lnBlToTr w="12700" cmpd="sng">
                      <a:noFill/>
                      <a:prstDash val="solid"/>
                    </a:lnBlToTr>
                  </a:tcPr>
                </a:tc>
                <a:tc>
                  <a:txBody>
                    <a:bodyPr/>
                    <a:lstStyle/>
                    <a:p>
                      <a:pPr algn="l" fontAlgn="b"/>
                      <a:endParaRPr lang="de-DE" sz="1100" b="0" i="0" u="none" strike="noStrike">
                        <a:solidFill>
                          <a:srgbClr val="000000"/>
                        </a:solidFill>
                        <a:effectLst/>
                        <a:latin typeface="Calibri" panose="020F0502020204030204" pitchFamily="34" charset="0"/>
                      </a:endParaRPr>
                    </a:p>
                  </a:txBody>
                  <a:tcPr marL="5905" marR="5905" marT="5905" marB="0" anchor="b">
                    <a:lnL>
                      <a:noFill/>
                    </a:lnL>
                    <a:lnR>
                      <a:noFill/>
                    </a:lnR>
                    <a:lnT>
                      <a:noFill/>
                    </a:lnT>
                    <a:lnB>
                      <a:noFill/>
                    </a:lnB>
                    <a:lnTlToBr w="12700" cmpd="sng">
                      <a:noFill/>
                      <a:prstDash val="solid"/>
                    </a:lnTlToBr>
                    <a:lnBlToTr w="12700" cmpd="sng">
                      <a:noFill/>
                      <a:prstDash val="solid"/>
                    </a:lnBlToTr>
                  </a:tcPr>
                </a:tc>
                <a:tc>
                  <a:txBody>
                    <a:bodyPr/>
                    <a:lstStyle/>
                    <a:p>
                      <a:pPr algn="l" fontAlgn="b"/>
                      <a:endParaRPr lang="de-DE" sz="1100" b="0" i="0" u="none" strike="noStrike">
                        <a:solidFill>
                          <a:srgbClr val="000000"/>
                        </a:solidFill>
                        <a:effectLst/>
                        <a:latin typeface="Calibri" panose="020F0502020204030204" pitchFamily="34" charset="0"/>
                      </a:endParaRPr>
                    </a:p>
                  </a:txBody>
                  <a:tcPr marL="5905" marR="5905" marT="5905" marB="0" anchor="b">
                    <a:lnL>
                      <a:noFill/>
                    </a:lnL>
                    <a:lnR>
                      <a:noFill/>
                    </a:lnR>
                    <a:lnT>
                      <a:noFill/>
                    </a:lnT>
                    <a:lnB>
                      <a:noFill/>
                    </a:lnB>
                    <a:lnTlToBr w="12700" cmpd="sng">
                      <a:noFill/>
                      <a:prstDash val="solid"/>
                    </a:lnTlToBr>
                    <a:lnBlToTr w="12700" cmpd="sng">
                      <a:noFill/>
                      <a:prstDash val="solid"/>
                    </a:lnBlToTr>
                  </a:tcPr>
                </a:tc>
                <a:tc>
                  <a:txBody>
                    <a:bodyPr/>
                    <a:lstStyle/>
                    <a:p>
                      <a:pPr algn="l" fontAlgn="b"/>
                      <a:endParaRPr lang="de-DE" sz="1100" b="0" i="0" u="none" strike="noStrike">
                        <a:solidFill>
                          <a:srgbClr val="000000"/>
                        </a:solidFill>
                        <a:effectLst/>
                        <a:latin typeface="Calibri" panose="020F0502020204030204" pitchFamily="34" charset="0"/>
                      </a:endParaRPr>
                    </a:p>
                  </a:txBody>
                  <a:tcPr marL="5905" marR="5905" marT="5905" marB="0" anchor="b">
                    <a:lnL>
                      <a:noFill/>
                    </a:lnL>
                    <a:lnR>
                      <a:noFill/>
                    </a:lnR>
                    <a:lnT>
                      <a:noFill/>
                    </a:lnT>
                    <a:lnB>
                      <a:noFill/>
                    </a:lnB>
                    <a:lnTlToBr w="12700" cmpd="sng">
                      <a:noFill/>
                      <a:prstDash val="solid"/>
                    </a:lnTlToBr>
                    <a:lnBlToTr w="12700" cmpd="sng">
                      <a:noFill/>
                      <a:prstDash val="solid"/>
                    </a:lnBlToTr>
                  </a:tcPr>
                </a:tc>
                <a:tc gridSpan="2">
                  <a:txBody>
                    <a:bodyPr/>
                    <a:lstStyle/>
                    <a:p>
                      <a:pPr algn="l" fontAlgn="b"/>
                      <a:endParaRPr lang="de-DE" sz="1100" b="0" i="0" u="none" strike="noStrike">
                        <a:solidFill>
                          <a:srgbClr val="000000"/>
                        </a:solidFill>
                        <a:effectLst/>
                        <a:latin typeface="Calibri" panose="020F0502020204030204" pitchFamily="34" charset="0"/>
                      </a:endParaRPr>
                    </a:p>
                  </a:txBody>
                  <a:tcPr marL="5905" marR="5905" marT="5905" marB="0" anchor="b">
                    <a:lnL>
                      <a:noFill/>
                    </a:lnL>
                    <a:lnR>
                      <a:noFill/>
                    </a:lnR>
                    <a:lnT>
                      <a:noFill/>
                    </a:lnT>
                    <a:lnB>
                      <a:noFill/>
                    </a:lnB>
                    <a:lnTlToBr w="12700" cmpd="sng">
                      <a:noFill/>
                      <a:prstDash val="solid"/>
                    </a:lnTlToBr>
                    <a:lnBlToTr w="12700" cmpd="sng">
                      <a:noFill/>
                      <a:prstDash val="solid"/>
                    </a:lnBlToTr>
                  </a:tcPr>
                </a:tc>
                <a:tc hMerge="1">
                  <a:txBody>
                    <a:bodyPr/>
                    <a:lstStyle/>
                    <a:p>
                      <a:endParaRPr lang="de-DE"/>
                    </a:p>
                  </a:txBody>
                  <a:tcPr/>
                </a:tc>
                <a:tc gridSpan="3">
                  <a:txBody>
                    <a:bodyPr/>
                    <a:lstStyle/>
                    <a:p>
                      <a:pPr algn="l" fontAlgn="b"/>
                      <a:endParaRPr lang="de-DE" sz="1100" b="0" i="0" u="none" strike="noStrike" dirty="0">
                        <a:solidFill>
                          <a:srgbClr val="000000"/>
                        </a:solidFill>
                        <a:effectLst/>
                        <a:latin typeface="Calibri" panose="020F0502020204030204" pitchFamily="34" charset="0"/>
                      </a:endParaRPr>
                    </a:p>
                  </a:txBody>
                  <a:tcPr marL="5905" marR="5905" marT="5905" marB="0" anchor="b">
                    <a:lnL w="12700" cmpd="sng">
                      <a:noFill/>
                      <a:prstDash val="solid"/>
                    </a:lnL>
                    <a:lnR>
                      <a:noFill/>
                    </a:lnR>
                    <a:lnT w="12700" cmpd="sng">
                      <a:noFill/>
                      <a:prstDash val="solid"/>
                    </a:lnT>
                    <a:lnB>
                      <a:noFill/>
                    </a:lnB>
                    <a:lnTlToBr w="12700" cmpd="sng">
                      <a:noFill/>
                      <a:prstDash val="solid"/>
                    </a:lnTlToBr>
                    <a:lnBlToTr w="12700" cmpd="sng">
                      <a:noFill/>
                      <a:prstDash val="solid"/>
                    </a:lnBlToTr>
                  </a:tcPr>
                </a:tc>
                <a:tc hMerge="1">
                  <a:txBody>
                    <a:bodyPr/>
                    <a:lstStyle/>
                    <a:p>
                      <a:endParaRPr lang="de-DE"/>
                    </a:p>
                  </a:txBody>
                  <a:tcPr/>
                </a:tc>
                <a:tc hMerge="1">
                  <a:txBody>
                    <a:bodyPr/>
                    <a:lstStyle/>
                    <a:p>
                      <a:endParaRPr lang="de-DE"/>
                    </a:p>
                  </a:txBody>
                  <a:tcPr>
                    <a:lnL w="12700" cmpd="sng">
                      <a:noFill/>
                      <a:prstDash val="solid"/>
                    </a:lnL>
                  </a:tcPr>
                </a:tc>
                <a:tc>
                  <a:txBody>
                    <a:bodyPr/>
                    <a:lstStyle/>
                    <a:p>
                      <a:pPr algn="l" fontAlgn="b"/>
                      <a:endParaRPr lang="de-DE" sz="1100" b="0" i="0" u="none" strike="noStrike">
                        <a:solidFill>
                          <a:srgbClr val="000000"/>
                        </a:solidFill>
                        <a:effectLst/>
                        <a:latin typeface="Calibri" panose="020F0502020204030204" pitchFamily="34" charset="0"/>
                      </a:endParaRPr>
                    </a:p>
                  </a:txBody>
                  <a:tcPr marL="5905" marR="5905" marT="5905" marB="0" anchor="b">
                    <a:lnL>
                      <a:noFill/>
                    </a:lnL>
                    <a:lnR>
                      <a:noFill/>
                    </a:lnR>
                    <a:lnT>
                      <a:noFill/>
                    </a:lnT>
                    <a:lnB>
                      <a:noFill/>
                    </a:lnB>
                    <a:lnTlToBr w="12700" cmpd="sng">
                      <a:noFill/>
                      <a:prstDash val="solid"/>
                    </a:lnTlToBr>
                    <a:lnBlToTr w="12700" cmpd="sng">
                      <a:noFill/>
                      <a:prstDash val="solid"/>
                    </a:lnBlToTr>
                  </a:tcPr>
                </a:tc>
                <a:tc>
                  <a:txBody>
                    <a:bodyPr/>
                    <a:lstStyle/>
                    <a:p>
                      <a:pPr algn="l" fontAlgn="b"/>
                      <a:endParaRPr lang="de-DE" sz="1100" b="0" i="0" u="none" strike="noStrike">
                        <a:solidFill>
                          <a:srgbClr val="000000"/>
                        </a:solidFill>
                        <a:effectLst/>
                        <a:latin typeface="Calibri" panose="020F0502020204030204" pitchFamily="34" charset="0"/>
                      </a:endParaRPr>
                    </a:p>
                  </a:txBody>
                  <a:tcPr marL="5905" marR="5905" marT="5905" marB="0" anchor="b">
                    <a:lnL>
                      <a:noFill/>
                    </a:lnL>
                    <a:lnR>
                      <a:noFill/>
                    </a:lnR>
                    <a:lnT w="12700" cmpd="sng">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609414620"/>
                  </a:ext>
                </a:extLst>
              </a:tr>
              <a:tr h="199847">
                <a:tc>
                  <a:txBody>
                    <a:bodyPr/>
                    <a:lstStyle/>
                    <a:p>
                      <a:pPr algn="l" fontAlgn="ctr"/>
                      <a:endParaRPr lang="de-DE" sz="13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de-DE" sz="1300" b="0" i="0" u="none" strike="noStrike" dirty="0">
                          <a:solidFill>
                            <a:srgbClr val="000000"/>
                          </a:solidFill>
                          <a:effectLst/>
                          <a:latin typeface="Calibri" panose="020F0502020204030204" pitchFamily="34" charset="0"/>
                        </a:rPr>
                        <a:t>Strategic Advisory</a:t>
                      </a:r>
                    </a:p>
                  </a:txBody>
                  <a:tcPr marL="5905" marR="5905" marT="5905" marB="0" anchor="ctr">
                    <a:lnL>
                      <a:noFill/>
                    </a:lnL>
                    <a:lnR>
                      <a:noFill/>
                    </a:lnR>
                    <a:lnT>
                      <a:noFill/>
                    </a:lnT>
                    <a:lnB>
                      <a:noFill/>
                    </a:lnB>
                    <a:lnTlToBr w="12700" cmpd="sng">
                      <a:noFill/>
                      <a:prstDash val="solid"/>
                    </a:lnTlToBr>
                    <a:lnBlToTr w="12700" cmpd="sng">
                      <a:noFill/>
                      <a:prstDash val="solid"/>
                    </a:lnBlToTr>
                    <a:solidFill>
                      <a:srgbClr val="A6A6A6"/>
                    </a:solidFill>
                  </a:tcPr>
                </a:tc>
                <a:tc>
                  <a:txBody>
                    <a:bodyPr/>
                    <a:lstStyle/>
                    <a:p>
                      <a:pPr algn="ctr" fontAlgn="ctr"/>
                      <a:endParaRPr lang="de-DE" sz="1300" b="0" i="0" u="none" strike="noStrike" dirty="0">
                        <a:solidFill>
                          <a:srgbClr val="000000"/>
                        </a:solidFill>
                        <a:effectLst/>
                        <a:latin typeface="Calibri" panose="020F05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tcPr>
                </a:tc>
                <a:tc gridSpan="2">
                  <a:txBody>
                    <a:bodyPr/>
                    <a:lstStyle/>
                    <a:p>
                      <a:pPr algn="ctr" fontAlgn="ctr"/>
                      <a:r>
                        <a:rPr lang="de-DE" sz="1300" b="0" i="0" u="none" strike="noStrike" dirty="0">
                          <a:solidFill>
                            <a:srgbClr val="000000"/>
                          </a:solidFill>
                          <a:effectLst/>
                          <a:latin typeface="Calibri" panose="020F0502020204030204" pitchFamily="34" charset="0"/>
                        </a:rPr>
                        <a:t>Unique </a:t>
                      </a:r>
                      <a:r>
                        <a:rPr lang="de-DE" sz="1300" b="0" i="0" u="none" strike="noStrike" dirty="0" err="1">
                          <a:solidFill>
                            <a:srgbClr val="000000"/>
                          </a:solidFill>
                          <a:effectLst/>
                          <a:latin typeface="Calibri" panose="020F0502020204030204" pitchFamily="34" charset="0"/>
                        </a:rPr>
                        <a:t>identifiers</a:t>
                      </a:r>
                      <a:r>
                        <a:rPr lang="de-DE" sz="1300" b="0" i="0" u="none" strike="noStrike" dirty="0">
                          <a:solidFill>
                            <a:srgbClr val="000000"/>
                          </a:solidFill>
                          <a:effectLst/>
                          <a:latin typeface="Calibri" panose="020F0502020204030204" pitchFamily="34" charset="0"/>
                        </a:rPr>
                        <a:t> and </a:t>
                      </a:r>
                      <a:r>
                        <a:rPr lang="de-DE" sz="1300" b="0" i="0" u="none" strike="noStrike" dirty="0" err="1">
                          <a:solidFill>
                            <a:srgbClr val="000000"/>
                          </a:solidFill>
                          <a:effectLst/>
                          <a:latin typeface="Calibri" panose="020F0502020204030204" pitchFamily="34" charset="0"/>
                        </a:rPr>
                        <a:t>data</a:t>
                      </a:r>
                      <a:r>
                        <a:rPr lang="de-DE" sz="1300" b="0" i="0" u="none" strike="noStrike" dirty="0">
                          <a:solidFill>
                            <a:srgbClr val="000000"/>
                          </a:solidFill>
                          <a:effectLst/>
                          <a:latin typeface="Calibri" panose="020F0502020204030204" pitchFamily="34" charset="0"/>
                        </a:rPr>
                        <a:t> </a:t>
                      </a:r>
                      <a:r>
                        <a:rPr lang="de-DE" sz="1300" b="0" i="0" u="none" strike="noStrike" dirty="0" err="1">
                          <a:solidFill>
                            <a:srgbClr val="000000"/>
                          </a:solidFill>
                          <a:effectLst/>
                          <a:latin typeface="Calibri" panose="020F0502020204030204" pitchFamily="34" charset="0"/>
                        </a:rPr>
                        <a:t>carriers</a:t>
                      </a:r>
                      <a:endParaRPr lang="de-DE" sz="1300" b="0" i="0" u="none" strike="noStrike" dirty="0">
                        <a:solidFill>
                          <a:srgbClr val="000000"/>
                        </a:solidFill>
                        <a:effectLst/>
                        <a:latin typeface="Calibri" panose="020F05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solidFill>
                      <a:srgbClr val="A6A6A6"/>
                    </a:solidFill>
                  </a:tcPr>
                </a:tc>
                <a:tc hMerge="1">
                  <a:txBody>
                    <a:bodyPr/>
                    <a:lstStyle/>
                    <a:p>
                      <a:endParaRPr lang="de-DE" dirty="0"/>
                    </a:p>
                  </a:txBody>
                  <a:tcPr/>
                </a:tc>
                <a:tc>
                  <a:txBody>
                    <a:bodyPr/>
                    <a:lstStyle/>
                    <a:p>
                      <a:pPr algn="ctr" fontAlgn="ctr"/>
                      <a:endParaRPr lang="de-DE" sz="1300" b="0" i="0" u="none" strike="noStrike" dirty="0">
                        <a:solidFill>
                          <a:srgbClr val="000000"/>
                        </a:solidFill>
                        <a:effectLst/>
                        <a:latin typeface="Calibri" panose="020F0502020204030204" pitchFamily="34" charset="0"/>
                      </a:endParaRPr>
                    </a:p>
                  </a:txBody>
                  <a:tcPr marL="5905" marR="5905" marT="5905" marB="0" anchor="ctr">
                    <a:lnL>
                      <a:noFill/>
                    </a:lnL>
                    <a:lnR>
                      <a:noFill/>
                    </a:lnR>
                    <a:lnT w="12700" cmpd="sng">
                      <a:noFill/>
                      <a:prstDash val="solid"/>
                    </a:lnT>
                    <a:lnB>
                      <a:noFill/>
                    </a:lnB>
                    <a:lnTlToBr w="12700" cmpd="sng">
                      <a:noFill/>
                      <a:prstDash val="solid"/>
                    </a:lnTlToBr>
                    <a:lnBlToTr w="12700" cmpd="sng">
                      <a:noFill/>
                      <a:prstDash val="solid"/>
                    </a:lnBlToTr>
                    <a:solidFill>
                      <a:schemeClr val="bg1"/>
                    </a:solidFill>
                  </a:tcPr>
                </a:tc>
                <a:tc gridSpan="2">
                  <a:txBody>
                    <a:bodyPr/>
                    <a:lstStyle/>
                    <a:p>
                      <a:pPr algn="ctr"/>
                      <a:r>
                        <a:rPr lang="de-DE" sz="1300" b="0" i="0" u="none" strike="noStrike">
                          <a:solidFill>
                            <a:srgbClr val="000000"/>
                          </a:solidFill>
                          <a:effectLst/>
                          <a:latin typeface="Calibri" panose="020F0502020204030204" pitchFamily="34" charset="0"/>
                        </a:rPr>
                        <a:t>Security</a:t>
                      </a:r>
                      <a:endParaRPr lang="de-DE"/>
                    </a:p>
                  </a:txBody>
                  <a:tcPr marL="5905" marR="5905" marT="5905" marB="0" anchor="ctr">
                    <a:lnL>
                      <a:noFill/>
                    </a:lnL>
                    <a:lnR>
                      <a:noFill/>
                    </a:lnR>
                    <a:lnT w="12700" cmpd="sng">
                      <a:noFill/>
                      <a:prstDash val="solid"/>
                    </a:lnT>
                    <a:lnB>
                      <a:noFill/>
                    </a:lnB>
                    <a:lnTlToBr w="12700" cmpd="sng">
                      <a:noFill/>
                      <a:prstDash val="solid"/>
                    </a:lnTlToBr>
                    <a:lnBlToTr w="12700" cmpd="sng">
                      <a:noFill/>
                      <a:prstDash val="solid"/>
                    </a:lnBlToTr>
                    <a:solidFill>
                      <a:srgbClr val="A6A6A6"/>
                    </a:solidFill>
                  </a:tcPr>
                </a:tc>
                <a:tc hMerge="1">
                  <a:txBody>
                    <a:bodyPr/>
                    <a:lstStyle/>
                    <a:p>
                      <a:endParaRPr lang="de-DE"/>
                    </a:p>
                  </a:txBody>
                  <a:tcPr marL="5905" marR="5905" marT="5905" marB="0" anchor="ctr">
                    <a:lnL>
                      <a:noFill/>
                    </a:lnL>
                    <a:lnR>
                      <a:noFill/>
                    </a:lnR>
                    <a:lnT w="12700" cmpd="sng">
                      <a:noFill/>
                      <a:prstDash val="solid"/>
                    </a:lnT>
                    <a:lnB>
                      <a:noFill/>
                    </a:lnB>
                    <a:lnTlToBr w="12700" cmpd="sng">
                      <a:noFill/>
                      <a:prstDash val="solid"/>
                    </a:lnTlToBr>
                    <a:lnBlToTr w="12700" cmpd="sng">
                      <a:noFill/>
                      <a:prstDash val="solid"/>
                    </a:lnBlToTr>
                    <a:solidFill>
                      <a:srgbClr val="A6A6A6"/>
                    </a:solidFill>
                  </a:tcPr>
                </a:tc>
                <a:tc gridSpan="2">
                  <a:txBody>
                    <a:bodyPr/>
                    <a:lstStyle/>
                    <a:p>
                      <a:pPr algn="ctr" fontAlgn="ctr"/>
                      <a:endParaRPr lang="de-DE" sz="1300" b="0" i="0" u="none" strike="noStrike" dirty="0">
                        <a:solidFill>
                          <a:srgbClr val="000000"/>
                        </a:solidFill>
                        <a:effectLst/>
                        <a:latin typeface="Calibri" panose="020F0502020204030204" pitchFamily="34" charset="0"/>
                      </a:endParaRPr>
                    </a:p>
                  </a:txBody>
                  <a:tcPr marL="5905" marR="5905" marT="5905" marB="0" anchor="ctr">
                    <a:lnL>
                      <a:noFill/>
                    </a:lnL>
                    <a:lnR>
                      <a:noFill/>
                    </a:lnR>
                    <a:lnT w="12700" cmpd="sng">
                      <a:noFill/>
                      <a:prstDash val="solid"/>
                    </a:lnT>
                    <a:lnB>
                      <a:noFill/>
                    </a:lnB>
                    <a:lnTlToBr w="12700" cmpd="sng">
                      <a:noFill/>
                      <a:prstDash val="solid"/>
                    </a:lnTlToBr>
                    <a:lnBlToTr w="12700" cmpd="sng">
                      <a:noFill/>
                      <a:prstDash val="solid"/>
                    </a:lnBlToTr>
                    <a:solidFill>
                      <a:schemeClr val="bg1"/>
                    </a:solidFill>
                  </a:tcPr>
                </a:tc>
                <a:tc hMerge="1">
                  <a:txBody>
                    <a:bodyPr/>
                    <a:lstStyle/>
                    <a:p>
                      <a:endParaRPr lang="de-DE"/>
                    </a:p>
                  </a:txBody>
                  <a:tcPr/>
                </a:tc>
                <a:tc>
                  <a:txBody>
                    <a:bodyPr/>
                    <a:lstStyle/>
                    <a:p>
                      <a:pPr algn="ctr"/>
                      <a:r>
                        <a:rPr lang="de-DE" sz="1300" b="0" i="0" u="none" strike="noStrike" dirty="0" err="1">
                          <a:solidFill>
                            <a:srgbClr val="000000"/>
                          </a:solidFill>
                          <a:effectLst/>
                          <a:latin typeface="Calibri" panose="020F0502020204030204" pitchFamily="34" charset="0"/>
                        </a:rPr>
                        <a:t>Interoperability</a:t>
                      </a:r>
                      <a:r>
                        <a:rPr lang="de-DE" sz="1300" b="0" i="0" u="none" strike="noStrike" dirty="0">
                          <a:solidFill>
                            <a:srgbClr val="000000"/>
                          </a:solidFill>
                          <a:effectLst/>
                          <a:latin typeface="Calibri" panose="020F0502020204030204" pitchFamily="34" charset="0"/>
                        </a:rPr>
                        <a:t> </a:t>
                      </a:r>
                      <a:r>
                        <a:rPr lang="de-DE" sz="1300" b="0" i="0" u="none" strike="noStrike" dirty="0" err="1">
                          <a:solidFill>
                            <a:srgbClr val="000000"/>
                          </a:solidFill>
                          <a:effectLst/>
                          <a:latin typeface="Calibri" panose="020F0502020204030204" pitchFamily="34" charset="0"/>
                        </a:rPr>
                        <a:t>framework</a:t>
                      </a:r>
                      <a:endParaRPr lang="de-DE" dirty="0"/>
                    </a:p>
                  </a:txBody>
                  <a:tcPr marL="5905" marR="5905" marT="5905" marB="0" anchor="ctr">
                    <a:lnL>
                      <a:noFill/>
                    </a:lnL>
                    <a:lnR>
                      <a:noFill/>
                    </a:lnR>
                    <a:lnT>
                      <a:noFill/>
                    </a:lnT>
                    <a:lnB>
                      <a:noFill/>
                    </a:lnB>
                    <a:lnTlToBr w="12700" cmpd="sng">
                      <a:noFill/>
                      <a:prstDash val="solid"/>
                    </a:lnTlToBr>
                    <a:lnBlToTr w="12700" cmpd="sng">
                      <a:noFill/>
                      <a:prstDash val="solid"/>
                    </a:lnBlToTr>
                    <a:solidFill>
                      <a:srgbClr val="A6A6A6"/>
                    </a:solidFill>
                  </a:tcPr>
                </a:tc>
                <a:extLst>
                  <a:ext uri="{0D108BD9-81ED-4DB2-BD59-A6C34878D82A}">
                    <a16:rowId xmlns:a16="http://schemas.microsoft.com/office/drawing/2014/main" val="2530965171"/>
                  </a:ext>
                </a:extLst>
              </a:tr>
              <a:tr h="167440">
                <a:tc>
                  <a:txBody>
                    <a:bodyPr/>
                    <a:lstStyle/>
                    <a:p>
                      <a:pPr algn="l" fontAlgn="b"/>
                      <a:endParaRPr lang="de-DE" sz="1100" b="0" i="0" u="none" strike="noStrike">
                        <a:solidFill>
                          <a:srgbClr val="000000"/>
                        </a:solidFill>
                        <a:effectLst/>
                        <a:latin typeface="Calibri" panose="020F0502020204030204" pitchFamily="34" charset="0"/>
                      </a:endParaRPr>
                    </a:p>
                  </a:txBody>
                  <a:tcPr marL="5905" marR="5905" marT="5905" marB="0" anchor="b">
                    <a:lnL>
                      <a:noFill/>
                    </a:lnL>
                    <a:lnR>
                      <a:noFill/>
                    </a:lnR>
                    <a:lnT>
                      <a:noFill/>
                    </a:lnT>
                    <a:lnB>
                      <a:noFill/>
                    </a:lnB>
                    <a:lnTlToBr w="12700" cmpd="sng">
                      <a:noFill/>
                      <a:prstDash val="solid"/>
                    </a:lnTlToBr>
                    <a:lnBlToTr w="12700" cmpd="sng">
                      <a:noFill/>
                      <a:prstDash val="solid"/>
                    </a:lnBlToTr>
                  </a:tcPr>
                </a:tc>
                <a:tc>
                  <a:txBody>
                    <a:bodyPr/>
                    <a:lstStyle/>
                    <a:p>
                      <a:pPr algn="l" fontAlgn="b"/>
                      <a:endParaRPr lang="de-DE" sz="1100" b="0" i="0" u="none" strike="noStrike" dirty="0">
                        <a:solidFill>
                          <a:srgbClr val="000000"/>
                        </a:solidFill>
                        <a:effectLst/>
                        <a:latin typeface="Calibri" panose="020F0502020204030204" pitchFamily="34" charset="0"/>
                      </a:endParaRPr>
                    </a:p>
                  </a:txBody>
                  <a:tcPr marL="5905" marR="5905" marT="5905" marB="0" anchor="b">
                    <a:lnL>
                      <a:noFill/>
                    </a:lnL>
                    <a:lnR>
                      <a:noFill/>
                    </a:lnR>
                    <a:lnT>
                      <a:noFill/>
                    </a:lnT>
                    <a:lnB>
                      <a:noFill/>
                    </a:lnB>
                    <a:lnTlToBr w="12700" cmpd="sng">
                      <a:noFill/>
                      <a:prstDash val="solid"/>
                    </a:lnTlToBr>
                    <a:lnBlToTr w="12700" cmpd="sng">
                      <a:noFill/>
                      <a:prstDash val="solid"/>
                    </a:lnBlToTr>
                  </a:tcPr>
                </a:tc>
                <a:tc>
                  <a:txBody>
                    <a:bodyPr/>
                    <a:lstStyle/>
                    <a:p>
                      <a:pPr algn="l" fontAlgn="b"/>
                      <a:endParaRPr lang="de-DE" sz="1100" b="0" i="0" u="none" strike="noStrike">
                        <a:solidFill>
                          <a:srgbClr val="000000"/>
                        </a:solidFill>
                        <a:effectLst/>
                        <a:latin typeface="Calibri" panose="020F0502020204030204" pitchFamily="34" charset="0"/>
                      </a:endParaRPr>
                    </a:p>
                  </a:txBody>
                  <a:tcPr marL="5905" marR="5905" marT="5905" marB="0" anchor="b">
                    <a:lnL>
                      <a:noFill/>
                    </a:lnL>
                    <a:lnR>
                      <a:noFill/>
                    </a:lnR>
                    <a:lnT>
                      <a:noFill/>
                    </a:lnT>
                    <a:lnB>
                      <a:noFill/>
                    </a:lnB>
                    <a:lnTlToBr w="12700" cmpd="sng">
                      <a:noFill/>
                      <a:prstDash val="solid"/>
                    </a:lnTlToBr>
                    <a:lnBlToTr w="12700" cmpd="sng">
                      <a:noFill/>
                      <a:prstDash val="solid"/>
                    </a:lnBlToTr>
                  </a:tcPr>
                </a:tc>
                <a:tc gridSpan="2">
                  <a:txBody>
                    <a:bodyPr/>
                    <a:lstStyle/>
                    <a:p>
                      <a:pPr algn="l" fontAlgn="b"/>
                      <a:endParaRPr lang="de-DE" sz="1100" b="0" i="0" u="none" strike="noStrike">
                        <a:solidFill>
                          <a:srgbClr val="000000"/>
                        </a:solidFill>
                        <a:effectLst/>
                        <a:latin typeface="Calibri" panose="020F0502020204030204" pitchFamily="34" charset="0"/>
                      </a:endParaRPr>
                    </a:p>
                  </a:txBody>
                  <a:tcPr marL="5905" marR="5905" marT="5905" marB="0" anchor="b">
                    <a:lnL>
                      <a:noFill/>
                    </a:lnL>
                    <a:lnR>
                      <a:noFill/>
                    </a:lnR>
                    <a:lnT>
                      <a:noFill/>
                    </a:lnT>
                    <a:lnB>
                      <a:noFill/>
                    </a:lnB>
                    <a:lnTlToBr w="12700" cmpd="sng">
                      <a:noFill/>
                      <a:prstDash val="solid"/>
                    </a:lnTlToBr>
                    <a:lnBlToTr w="12700" cmpd="sng">
                      <a:noFill/>
                      <a:prstDash val="solid"/>
                    </a:lnBlToTr>
                  </a:tcPr>
                </a:tc>
                <a:tc hMerge="1">
                  <a:txBody>
                    <a:bodyPr/>
                    <a:lstStyle/>
                    <a:p>
                      <a:pPr algn="l" fontAlgn="b"/>
                      <a:endParaRPr lang="de-DE" sz="1100" b="0" i="0" u="none" strike="noStrike">
                        <a:solidFill>
                          <a:srgbClr val="000000"/>
                        </a:solidFill>
                        <a:effectLst/>
                        <a:latin typeface="Calibri" panose="020F0502020204030204" pitchFamily="34" charset="0"/>
                      </a:endParaRPr>
                    </a:p>
                  </a:txBody>
                  <a:tcPr marL="5905" marR="5905" marT="5905" marB="0" anchor="b">
                    <a:lnL>
                      <a:noFill/>
                    </a:lnL>
                    <a:lnR>
                      <a:noFill/>
                    </a:lnR>
                    <a:lnT>
                      <a:noFill/>
                    </a:lnT>
                    <a:lnB>
                      <a:noFill/>
                    </a:lnB>
                  </a:tcPr>
                </a:tc>
                <a:tc>
                  <a:txBody>
                    <a:bodyPr/>
                    <a:lstStyle/>
                    <a:p>
                      <a:endParaRPr lang="de-DE" dirty="0"/>
                    </a:p>
                  </a:txBody>
                  <a:tcPr marL="5905" marR="5905" marT="5905" marB="0" anchor="b">
                    <a:lnL>
                      <a:noFill/>
                    </a:lnL>
                    <a:lnR>
                      <a:noFill/>
                    </a:lnR>
                    <a:lnT>
                      <a:noFill/>
                    </a:lnT>
                    <a:lnB>
                      <a:noFill/>
                    </a:lnB>
                    <a:lnTlToBr w="12700" cmpd="sng">
                      <a:noFill/>
                      <a:prstDash val="solid"/>
                    </a:lnTlToBr>
                    <a:lnBlToTr w="12700" cmpd="sng">
                      <a:noFill/>
                      <a:prstDash val="solid"/>
                    </a:lnBlToTr>
                  </a:tcPr>
                </a:tc>
                <a:tc>
                  <a:txBody>
                    <a:bodyPr/>
                    <a:lstStyle/>
                    <a:p>
                      <a:pPr algn="l" fontAlgn="b"/>
                      <a:endParaRPr lang="de-DE" sz="1100" b="0" i="0" u="none" strike="noStrike" dirty="0">
                        <a:solidFill>
                          <a:srgbClr val="000000"/>
                        </a:solidFill>
                        <a:effectLst/>
                        <a:latin typeface="Calibri" panose="020F0502020204030204" pitchFamily="34" charset="0"/>
                      </a:endParaRPr>
                    </a:p>
                  </a:txBody>
                  <a:tcPr marL="5905" marR="5905" marT="5905" marB="0" anchor="b">
                    <a:lnL w="12700" cmpd="sng">
                      <a:noFill/>
                      <a:prstDash val="solid"/>
                    </a:lnL>
                    <a:lnR>
                      <a:noFill/>
                    </a:lnR>
                    <a:lnT w="12700" cmpd="sng">
                      <a:noFill/>
                      <a:prstDash val="solid"/>
                    </a:lnT>
                    <a:lnB>
                      <a:noFill/>
                    </a:lnB>
                    <a:lnTlToBr w="12700" cmpd="sng">
                      <a:noFill/>
                      <a:prstDash val="solid"/>
                    </a:lnTlToBr>
                    <a:lnBlToTr w="12700" cmpd="sng">
                      <a:noFill/>
                      <a:prstDash val="solid"/>
                    </a:lnBlToTr>
                  </a:tcPr>
                </a:tc>
                <a:tc gridSpan="3">
                  <a:txBody>
                    <a:bodyPr/>
                    <a:lstStyle/>
                    <a:p>
                      <a:endParaRPr lang="de-DE"/>
                    </a:p>
                  </a:txBody>
                  <a:tcPr marL="5905" marR="5905" marT="5905" marB="0" anchor="b">
                    <a:lnL>
                      <a:noFill/>
                    </a:lnL>
                    <a:lnR>
                      <a:noFill/>
                    </a:lnR>
                    <a:lnT>
                      <a:noFill/>
                    </a:lnT>
                    <a:lnB>
                      <a:noFill/>
                    </a:lnB>
                    <a:lnTlToBr w="12700" cmpd="sng">
                      <a:noFill/>
                      <a:prstDash val="solid"/>
                    </a:lnTlToBr>
                    <a:lnBlToTr w="12700" cmpd="sng">
                      <a:noFill/>
                      <a:prstDash val="solid"/>
                    </a:lnBlToTr>
                  </a:tcPr>
                </a:tc>
                <a:tc hMerge="1">
                  <a:txBody>
                    <a:bodyPr/>
                    <a:lstStyle/>
                    <a:p>
                      <a:endParaRPr lang="de-DE"/>
                    </a:p>
                  </a:txBody>
                  <a:tcPr>
                    <a:lnL w="12700" cmpd="sng">
                      <a:noFill/>
                      <a:prstDash val="solid"/>
                    </a:lnL>
                    <a:lnT w="12700" cmpd="sng">
                      <a:noFill/>
                      <a:prstDash val="solid"/>
                    </a:lnT>
                  </a:tcPr>
                </a:tc>
                <a:tc hMerge="1">
                  <a:txBody>
                    <a:bodyPr/>
                    <a:lstStyle/>
                    <a:p>
                      <a:pPr algn="l" fontAlgn="b"/>
                      <a:endParaRPr lang="de-DE" sz="1100" b="0" i="0" u="none" strike="noStrike">
                        <a:solidFill>
                          <a:srgbClr val="000000"/>
                        </a:solidFill>
                        <a:effectLst/>
                        <a:latin typeface="Calibri" panose="020F0502020204030204" pitchFamily="34" charset="0"/>
                      </a:endParaRPr>
                    </a:p>
                  </a:txBody>
                  <a:tcPr marL="5905" marR="5905" marT="5905" marB="0" anchor="b">
                    <a:lnL>
                      <a:noFill/>
                    </a:lnL>
                    <a:lnR>
                      <a:noFill/>
                    </a:lnR>
                    <a:lnT>
                      <a:noFill/>
                    </a:lnT>
                    <a:lnB>
                      <a:noFill/>
                    </a:lnB>
                  </a:tcPr>
                </a:tc>
                <a:tc>
                  <a:txBody>
                    <a:bodyPr/>
                    <a:lstStyle/>
                    <a:p>
                      <a:pPr algn="l" fontAlgn="b"/>
                      <a:endParaRPr lang="de-DE" sz="1100" b="0" i="0" u="none" strike="noStrike">
                        <a:solidFill>
                          <a:srgbClr val="000000"/>
                        </a:solidFill>
                        <a:effectLst/>
                        <a:latin typeface="Calibri" panose="020F0502020204030204" pitchFamily="34" charset="0"/>
                      </a:endParaRPr>
                    </a:p>
                  </a:txBody>
                  <a:tcPr marL="5905" marR="5905" marT="5905" marB="0" anchor="b">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102004057"/>
                  </a:ext>
                </a:extLst>
              </a:tr>
              <a:tr h="226854">
                <a:tc>
                  <a:txBody>
                    <a:bodyPr/>
                    <a:lstStyle/>
                    <a:p>
                      <a:pPr algn="ctr" fontAlgn="ctr"/>
                      <a:endParaRPr lang="de-DE" sz="1500" b="0" i="0" u="sng" strike="noStrike" dirty="0">
                        <a:solidFill>
                          <a:srgbClr val="000000"/>
                        </a:solidFill>
                        <a:effectLst/>
                        <a:latin typeface="Calibri" panose="020F05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de-DE" sz="1500" b="0" i="0" u="sng" strike="noStrike" dirty="0">
                          <a:solidFill>
                            <a:srgbClr val="000000"/>
                          </a:solidFill>
                          <a:effectLst/>
                          <a:latin typeface="Calibri" panose="020F0502020204030204" pitchFamily="34" charset="0"/>
                        </a:rPr>
                        <a:t>Work </a:t>
                      </a:r>
                      <a:r>
                        <a:rPr lang="de-DE" sz="1500" b="0" i="0" u="sng" strike="noStrike" dirty="0" err="1">
                          <a:solidFill>
                            <a:srgbClr val="000000"/>
                          </a:solidFill>
                          <a:effectLst/>
                          <a:latin typeface="Calibri" panose="020F0502020204030204" pitchFamily="34" charset="0"/>
                        </a:rPr>
                        <a:t>group</a:t>
                      </a:r>
                      <a:r>
                        <a:rPr lang="de-DE" sz="1500" b="0" i="0" u="sng" strike="noStrike" dirty="0">
                          <a:solidFill>
                            <a:srgbClr val="000000"/>
                          </a:solidFill>
                          <a:effectLst/>
                          <a:latin typeface="Calibri" panose="020F0502020204030204" pitchFamily="34" charset="0"/>
                        </a:rPr>
                        <a:t> 1</a:t>
                      </a:r>
                    </a:p>
                  </a:txBody>
                  <a:tcPr marL="5905" marR="5905" marT="5905" marB="0" anchor="ctr">
                    <a:lnL>
                      <a:noFill/>
                    </a:lnL>
                    <a:lnR>
                      <a:noFill/>
                    </a:lnR>
                    <a:lnT>
                      <a:noFill/>
                    </a:lnT>
                    <a:lnB>
                      <a:noFill/>
                    </a:lnB>
                    <a:lnTlToBr w="12700" cmpd="sng">
                      <a:noFill/>
                      <a:prstDash val="solid"/>
                    </a:lnTlToBr>
                    <a:lnBlToTr w="12700" cmpd="sng">
                      <a:noFill/>
                      <a:prstDash val="solid"/>
                    </a:lnBlToTr>
                    <a:solidFill>
                      <a:srgbClr val="E7E6E6"/>
                    </a:solidFill>
                  </a:tcPr>
                </a:tc>
                <a:tc>
                  <a:txBody>
                    <a:bodyPr/>
                    <a:lstStyle/>
                    <a:p>
                      <a:pPr algn="ctr" fontAlgn="ctr"/>
                      <a:endParaRPr lang="de-DE" sz="1500" b="0" i="0" u="sng"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tcPr>
                </a:tc>
                <a:tc gridSpan="2">
                  <a:txBody>
                    <a:bodyPr/>
                    <a:lstStyle/>
                    <a:p>
                      <a:pPr algn="ctr" fontAlgn="ctr"/>
                      <a:r>
                        <a:rPr lang="de-DE" sz="1500" b="0" i="0" u="sng" strike="noStrike" dirty="0">
                          <a:solidFill>
                            <a:srgbClr val="000000"/>
                          </a:solidFill>
                          <a:effectLst/>
                          <a:latin typeface="Calibri" panose="020F0502020204030204" pitchFamily="34" charset="0"/>
                        </a:rPr>
                        <a:t>Work </a:t>
                      </a:r>
                      <a:r>
                        <a:rPr lang="de-DE" sz="1500" b="0" i="0" u="sng" strike="noStrike" dirty="0" err="1">
                          <a:solidFill>
                            <a:srgbClr val="000000"/>
                          </a:solidFill>
                          <a:effectLst/>
                          <a:latin typeface="Calibri" panose="020F0502020204030204" pitchFamily="34" charset="0"/>
                        </a:rPr>
                        <a:t>group</a:t>
                      </a:r>
                      <a:r>
                        <a:rPr lang="de-DE" sz="1500" b="0" i="0" u="sng" strike="noStrike" dirty="0">
                          <a:solidFill>
                            <a:srgbClr val="000000"/>
                          </a:solidFill>
                          <a:effectLst/>
                          <a:latin typeface="Calibri" panose="020F0502020204030204" pitchFamily="34" charset="0"/>
                        </a:rPr>
                        <a:t> 2</a:t>
                      </a:r>
                    </a:p>
                  </a:txBody>
                  <a:tcPr marL="5905" marR="5905" marT="5905" marB="0" anchor="ctr">
                    <a:lnL>
                      <a:noFill/>
                    </a:lnL>
                    <a:lnR>
                      <a:noFill/>
                    </a:lnR>
                    <a:lnT>
                      <a:noFill/>
                    </a:lnT>
                    <a:lnB>
                      <a:noFill/>
                    </a:lnB>
                    <a:lnTlToBr w="12700" cmpd="sng">
                      <a:noFill/>
                      <a:prstDash val="solid"/>
                    </a:lnTlToBr>
                    <a:lnBlToTr w="12700" cmpd="sng">
                      <a:noFill/>
                      <a:prstDash val="solid"/>
                    </a:lnBlToTr>
                    <a:solidFill>
                      <a:srgbClr val="ED7D31"/>
                    </a:solidFill>
                  </a:tcPr>
                </a:tc>
                <a:tc hMerge="1">
                  <a:txBody>
                    <a:bodyPr/>
                    <a:lstStyle/>
                    <a:p>
                      <a:pPr algn="ctr" fontAlgn="ctr"/>
                      <a:endParaRPr lang="de-DE" sz="1500" b="0" i="0" u="sng"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tcPr>
                </a:tc>
                <a:tc>
                  <a:txBody>
                    <a:bodyPr/>
                    <a:lstStyle/>
                    <a:p>
                      <a:endParaRPr lang="de-DE"/>
                    </a:p>
                  </a:txBody>
                  <a:tcPr marL="5905" marR="5905" marT="5905"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de-DE" sz="1500" b="0" i="0" u="sng" strike="noStrike">
                          <a:solidFill>
                            <a:srgbClr val="000000"/>
                          </a:solidFill>
                          <a:effectLst/>
                          <a:latin typeface="Calibri" panose="020F0502020204030204" pitchFamily="34" charset="0"/>
                        </a:rPr>
                        <a:t>Work group 3</a:t>
                      </a:r>
                      <a:endParaRPr lang="de-DE" sz="1500" b="0" i="0" u="sng" strike="noStrike" dirty="0">
                        <a:solidFill>
                          <a:srgbClr val="000000"/>
                        </a:solidFill>
                        <a:effectLst/>
                        <a:latin typeface="Calibri" panose="020F0502020204030204" pitchFamily="34" charset="0"/>
                      </a:endParaRPr>
                    </a:p>
                  </a:txBody>
                  <a:tcPr marL="5905" marR="5905" marT="5905" marB="0" anchor="ctr">
                    <a:lnL w="12700" cmpd="sng">
                      <a:noFill/>
                      <a:prstDash val="solid"/>
                    </a:lnL>
                    <a:lnR>
                      <a:noFill/>
                    </a:lnR>
                    <a:lnT>
                      <a:noFill/>
                    </a:lnT>
                    <a:lnB>
                      <a:noFill/>
                    </a:lnB>
                    <a:lnTlToBr w="12700" cmpd="sng">
                      <a:noFill/>
                      <a:prstDash val="solid"/>
                    </a:lnTlToBr>
                    <a:lnBlToTr w="12700" cmpd="sng">
                      <a:noFill/>
                      <a:prstDash val="solid"/>
                    </a:lnBlToTr>
                    <a:solidFill>
                      <a:srgbClr val="FFC000"/>
                    </a:solidFill>
                  </a:tcPr>
                </a:tc>
                <a:tc gridSpan="3">
                  <a:txBody>
                    <a:bodyPr/>
                    <a:lstStyle/>
                    <a:p>
                      <a:endParaRPr lang="de-DE"/>
                    </a:p>
                  </a:txBody>
                  <a:tcPr marL="5905" marR="5905" marT="5905" marB="0" anchor="ctr">
                    <a:lnL>
                      <a:noFill/>
                    </a:lnL>
                    <a:lnR>
                      <a:noFill/>
                    </a:lnR>
                    <a:lnT>
                      <a:noFill/>
                    </a:lnT>
                    <a:lnB>
                      <a:noFill/>
                    </a:lnB>
                    <a:lnTlToBr w="12700" cmpd="sng">
                      <a:noFill/>
                      <a:prstDash val="solid"/>
                    </a:lnTlToBr>
                    <a:lnBlToTr w="12700" cmpd="sng">
                      <a:noFill/>
                      <a:prstDash val="solid"/>
                    </a:lnBlToTr>
                  </a:tcPr>
                </a:tc>
                <a:tc hMerge="1">
                  <a:txBody>
                    <a:bodyPr/>
                    <a:lstStyle/>
                    <a:p>
                      <a:endParaRPr lang="de-DE"/>
                    </a:p>
                  </a:txBody>
                  <a:tcPr>
                    <a:lnL w="12700" cmpd="sng">
                      <a:noFill/>
                      <a:prstDash val="solid"/>
                    </a:lnL>
                  </a:tcPr>
                </a:tc>
                <a:tc hMerge="1">
                  <a:txBody>
                    <a:bodyPr/>
                    <a:lstStyle/>
                    <a:p>
                      <a:pPr algn="ctr" fontAlgn="ctr"/>
                      <a:endParaRPr lang="de-DE" sz="1500" b="0" i="0" u="sng"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tcPr>
                </a:tc>
                <a:tc>
                  <a:txBody>
                    <a:bodyPr/>
                    <a:lstStyle/>
                    <a:p>
                      <a:pPr algn="ctr" fontAlgn="ctr"/>
                      <a:r>
                        <a:rPr lang="de-DE" sz="1500" b="0" i="0" u="sng" strike="noStrike" dirty="0">
                          <a:solidFill>
                            <a:srgbClr val="000000"/>
                          </a:solidFill>
                          <a:effectLst/>
                          <a:latin typeface="Calibri" panose="020F0502020204030204" pitchFamily="34" charset="0"/>
                        </a:rPr>
                        <a:t>Work </a:t>
                      </a:r>
                      <a:r>
                        <a:rPr lang="de-DE" sz="1500" b="0" i="0" u="sng" strike="noStrike" dirty="0" err="1">
                          <a:solidFill>
                            <a:srgbClr val="000000"/>
                          </a:solidFill>
                          <a:effectLst/>
                          <a:latin typeface="Calibri" panose="020F0502020204030204" pitchFamily="34" charset="0"/>
                        </a:rPr>
                        <a:t>group</a:t>
                      </a:r>
                      <a:r>
                        <a:rPr lang="de-DE" sz="1500" b="0" i="0" u="sng" strike="noStrike" dirty="0">
                          <a:solidFill>
                            <a:srgbClr val="000000"/>
                          </a:solidFill>
                          <a:effectLst/>
                          <a:latin typeface="Calibri" panose="020F0502020204030204" pitchFamily="34" charset="0"/>
                        </a:rPr>
                        <a:t> 4</a:t>
                      </a:r>
                    </a:p>
                  </a:txBody>
                  <a:tcPr marL="5905" marR="5905" marT="5905" marB="0" anchor="ctr">
                    <a:lnL>
                      <a:noFill/>
                    </a:lnL>
                    <a:lnR>
                      <a:noFill/>
                    </a:lnR>
                    <a:lnT>
                      <a:noFill/>
                    </a:lnT>
                    <a:lnB>
                      <a:noFill/>
                    </a:lnB>
                    <a:lnTlToBr w="12700" cmpd="sng">
                      <a:noFill/>
                      <a:prstDash val="solid"/>
                    </a:lnTlToBr>
                    <a:lnBlToTr w="12700" cmpd="sng">
                      <a:noFill/>
                      <a:prstDash val="solid"/>
                    </a:lnBlToTr>
                    <a:solidFill>
                      <a:srgbClr val="70AD47"/>
                    </a:solidFill>
                  </a:tcPr>
                </a:tc>
                <a:extLst>
                  <a:ext uri="{0D108BD9-81ED-4DB2-BD59-A6C34878D82A}">
                    <a16:rowId xmlns:a16="http://schemas.microsoft.com/office/drawing/2014/main" val="1834206732"/>
                  </a:ext>
                </a:extLst>
              </a:tr>
              <a:tr h="167440">
                <a:tc>
                  <a:txBody>
                    <a:bodyPr/>
                    <a:lstStyle/>
                    <a:p>
                      <a:pPr algn="l" fontAlgn="b"/>
                      <a:endParaRPr lang="de-DE" sz="1100" b="0" i="0" u="none" strike="noStrike">
                        <a:solidFill>
                          <a:srgbClr val="000000"/>
                        </a:solidFill>
                        <a:effectLst/>
                        <a:latin typeface="Calibri" panose="020F0502020204030204" pitchFamily="34" charset="0"/>
                      </a:endParaRPr>
                    </a:p>
                  </a:txBody>
                  <a:tcPr marL="5905" marR="5905" marT="5905" marB="0" anchor="b">
                    <a:lnL>
                      <a:noFill/>
                    </a:lnL>
                    <a:lnR>
                      <a:noFill/>
                    </a:lnR>
                    <a:lnT>
                      <a:noFill/>
                    </a:lnT>
                    <a:lnB>
                      <a:noFill/>
                    </a:lnB>
                    <a:lnTlToBr w="12700" cmpd="sng">
                      <a:noFill/>
                      <a:prstDash val="solid"/>
                    </a:lnTlToBr>
                    <a:lnBlToTr w="12700" cmpd="sng">
                      <a:noFill/>
                      <a:prstDash val="solid"/>
                    </a:lnBlToTr>
                  </a:tcPr>
                </a:tc>
                <a:tc>
                  <a:txBody>
                    <a:bodyPr/>
                    <a:lstStyle/>
                    <a:p>
                      <a:pPr algn="l" fontAlgn="b"/>
                      <a:endParaRPr lang="de-DE" sz="1100" b="0" i="0" u="none" strike="noStrike">
                        <a:solidFill>
                          <a:srgbClr val="000000"/>
                        </a:solidFill>
                        <a:effectLst/>
                        <a:latin typeface="Calibri" panose="020F0502020204030204" pitchFamily="34" charset="0"/>
                      </a:endParaRPr>
                    </a:p>
                  </a:txBody>
                  <a:tcPr marL="5905" marR="5905" marT="5905" marB="0" anchor="b">
                    <a:lnL>
                      <a:noFill/>
                    </a:lnL>
                    <a:lnR>
                      <a:noFill/>
                    </a:lnR>
                    <a:lnT>
                      <a:noFill/>
                    </a:lnT>
                    <a:lnB>
                      <a:noFill/>
                    </a:lnB>
                    <a:lnTlToBr w="12700" cmpd="sng">
                      <a:noFill/>
                      <a:prstDash val="solid"/>
                    </a:lnTlToBr>
                    <a:lnBlToTr w="12700" cmpd="sng">
                      <a:noFill/>
                      <a:prstDash val="solid"/>
                    </a:lnBlToTr>
                  </a:tcPr>
                </a:tc>
                <a:tc>
                  <a:txBody>
                    <a:bodyPr/>
                    <a:lstStyle/>
                    <a:p>
                      <a:pPr algn="l" fontAlgn="b"/>
                      <a:endParaRPr lang="de-DE" sz="1100" b="0" i="0" u="none" strike="noStrike">
                        <a:solidFill>
                          <a:srgbClr val="000000"/>
                        </a:solidFill>
                        <a:effectLst/>
                        <a:latin typeface="Calibri" panose="020F0502020204030204" pitchFamily="34" charset="0"/>
                      </a:endParaRPr>
                    </a:p>
                  </a:txBody>
                  <a:tcPr marL="5905" marR="5905" marT="5905" marB="0" anchor="b">
                    <a:lnL>
                      <a:noFill/>
                    </a:lnL>
                    <a:lnR>
                      <a:noFill/>
                    </a:lnR>
                    <a:lnT>
                      <a:noFill/>
                    </a:lnT>
                    <a:lnB>
                      <a:noFill/>
                    </a:lnB>
                    <a:lnTlToBr w="12700" cmpd="sng">
                      <a:noFill/>
                      <a:prstDash val="solid"/>
                    </a:lnTlToBr>
                    <a:lnBlToTr w="12700" cmpd="sng">
                      <a:noFill/>
                      <a:prstDash val="solid"/>
                    </a:lnBlToTr>
                  </a:tcPr>
                </a:tc>
                <a:tc gridSpan="2">
                  <a:txBody>
                    <a:bodyPr/>
                    <a:lstStyle/>
                    <a:p>
                      <a:pPr algn="l" fontAlgn="b"/>
                      <a:endParaRPr lang="de-DE" sz="1100" b="0" i="0" u="none" strike="noStrike">
                        <a:solidFill>
                          <a:srgbClr val="000000"/>
                        </a:solidFill>
                        <a:effectLst/>
                        <a:latin typeface="Calibri" panose="020F0502020204030204" pitchFamily="34" charset="0"/>
                      </a:endParaRPr>
                    </a:p>
                  </a:txBody>
                  <a:tcPr marL="5905" marR="5905" marT="5905" marB="0" anchor="b">
                    <a:lnL>
                      <a:noFill/>
                    </a:lnL>
                    <a:lnR>
                      <a:noFill/>
                    </a:lnR>
                    <a:lnT>
                      <a:noFill/>
                    </a:lnT>
                    <a:lnB>
                      <a:noFill/>
                    </a:lnB>
                    <a:lnTlToBr w="12700" cmpd="sng">
                      <a:noFill/>
                      <a:prstDash val="solid"/>
                    </a:lnTlToBr>
                    <a:lnBlToTr w="12700" cmpd="sng">
                      <a:noFill/>
                      <a:prstDash val="solid"/>
                    </a:lnBlToTr>
                  </a:tcPr>
                </a:tc>
                <a:tc hMerge="1">
                  <a:txBody>
                    <a:bodyPr/>
                    <a:lstStyle/>
                    <a:p>
                      <a:pPr algn="l" fontAlgn="b"/>
                      <a:endParaRPr lang="de-DE" sz="1100" b="0" i="0" u="none" strike="noStrike">
                        <a:solidFill>
                          <a:srgbClr val="000000"/>
                        </a:solidFill>
                        <a:effectLst/>
                        <a:latin typeface="Calibri" panose="020F0502020204030204" pitchFamily="34" charset="0"/>
                      </a:endParaRPr>
                    </a:p>
                  </a:txBody>
                  <a:tcPr marL="5905" marR="5905" marT="5905" marB="0" anchor="b">
                    <a:lnL>
                      <a:noFill/>
                    </a:lnL>
                    <a:lnR>
                      <a:noFill/>
                    </a:lnR>
                    <a:lnT>
                      <a:noFill/>
                    </a:lnT>
                    <a:lnB>
                      <a:noFill/>
                    </a:lnB>
                  </a:tcPr>
                </a:tc>
                <a:tc>
                  <a:txBody>
                    <a:bodyPr/>
                    <a:lstStyle/>
                    <a:p>
                      <a:endParaRPr lang="de-DE"/>
                    </a:p>
                  </a:txBody>
                  <a:tcPr marL="5905" marR="5905" marT="5905" marB="0" anchor="b">
                    <a:lnL>
                      <a:noFill/>
                    </a:lnL>
                    <a:lnR>
                      <a:noFill/>
                    </a:lnR>
                    <a:lnT>
                      <a:noFill/>
                    </a:lnT>
                    <a:lnB>
                      <a:noFill/>
                    </a:lnB>
                    <a:lnTlToBr w="12700" cmpd="sng">
                      <a:noFill/>
                      <a:prstDash val="solid"/>
                    </a:lnTlToBr>
                    <a:lnBlToTr w="12700" cmpd="sng">
                      <a:noFill/>
                      <a:prstDash val="solid"/>
                    </a:lnBlToTr>
                  </a:tcPr>
                </a:tc>
                <a:tc>
                  <a:txBody>
                    <a:bodyPr/>
                    <a:lstStyle/>
                    <a:p>
                      <a:pPr algn="l" fontAlgn="b"/>
                      <a:endParaRPr lang="de-DE" sz="1100" b="0" i="0" u="none" strike="noStrike">
                        <a:solidFill>
                          <a:srgbClr val="000000"/>
                        </a:solidFill>
                        <a:effectLst/>
                        <a:latin typeface="Calibri" panose="020F0502020204030204" pitchFamily="34" charset="0"/>
                      </a:endParaRPr>
                    </a:p>
                  </a:txBody>
                  <a:tcPr marL="5905" marR="5905" marT="5905" marB="0" anchor="b">
                    <a:lnL w="12700" cmpd="sng">
                      <a:noFill/>
                      <a:prstDash val="solid"/>
                    </a:lnL>
                    <a:lnR>
                      <a:noFill/>
                    </a:lnR>
                    <a:lnT>
                      <a:noFill/>
                    </a:lnT>
                    <a:lnB>
                      <a:noFill/>
                    </a:lnB>
                    <a:lnTlToBr w="12700" cmpd="sng">
                      <a:noFill/>
                      <a:prstDash val="solid"/>
                    </a:lnTlToBr>
                    <a:lnBlToTr w="12700" cmpd="sng">
                      <a:noFill/>
                      <a:prstDash val="solid"/>
                    </a:lnBlToTr>
                  </a:tcPr>
                </a:tc>
                <a:tc gridSpan="3">
                  <a:txBody>
                    <a:bodyPr/>
                    <a:lstStyle/>
                    <a:p>
                      <a:endParaRPr lang="de-DE"/>
                    </a:p>
                  </a:txBody>
                  <a:tcPr marL="5905" marR="5905" marT="5905" marB="0" anchor="b">
                    <a:lnL>
                      <a:noFill/>
                    </a:lnL>
                    <a:lnR>
                      <a:noFill/>
                    </a:lnR>
                    <a:lnT>
                      <a:noFill/>
                    </a:lnT>
                    <a:lnB>
                      <a:noFill/>
                    </a:lnB>
                    <a:lnTlToBr w="12700" cmpd="sng">
                      <a:noFill/>
                      <a:prstDash val="solid"/>
                    </a:lnTlToBr>
                    <a:lnBlToTr w="12700" cmpd="sng">
                      <a:noFill/>
                      <a:prstDash val="solid"/>
                    </a:lnBlToTr>
                  </a:tcPr>
                </a:tc>
                <a:tc hMerge="1">
                  <a:txBody>
                    <a:bodyPr/>
                    <a:lstStyle/>
                    <a:p>
                      <a:endParaRPr lang="de-DE"/>
                    </a:p>
                  </a:txBody>
                  <a:tcPr>
                    <a:lnL w="12700" cmpd="sng">
                      <a:noFill/>
                      <a:prstDash val="solid"/>
                    </a:lnL>
                  </a:tcPr>
                </a:tc>
                <a:tc hMerge="1">
                  <a:txBody>
                    <a:bodyPr/>
                    <a:lstStyle/>
                    <a:p>
                      <a:pPr algn="l" fontAlgn="b"/>
                      <a:endParaRPr lang="de-DE" sz="1100" b="0" i="0" u="none" strike="noStrike">
                        <a:solidFill>
                          <a:srgbClr val="000000"/>
                        </a:solidFill>
                        <a:effectLst/>
                        <a:latin typeface="Calibri" panose="020F0502020204030204" pitchFamily="34" charset="0"/>
                      </a:endParaRPr>
                    </a:p>
                  </a:txBody>
                  <a:tcPr marL="5905" marR="5905" marT="5905" marB="0" anchor="b">
                    <a:lnL>
                      <a:noFill/>
                    </a:lnL>
                    <a:lnR>
                      <a:noFill/>
                    </a:lnR>
                    <a:lnT>
                      <a:noFill/>
                    </a:lnT>
                    <a:lnB>
                      <a:noFill/>
                    </a:lnB>
                  </a:tcPr>
                </a:tc>
                <a:tc>
                  <a:txBody>
                    <a:bodyPr/>
                    <a:lstStyle/>
                    <a:p>
                      <a:pPr algn="l" fontAlgn="b"/>
                      <a:endParaRPr lang="de-DE" sz="1100" b="0" i="0" u="none" strike="noStrike" dirty="0">
                        <a:solidFill>
                          <a:srgbClr val="000000"/>
                        </a:solidFill>
                        <a:effectLst/>
                        <a:latin typeface="Calibri" panose="020F0502020204030204" pitchFamily="34" charset="0"/>
                      </a:endParaRPr>
                    </a:p>
                  </a:txBody>
                  <a:tcPr marL="5905" marR="5905" marT="5905" marB="0" anchor="b">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17675041"/>
                  </a:ext>
                </a:extLst>
              </a:tr>
              <a:tr h="465412">
                <a:tc>
                  <a:txBody>
                    <a:bodyPr/>
                    <a:lstStyle/>
                    <a:p>
                      <a:pPr algn="l" fontAlgn="ctr"/>
                      <a:endParaRPr lang="de-DE" sz="1100" b="0" i="0" u="none" strike="noStrike" dirty="0">
                        <a:solidFill>
                          <a:srgbClr val="000000"/>
                        </a:solidFill>
                        <a:effectLst/>
                        <a:latin typeface="Calibri" panose="020F05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tcPr>
                </a:tc>
                <a:tc>
                  <a:txBody>
                    <a:bodyPr/>
                    <a:lstStyle/>
                    <a:p>
                      <a:pPr algn="l" fontAlgn="ctr"/>
                      <a:r>
                        <a:rPr lang="en-US" sz="1100" b="0" i="0" u="none" strike="noStrike" dirty="0">
                          <a:solidFill>
                            <a:srgbClr val="000000"/>
                          </a:solidFill>
                          <a:effectLst/>
                          <a:latin typeface="Calibri Light" panose="020F0302020204030204" pitchFamily="34" charset="0"/>
                        </a:rPr>
                        <a:t>Facilitate, coordinate and exchange between working groups</a:t>
                      </a:r>
                    </a:p>
                  </a:txBody>
                  <a:tcPr marL="5905" marR="5905" marT="5905" marB="0" anchor="ctr">
                    <a:lnL>
                      <a:noFill/>
                    </a:lnL>
                    <a:lnR>
                      <a:noFill/>
                    </a:lnR>
                    <a:lnT>
                      <a:noFill/>
                    </a:lnT>
                    <a:lnB>
                      <a:noFill/>
                    </a:lnB>
                    <a:lnTlToBr w="12700" cmpd="sng">
                      <a:noFill/>
                      <a:prstDash val="solid"/>
                    </a:lnTlToBr>
                    <a:lnBlToTr w="12700" cmpd="sng">
                      <a:noFill/>
                      <a:prstDash val="solid"/>
                    </a:lnBlToTr>
                    <a:solidFill>
                      <a:srgbClr val="E2EFDA"/>
                    </a:solidFill>
                  </a:tcPr>
                </a:tc>
                <a:tc>
                  <a:txBody>
                    <a:bodyPr/>
                    <a:lstStyle/>
                    <a:p>
                      <a:pPr algn="l" fontAlgn="ctr"/>
                      <a:endParaRPr lang="de-DE" sz="1100" b="0" i="0" u="none" strike="noStrike" dirty="0">
                        <a:solidFill>
                          <a:srgbClr val="000000"/>
                        </a:solidFill>
                        <a:effectLst/>
                        <a:latin typeface="Calibri" panose="020F05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r>
                        <a:rPr lang="de-DE" sz="1100" b="0" i="0" u="none" strike="noStrike">
                          <a:solidFill>
                            <a:srgbClr val="000000"/>
                          </a:solidFill>
                          <a:effectLst/>
                          <a:latin typeface="Calibri Light" panose="020F0302020204030204" pitchFamily="34" charset="0"/>
                        </a:rPr>
                        <a:t>Unique Identifier for Product </a:t>
                      </a:r>
                    </a:p>
                  </a:txBody>
                  <a:tcPr marL="5905" marR="5905" marT="5905" marB="0" anchor="ctr">
                    <a:lnL>
                      <a:noFill/>
                    </a:lnL>
                    <a:lnR>
                      <a:noFill/>
                    </a:lnR>
                    <a:lnT>
                      <a:noFill/>
                    </a:lnT>
                    <a:lnB>
                      <a:noFill/>
                    </a:lnB>
                    <a:lnTlToBr w="12700" cmpd="sng">
                      <a:noFill/>
                      <a:prstDash val="solid"/>
                    </a:lnTlToBr>
                    <a:lnBlToTr w="12700" cmpd="sng">
                      <a:noFill/>
                      <a:prstDash val="solid"/>
                    </a:lnBlToTr>
                    <a:solidFill>
                      <a:srgbClr val="E2EFDA"/>
                    </a:solidFill>
                  </a:tcPr>
                </a:tc>
                <a:tc hMerge="1">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tcPr>
                </a:tc>
                <a:tc>
                  <a:txBody>
                    <a:bodyPr/>
                    <a:lstStyle/>
                    <a:p>
                      <a:endParaRPr lang="de-DE"/>
                    </a:p>
                  </a:txBody>
                  <a:tcPr marL="5905" marR="5905" marT="5905" marB="0" anchor="ctr">
                    <a:lnL>
                      <a:noFill/>
                    </a:lnL>
                    <a:lnR>
                      <a:noFill/>
                    </a:lnR>
                    <a:lnT>
                      <a:noFill/>
                    </a:lnT>
                    <a:lnB>
                      <a:noFill/>
                    </a:lnB>
                    <a:lnTlToBr w="12700" cmpd="sng">
                      <a:noFill/>
                      <a:prstDash val="solid"/>
                    </a:lnTlToBr>
                    <a:lnBlToTr w="12700" cmpd="sng">
                      <a:noFill/>
                      <a:prstDash val="solid"/>
                    </a:lnBlToTr>
                  </a:tcPr>
                </a:tc>
                <a:tc>
                  <a:txBody>
                    <a:bodyPr/>
                    <a:lstStyle/>
                    <a:p>
                      <a:pPr algn="l" fontAlgn="ctr"/>
                      <a:r>
                        <a:rPr lang="de-DE" sz="1100" b="0" i="0" u="none" strike="noStrike">
                          <a:solidFill>
                            <a:srgbClr val="000000"/>
                          </a:solidFill>
                          <a:effectLst/>
                          <a:latin typeface="Calibri Light" panose="020F0302020204030204" pitchFamily="34" charset="0"/>
                        </a:rPr>
                        <a:t>Individual decentral Data Repository</a:t>
                      </a:r>
                      <a:endParaRPr lang="de-DE" sz="1100" b="0" i="0" u="none" strike="noStrike" dirty="0">
                        <a:solidFill>
                          <a:srgbClr val="000000"/>
                        </a:solidFill>
                        <a:effectLst/>
                        <a:latin typeface="Calibri Light" panose="020F0302020204030204" pitchFamily="34" charset="0"/>
                      </a:endParaRPr>
                    </a:p>
                  </a:txBody>
                  <a:tcPr marL="5905" marR="5905" marT="5905" marB="0" anchor="ctr">
                    <a:lnL w="12700" cmpd="sng">
                      <a:noFill/>
                      <a:prstDash val="solid"/>
                    </a:lnL>
                    <a:lnR>
                      <a:noFill/>
                    </a:lnR>
                    <a:lnT>
                      <a:noFill/>
                    </a:lnT>
                    <a:lnB>
                      <a:noFill/>
                    </a:lnB>
                    <a:lnTlToBr w="12700" cmpd="sng">
                      <a:noFill/>
                      <a:prstDash val="solid"/>
                    </a:lnTlToBr>
                    <a:lnBlToTr w="12700" cmpd="sng">
                      <a:noFill/>
                      <a:prstDash val="solid"/>
                    </a:lnBlToTr>
                    <a:solidFill>
                      <a:srgbClr val="E2EFDA"/>
                    </a:solidFill>
                  </a:tcPr>
                </a:tc>
                <a:tc gridSpan="3">
                  <a:txBody>
                    <a:bodyPr/>
                    <a:lstStyle/>
                    <a:p>
                      <a:endParaRPr lang="de-DE"/>
                    </a:p>
                  </a:txBody>
                  <a:tcPr marL="5905" marR="5905" marT="5905" marB="0" anchor="ctr">
                    <a:lnL>
                      <a:noFill/>
                    </a:lnL>
                    <a:lnR>
                      <a:noFill/>
                    </a:lnR>
                    <a:lnT>
                      <a:noFill/>
                    </a:lnT>
                    <a:lnB>
                      <a:noFill/>
                    </a:lnB>
                    <a:lnTlToBr w="12700" cmpd="sng">
                      <a:noFill/>
                      <a:prstDash val="solid"/>
                    </a:lnTlToBr>
                    <a:lnBlToTr w="12700" cmpd="sng">
                      <a:noFill/>
                      <a:prstDash val="solid"/>
                    </a:lnBlToTr>
                  </a:tcPr>
                </a:tc>
                <a:tc hMerge="1">
                  <a:txBody>
                    <a:bodyPr/>
                    <a:lstStyle/>
                    <a:p>
                      <a:endParaRPr lang="de-DE"/>
                    </a:p>
                  </a:txBody>
                  <a:tcPr>
                    <a:lnL w="12700" cmpd="sng">
                      <a:noFill/>
                      <a:prstDash val="solid"/>
                    </a:lnL>
                  </a:tcPr>
                </a:tc>
                <a:tc hMerge="1">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tcPr>
                </a:tc>
                <a:tc>
                  <a:txBody>
                    <a:bodyPr/>
                    <a:lstStyle/>
                    <a:p>
                      <a:pPr algn="l" fontAlgn="ctr"/>
                      <a:r>
                        <a:rPr lang="en-US" sz="1100" b="0" i="0" u="none" strike="noStrike">
                          <a:solidFill>
                            <a:srgbClr val="000000"/>
                          </a:solidFill>
                          <a:effectLst/>
                          <a:latin typeface="Calibri Light" panose="020F0302020204030204" pitchFamily="34" charset="0"/>
                        </a:rPr>
                        <a:t>API for CRUD (Create, read, update, delete) of data </a:t>
                      </a:r>
                    </a:p>
                  </a:txBody>
                  <a:tcPr marL="5905" marR="5905" marT="5905" marB="0" anchor="ctr">
                    <a:lnL>
                      <a:noFill/>
                    </a:lnL>
                    <a:lnR>
                      <a:noFill/>
                    </a:lnR>
                    <a:lnT>
                      <a:noFill/>
                    </a:lnT>
                    <a:lnB>
                      <a:noFill/>
                    </a:lnB>
                    <a:lnTlToBr w="12700" cmpd="sng">
                      <a:noFill/>
                      <a:prstDash val="solid"/>
                    </a:lnTlToBr>
                    <a:lnBlToTr w="12700" cmpd="sng">
                      <a:noFill/>
                      <a:prstDash val="solid"/>
                    </a:lnBlToTr>
                    <a:solidFill>
                      <a:srgbClr val="E2EFDA"/>
                    </a:solidFill>
                  </a:tcPr>
                </a:tc>
                <a:extLst>
                  <a:ext uri="{0D108BD9-81ED-4DB2-BD59-A6C34878D82A}">
                    <a16:rowId xmlns:a16="http://schemas.microsoft.com/office/drawing/2014/main" val="496312781"/>
                  </a:ext>
                </a:extLst>
              </a:tr>
              <a:tr h="465412">
                <a:tc>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de-DE" sz="1100" b="0" i="0" u="none" strike="noStrike" dirty="0">
                          <a:solidFill>
                            <a:srgbClr val="000000"/>
                          </a:solidFill>
                          <a:effectLst/>
                          <a:latin typeface="Calibri Light" panose="020F0302020204030204" pitchFamily="34" charset="0"/>
                        </a:rPr>
                        <a:t>Liaisons</a:t>
                      </a:r>
                    </a:p>
                    <a:p>
                      <a:pPr algn="l" fontAlgn="ctr"/>
                      <a:endParaRPr lang="de-DE" sz="1100" b="0" i="0" u="none" strike="noStrike" dirty="0">
                        <a:solidFill>
                          <a:srgbClr val="000000"/>
                        </a:solidFill>
                        <a:effectLst/>
                        <a:latin typeface="Calibri Light" panose="020F03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tcPr>
                </a:tc>
                <a:tc>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r>
                        <a:rPr lang="en-US" sz="1100" b="0" i="0" u="none" strike="noStrike">
                          <a:solidFill>
                            <a:srgbClr val="000000"/>
                          </a:solidFill>
                          <a:effectLst/>
                          <a:latin typeface="Calibri Light" panose="020F0302020204030204" pitchFamily="34" charset="0"/>
                        </a:rPr>
                        <a:t>Unique Identifier for Economic Operator </a:t>
                      </a:r>
                    </a:p>
                  </a:txBody>
                  <a:tcPr marL="5905" marR="5905" marT="5905" marB="0" anchor="ctr">
                    <a:lnL>
                      <a:noFill/>
                    </a:lnL>
                    <a:lnR>
                      <a:noFill/>
                    </a:lnR>
                    <a:lnT>
                      <a:noFill/>
                    </a:lnT>
                    <a:lnB>
                      <a:noFill/>
                    </a:lnB>
                    <a:lnTlToBr w="12700" cmpd="sng">
                      <a:noFill/>
                      <a:prstDash val="solid"/>
                    </a:lnTlToBr>
                    <a:lnBlToTr w="12700" cmpd="sng">
                      <a:noFill/>
                      <a:prstDash val="solid"/>
                    </a:lnBlToTr>
                  </a:tcPr>
                </a:tc>
                <a:tc hMerge="1">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tcPr>
                </a:tc>
                <a:tc>
                  <a:txBody>
                    <a:bodyPr/>
                    <a:lstStyle/>
                    <a:p>
                      <a:endParaRPr lang="de-DE"/>
                    </a:p>
                  </a:txBody>
                  <a:tcPr marL="5905" marR="5905" marT="5905" marB="0" anchor="ctr">
                    <a:lnL>
                      <a:noFill/>
                    </a:lnL>
                    <a:lnR>
                      <a:noFill/>
                    </a:lnR>
                    <a:lnT>
                      <a:noFill/>
                    </a:lnT>
                    <a:lnB>
                      <a:noFill/>
                    </a:lnB>
                    <a:lnTlToBr w="12700" cmpd="sng">
                      <a:noFill/>
                      <a:prstDash val="solid"/>
                    </a:lnTlToBr>
                    <a:lnBlToTr w="12700" cmpd="sng">
                      <a:noFill/>
                      <a:prstDash val="solid"/>
                    </a:lnBlToTr>
                  </a:tcPr>
                </a:tc>
                <a:tc>
                  <a:txBody>
                    <a:bodyPr/>
                    <a:lstStyle/>
                    <a:p>
                      <a:pPr algn="l" fontAlgn="ctr"/>
                      <a:r>
                        <a:rPr lang="en-US" sz="1100" b="0" i="0" u="none" strike="noStrike">
                          <a:solidFill>
                            <a:srgbClr val="000000"/>
                          </a:solidFill>
                          <a:effectLst/>
                          <a:latin typeface="Calibri Light" panose="020F0302020204030204" pitchFamily="34" charset="0"/>
                        </a:rPr>
                        <a:t>System for (role /function/attribute-based) access rights management</a:t>
                      </a:r>
                      <a:endParaRPr lang="en-US" sz="1100" b="0" i="0" u="none" strike="noStrike" dirty="0">
                        <a:solidFill>
                          <a:srgbClr val="000000"/>
                        </a:solidFill>
                        <a:effectLst/>
                        <a:latin typeface="Calibri Light" panose="020F0302020204030204" pitchFamily="34" charset="0"/>
                      </a:endParaRPr>
                    </a:p>
                  </a:txBody>
                  <a:tcPr marL="5905" marR="5905" marT="5905" marB="0" anchor="ctr">
                    <a:lnL w="12700" cmpd="sng">
                      <a:noFill/>
                      <a:prstDash val="solid"/>
                    </a:lnL>
                    <a:lnR>
                      <a:noFill/>
                    </a:lnR>
                    <a:lnT>
                      <a:noFill/>
                    </a:lnT>
                    <a:lnB>
                      <a:noFill/>
                    </a:lnB>
                    <a:lnTlToBr w="12700" cmpd="sng">
                      <a:noFill/>
                      <a:prstDash val="solid"/>
                    </a:lnTlToBr>
                    <a:lnBlToTr w="12700" cmpd="sng">
                      <a:noFill/>
                      <a:prstDash val="solid"/>
                    </a:lnBlToTr>
                  </a:tcPr>
                </a:tc>
                <a:tc gridSpan="3">
                  <a:txBody>
                    <a:bodyPr/>
                    <a:lstStyle/>
                    <a:p>
                      <a:endParaRPr lang="de-DE"/>
                    </a:p>
                  </a:txBody>
                  <a:tcPr marL="5905" marR="5905" marT="5905" marB="0" anchor="ctr">
                    <a:lnL>
                      <a:noFill/>
                    </a:lnL>
                    <a:lnR>
                      <a:noFill/>
                    </a:lnR>
                    <a:lnT>
                      <a:noFill/>
                    </a:lnT>
                    <a:lnB>
                      <a:noFill/>
                    </a:lnB>
                    <a:lnTlToBr w="12700" cmpd="sng">
                      <a:noFill/>
                      <a:prstDash val="solid"/>
                    </a:lnTlToBr>
                    <a:lnBlToTr w="12700" cmpd="sng">
                      <a:noFill/>
                      <a:prstDash val="solid"/>
                    </a:lnBlToTr>
                  </a:tcPr>
                </a:tc>
                <a:tc hMerge="1">
                  <a:txBody>
                    <a:bodyPr/>
                    <a:lstStyle/>
                    <a:p>
                      <a:endParaRPr lang="de-DE"/>
                    </a:p>
                  </a:txBody>
                  <a:tcPr>
                    <a:lnL w="12700" cmpd="sng">
                      <a:noFill/>
                      <a:prstDash val="solid"/>
                    </a:lnL>
                  </a:tcPr>
                </a:tc>
                <a:tc hMerge="1">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tcPr>
                </a:tc>
                <a:tc>
                  <a:txBody>
                    <a:bodyPr/>
                    <a:lstStyle/>
                    <a:p>
                      <a:pPr algn="l" fontAlgn="ctr"/>
                      <a:r>
                        <a:rPr lang="de-DE" sz="1100" b="0" i="0" u="none" strike="noStrike" dirty="0" err="1">
                          <a:solidFill>
                            <a:srgbClr val="000000"/>
                          </a:solidFill>
                          <a:effectLst/>
                          <a:latin typeface="Calibri Light" panose="020F0302020204030204" pitchFamily="34" charset="0"/>
                        </a:rPr>
                        <a:t>Querying</a:t>
                      </a:r>
                      <a:r>
                        <a:rPr lang="de-DE" sz="1100" b="0" i="0" u="none" strike="noStrike" dirty="0">
                          <a:solidFill>
                            <a:srgbClr val="000000"/>
                          </a:solidFill>
                          <a:effectLst/>
                          <a:latin typeface="Calibri Light" panose="020F0302020204030204" pitchFamily="34" charset="0"/>
                        </a:rPr>
                        <a:t> </a:t>
                      </a:r>
                      <a:r>
                        <a:rPr lang="de-DE" sz="1100" b="0" i="0" u="none" strike="noStrike" dirty="0" err="1">
                          <a:solidFill>
                            <a:srgbClr val="000000"/>
                          </a:solidFill>
                          <a:effectLst/>
                          <a:latin typeface="Calibri Light" panose="020F0302020204030204" pitchFamily="34" charset="0"/>
                        </a:rPr>
                        <a:t>of</a:t>
                      </a:r>
                      <a:r>
                        <a:rPr lang="de-DE" sz="1100" b="0" i="0" u="none" strike="noStrike" dirty="0">
                          <a:solidFill>
                            <a:srgbClr val="000000"/>
                          </a:solidFill>
                          <a:effectLst/>
                          <a:latin typeface="Calibri Light" panose="020F0302020204030204" pitchFamily="34" charset="0"/>
                        </a:rPr>
                        <a:t> </a:t>
                      </a:r>
                      <a:r>
                        <a:rPr lang="de-DE" sz="1100" b="0" i="0" u="none" strike="noStrike" dirty="0" err="1">
                          <a:solidFill>
                            <a:srgbClr val="000000"/>
                          </a:solidFill>
                          <a:effectLst/>
                          <a:latin typeface="Calibri Light" panose="020F0302020204030204" pitchFamily="34" charset="0"/>
                        </a:rPr>
                        <a:t>Passport</a:t>
                      </a:r>
                      <a:r>
                        <a:rPr lang="de-DE" sz="1100" b="0" i="0" u="none" strike="noStrike" dirty="0">
                          <a:solidFill>
                            <a:srgbClr val="000000"/>
                          </a:solidFill>
                          <a:effectLst/>
                          <a:latin typeface="Calibri Light" panose="020F0302020204030204" pitchFamily="34" charset="0"/>
                        </a:rPr>
                        <a:t> Data </a:t>
                      </a:r>
                    </a:p>
                  </a:txBody>
                  <a:tcPr marL="5905" marR="5905" marT="5905"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4153448371"/>
                  </a:ext>
                </a:extLst>
              </a:tr>
              <a:tr h="465412">
                <a:tc>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de-DE" sz="1100" b="0" i="0" u="none" strike="noStrike" dirty="0">
                          <a:solidFill>
                            <a:srgbClr val="000000"/>
                          </a:solidFill>
                          <a:effectLst/>
                          <a:latin typeface="Calibri Light" panose="020F0302020204030204" pitchFamily="34" charset="0"/>
                        </a:rPr>
                        <a:t>Clarify non-</a:t>
                      </a:r>
                      <a:r>
                        <a:rPr lang="de-DE" sz="1100" b="0" i="0" u="none" strike="noStrike" dirty="0" err="1">
                          <a:solidFill>
                            <a:srgbClr val="000000"/>
                          </a:solidFill>
                          <a:effectLst/>
                          <a:latin typeface="Calibri Light" panose="020F0302020204030204" pitchFamily="34" charset="0"/>
                        </a:rPr>
                        <a:t>technical</a:t>
                      </a:r>
                      <a:r>
                        <a:rPr lang="de-DE" sz="1100" b="0" i="0" u="none" strike="noStrike" dirty="0">
                          <a:solidFill>
                            <a:srgbClr val="000000"/>
                          </a:solidFill>
                          <a:effectLst/>
                          <a:latin typeface="Calibri Light" panose="020F0302020204030204" pitchFamily="34" charset="0"/>
                        </a:rPr>
                        <a:t> </a:t>
                      </a:r>
                      <a:r>
                        <a:rPr lang="de-DE" sz="1100" b="0" i="0" u="none" strike="noStrike" dirty="0" err="1">
                          <a:solidFill>
                            <a:srgbClr val="000000"/>
                          </a:solidFill>
                          <a:effectLst/>
                          <a:latin typeface="Calibri Light" panose="020F0302020204030204" pitchFamily="34" charset="0"/>
                        </a:rPr>
                        <a:t>issues</a:t>
                      </a:r>
                      <a:endParaRPr lang="de-DE" sz="1100" b="0" i="0" u="none" strike="noStrike" dirty="0">
                        <a:solidFill>
                          <a:srgbClr val="000000"/>
                        </a:solidFill>
                        <a:effectLst/>
                        <a:latin typeface="Calibri Light" panose="020F0302020204030204" pitchFamily="34" charset="0"/>
                      </a:endParaRPr>
                    </a:p>
                    <a:p>
                      <a:pPr algn="l" fontAlgn="ctr"/>
                      <a:endParaRPr lang="de-DE" sz="1100" b="0" i="0" u="none" strike="noStrike" dirty="0">
                        <a:solidFill>
                          <a:srgbClr val="000000"/>
                        </a:solidFill>
                        <a:effectLst/>
                        <a:latin typeface="Calibri Light" panose="020F03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solidFill>
                      <a:srgbClr val="E2EFDA"/>
                    </a:solidFill>
                  </a:tcPr>
                </a:tc>
                <a:tc>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r>
                        <a:rPr lang="de-DE" sz="1100" b="0" i="0" u="none" strike="noStrike">
                          <a:solidFill>
                            <a:srgbClr val="000000"/>
                          </a:solidFill>
                          <a:effectLst/>
                          <a:latin typeface="Calibri Light" panose="020F0302020204030204" pitchFamily="34" charset="0"/>
                        </a:rPr>
                        <a:t>Unique Identifier for Facilities</a:t>
                      </a:r>
                    </a:p>
                  </a:txBody>
                  <a:tcPr marL="5905" marR="5905" marT="5905" marB="0" anchor="ctr">
                    <a:lnL>
                      <a:noFill/>
                    </a:lnL>
                    <a:lnR>
                      <a:noFill/>
                    </a:lnR>
                    <a:lnT>
                      <a:noFill/>
                    </a:lnT>
                    <a:lnB>
                      <a:noFill/>
                    </a:lnB>
                    <a:lnTlToBr w="12700" cmpd="sng">
                      <a:noFill/>
                      <a:prstDash val="solid"/>
                    </a:lnTlToBr>
                    <a:lnBlToTr w="12700" cmpd="sng">
                      <a:noFill/>
                      <a:prstDash val="solid"/>
                    </a:lnBlToTr>
                    <a:solidFill>
                      <a:srgbClr val="E2EFDA"/>
                    </a:solidFill>
                  </a:tcPr>
                </a:tc>
                <a:tc hMerge="1">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tcPr>
                </a:tc>
                <a:tc>
                  <a:txBody>
                    <a:bodyPr/>
                    <a:lstStyle/>
                    <a:p>
                      <a:endParaRPr lang="de-DE"/>
                    </a:p>
                  </a:txBody>
                  <a:tcPr marL="5905" marR="5905" marT="5905" marB="0" anchor="ctr">
                    <a:lnL>
                      <a:noFill/>
                    </a:lnL>
                    <a:lnR>
                      <a:noFill/>
                    </a:lnR>
                    <a:lnT>
                      <a:noFill/>
                    </a:lnT>
                    <a:lnB>
                      <a:noFill/>
                    </a:lnB>
                    <a:lnTlToBr w="12700" cmpd="sng">
                      <a:noFill/>
                      <a:prstDash val="solid"/>
                    </a:lnTlToBr>
                    <a:lnBlToTr w="12700" cmpd="sng">
                      <a:noFill/>
                      <a:prstDash val="solid"/>
                    </a:lnBlToTr>
                  </a:tcPr>
                </a:tc>
                <a:tc>
                  <a:txBody>
                    <a:bodyPr/>
                    <a:lstStyle/>
                    <a:p>
                      <a:pPr algn="l" fontAlgn="ctr"/>
                      <a:r>
                        <a:rPr lang="de-DE" sz="1100" b="0" i="0" u="none" strike="noStrike">
                          <a:solidFill>
                            <a:srgbClr val="000000"/>
                          </a:solidFill>
                          <a:effectLst/>
                          <a:latin typeface="Calibri Light" panose="020F0302020204030204" pitchFamily="34" charset="0"/>
                        </a:rPr>
                        <a:t>Verification of authentication</a:t>
                      </a:r>
                      <a:endParaRPr lang="de-DE" sz="1100" b="0" i="0" u="none" strike="noStrike" dirty="0">
                        <a:solidFill>
                          <a:srgbClr val="000000"/>
                        </a:solidFill>
                        <a:effectLst/>
                        <a:latin typeface="Calibri Light" panose="020F0302020204030204" pitchFamily="34" charset="0"/>
                      </a:endParaRPr>
                    </a:p>
                  </a:txBody>
                  <a:tcPr marL="5905" marR="5905" marT="5905" marB="0" anchor="ctr">
                    <a:lnL w="12700" cmpd="sng">
                      <a:noFill/>
                      <a:prstDash val="solid"/>
                    </a:lnL>
                    <a:lnR>
                      <a:noFill/>
                    </a:lnR>
                    <a:lnT>
                      <a:noFill/>
                    </a:lnT>
                    <a:lnB>
                      <a:noFill/>
                    </a:lnB>
                    <a:lnTlToBr w="12700" cmpd="sng">
                      <a:noFill/>
                      <a:prstDash val="solid"/>
                    </a:lnTlToBr>
                    <a:lnBlToTr w="12700" cmpd="sng">
                      <a:noFill/>
                      <a:prstDash val="solid"/>
                    </a:lnBlToTr>
                    <a:solidFill>
                      <a:srgbClr val="E2EFDA"/>
                    </a:solidFill>
                  </a:tcPr>
                </a:tc>
                <a:tc gridSpan="3">
                  <a:txBody>
                    <a:bodyPr/>
                    <a:lstStyle/>
                    <a:p>
                      <a:endParaRPr lang="de-DE"/>
                    </a:p>
                  </a:txBody>
                  <a:tcPr marL="5905" marR="5905" marT="5905" marB="0" anchor="ctr">
                    <a:lnL>
                      <a:noFill/>
                    </a:lnL>
                    <a:lnR>
                      <a:noFill/>
                    </a:lnR>
                    <a:lnT>
                      <a:noFill/>
                    </a:lnT>
                    <a:lnB>
                      <a:noFill/>
                    </a:lnB>
                    <a:lnTlToBr w="12700" cmpd="sng">
                      <a:noFill/>
                      <a:prstDash val="solid"/>
                    </a:lnTlToBr>
                    <a:lnBlToTr w="12700" cmpd="sng">
                      <a:noFill/>
                      <a:prstDash val="solid"/>
                    </a:lnBlToTr>
                  </a:tcPr>
                </a:tc>
                <a:tc hMerge="1">
                  <a:txBody>
                    <a:bodyPr/>
                    <a:lstStyle/>
                    <a:p>
                      <a:endParaRPr lang="de-DE"/>
                    </a:p>
                  </a:txBody>
                  <a:tcPr>
                    <a:lnL w="12700" cmpd="sng">
                      <a:noFill/>
                      <a:prstDash val="solid"/>
                    </a:lnL>
                  </a:tcPr>
                </a:tc>
                <a:tc hMerge="1">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tcPr>
                </a:tc>
                <a:tc>
                  <a:txBody>
                    <a:bodyPr/>
                    <a:lstStyle/>
                    <a:p>
                      <a:pPr algn="l" fontAlgn="ctr"/>
                      <a:r>
                        <a:rPr lang="de-DE" sz="1100" b="0" i="0" u="none" strike="noStrike">
                          <a:solidFill>
                            <a:srgbClr val="000000"/>
                          </a:solidFill>
                          <a:effectLst/>
                          <a:latin typeface="Calibri Light" panose="020F0302020204030204" pitchFamily="34" charset="0"/>
                        </a:rPr>
                        <a:t>Back Up Data Base</a:t>
                      </a:r>
                    </a:p>
                  </a:txBody>
                  <a:tcPr marL="5905" marR="5905" marT="5905" marB="0" anchor="ctr">
                    <a:lnL>
                      <a:noFill/>
                    </a:lnL>
                    <a:lnR>
                      <a:noFill/>
                    </a:lnR>
                    <a:lnT>
                      <a:noFill/>
                    </a:lnT>
                    <a:lnB>
                      <a:noFill/>
                    </a:lnB>
                    <a:lnTlToBr w="12700" cmpd="sng">
                      <a:noFill/>
                      <a:prstDash val="solid"/>
                    </a:lnTlToBr>
                    <a:lnBlToTr w="12700" cmpd="sng">
                      <a:noFill/>
                      <a:prstDash val="solid"/>
                    </a:lnBlToTr>
                    <a:solidFill>
                      <a:srgbClr val="E2EFDA"/>
                    </a:solidFill>
                  </a:tcPr>
                </a:tc>
                <a:extLst>
                  <a:ext uri="{0D108BD9-81ED-4DB2-BD59-A6C34878D82A}">
                    <a16:rowId xmlns:a16="http://schemas.microsoft.com/office/drawing/2014/main" val="2893724257"/>
                  </a:ext>
                </a:extLst>
              </a:tr>
              <a:tr h="465412">
                <a:tc>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tcPr>
                </a:tc>
                <a:tc>
                  <a:txBody>
                    <a:bodyPr/>
                    <a:lstStyle/>
                    <a:p>
                      <a:pPr algn="l" fontAlgn="ctr"/>
                      <a:r>
                        <a:rPr lang="en-US" sz="1100" b="0" i="0" u="none" strike="noStrike" dirty="0">
                          <a:solidFill>
                            <a:srgbClr val="000000"/>
                          </a:solidFill>
                          <a:effectLst/>
                          <a:latin typeface="Calibri Light" panose="020F0302020204030204" pitchFamily="34" charset="0"/>
                        </a:rPr>
                        <a:t>Interaction with sector specific data </a:t>
                      </a:r>
                      <a:r>
                        <a:rPr lang="en-US" sz="1100" b="0" i="0" u="none" strike="noStrike" dirty="0" err="1">
                          <a:solidFill>
                            <a:srgbClr val="000000"/>
                          </a:solidFill>
                          <a:effectLst/>
                          <a:latin typeface="Calibri Light" panose="020F0302020204030204" pitchFamily="34" charset="0"/>
                        </a:rPr>
                        <a:t>standardisation</a:t>
                      </a:r>
                      <a:endParaRPr lang="en-US" sz="1100" b="0" i="0" u="none" strike="noStrike" dirty="0">
                        <a:solidFill>
                          <a:srgbClr val="000000"/>
                        </a:solidFill>
                        <a:effectLst/>
                        <a:latin typeface="Calibri Light" panose="020F03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tcPr>
                </a:tc>
                <a:tc>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r>
                        <a:rPr lang="de-DE" sz="1100" b="0" i="0" u="none" strike="noStrike">
                          <a:solidFill>
                            <a:srgbClr val="000000"/>
                          </a:solidFill>
                          <a:effectLst/>
                          <a:latin typeface="Calibri Light" panose="020F0302020204030204" pitchFamily="34" charset="0"/>
                        </a:rPr>
                        <a:t>Data Carrier</a:t>
                      </a:r>
                    </a:p>
                  </a:txBody>
                  <a:tcPr marL="5905" marR="5905" marT="5905" marB="0" anchor="ctr">
                    <a:lnL>
                      <a:noFill/>
                    </a:lnL>
                    <a:lnR>
                      <a:noFill/>
                    </a:lnR>
                    <a:lnT>
                      <a:noFill/>
                    </a:lnT>
                    <a:lnB>
                      <a:noFill/>
                    </a:lnB>
                    <a:lnTlToBr w="12700" cmpd="sng">
                      <a:noFill/>
                      <a:prstDash val="solid"/>
                    </a:lnTlToBr>
                    <a:lnBlToTr w="12700" cmpd="sng">
                      <a:noFill/>
                      <a:prstDash val="solid"/>
                    </a:lnBlToTr>
                  </a:tcPr>
                </a:tc>
                <a:tc hMerge="1">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tcPr>
                </a:tc>
                <a:tc>
                  <a:txBody>
                    <a:bodyPr/>
                    <a:lstStyle/>
                    <a:p>
                      <a:endParaRPr lang="de-DE"/>
                    </a:p>
                  </a:txBody>
                  <a:tcPr marL="5905" marR="5905" marT="5905" marB="0" anchor="ctr">
                    <a:lnL>
                      <a:noFill/>
                    </a:lnL>
                    <a:lnR>
                      <a:noFill/>
                    </a:lnR>
                    <a:lnT>
                      <a:noFill/>
                    </a:lnT>
                    <a:lnB>
                      <a:noFill/>
                    </a:lnB>
                    <a:lnTlToBr w="12700" cmpd="sng">
                      <a:noFill/>
                      <a:prstDash val="solid"/>
                    </a:lnTlToBr>
                    <a:lnBlToTr w="12700" cmpd="sng">
                      <a:noFill/>
                      <a:prstDash val="solid"/>
                    </a:lnBlToTr>
                  </a:tcPr>
                </a:tc>
                <a:tc>
                  <a:txBody>
                    <a:bodyPr/>
                    <a:lstStyle/>
                    <a:p>
                      <a:pPr algn="l" fontAlgn="ctr"/>
                      <a:r>
                        <a:rPr lang="de-DE" sz="1100" b="0" i="0" u="none" strike="noStrike">
                          <a:solidFill>
                            <a:srgbClr val="000000"/>
                          </a:solidFill>
                          <a:effectLst/>
                          <a:latin typeface="Calibri Light" panose="020F0302020204030204" pitchFamily="34" charset="0"/>
                        </a:rPr>
                        <a:t>Verification of DPP conformance</a:t>
                      </a:r>
                      <a:endParaRPr lang="de-DE" sz="1100" b="0" i="0" u="none" strike="noStrike" dirty="0">
                        <a:solidFill>
                          <a:srgbClr val="000000"/>
                        </a:solidFill>
                        <a:effectLst/>
                        <a:latin typeface="Calibri Light" panose="020F0302020204030204" pitchFamily="34" charset="0"/>
                      </a:endParaRPr>
                    </a:p>
                  </a:txBody>
                  <a:tcPr marL="5905" marR="5905" marT="5905" marB="0" anchor="ctr">
                    <a:lnL w="12700" cmpd="sng">
                      <a:noFill/>
                      <a:prstDash val="solid"/>
                    </a:lnL>
                    <a:lnR>
                      <a:noFill/>
                    </a:lnR>
                    <a:lnT>
                      <a:noFill/>
                    </a:lnT>
                    <a:lnB>
                      <a:noFill/>
                    </a:lnB>
                    <a:lnTlToBr w="12700" cmpd="sng">
                      <a:noFill/>
                      <a:prstDash val="solid"/>
                    </a:lnTlToBr>
                    <a:lnBlToTr w="12700" cmpd="sng">
                      <a:noFill/>
                      <a:prstDash val="solid"/>
                    </a:lnBlToTr>
                  </a:tcPr>
                </a:tc>
                <a:tc gridSpan="3">
                  <a:txBody>
                    <a:bodyPr/>
                    <a:lstStyle/>
                    <a:p>
                      <a:endParaRPr lang="de-DE"/>
                    </a:p>
                  </a:txBody>
                  <a:tcPr marL="5905" marR="5905" marT="5905" marB="0" anchor="ctr">
                    <a:lnL>
                      <a:noFill/>
                    </a:lnL>
                    <a:lnR>
                      <a:noFill/>
                    </a:lnR>
                    <a:lnT>
                      <a:noFill/>
                    </a:lnT>
                    <a:lnB>
                      <a:noFill/>
                    </a:lnB>
                    <a:lnTlToBr w="12700" cmpd="sng">
                      <a:noFill/>
                      <a:prstDash val="solid"/>
                    </a:lnTlToBr>
                    <a:lnBlToTr w="12700" cmpd="sng">
                      <a:noFill/>
                      <a:prstDash val="solid"/>
                    </a:lnBlToTr>
                  </a:tcPr>
                </a:tc>
                <a:tc hMerge="1">
                  <a:txBody>
                    <a:bodyPr/>
                    <a:lstStyle/>
                    <a:p>
                      <a:endParaRPr lang="de-DE"/>
                    </a:p>
                  </a:txBody>
                  <a:tcPr>
                    <a:lnL w="12700" cmpd="sng">
                      <a:noFill/>
                      <a:prstDash val="solid"/>
                    </a:lnL>
                  </a:tcPr>
                </a:tc>
                <a:tc hMerge="1">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tcPr>
                </a:tc>
                <a:tc>
                  <a:txBody>
                    <a:bodyPr/>
                    <a:lstStyle/>
                    <a:p>
                      <a:pPr algn="l" fontAlgn="ctr"/>
                      <a:r>
                        <a:rPr lang="de-DE" sz="1100" b="0" i="0" u="none" strike="noStrike" dirty="0">
                          <a:solidFill>
                            <a:srgbClr val="000000"/>
                          </a:solidFill>
                          <a:effectLst/>
                          <a:latin typeface="Calibri Light" panose="020F0302020204030204" pitchFamily="34" charset="0"/>
                        </a:rPr>
                        <a:t>Data Modelling:</a:t>
                      </a:r>
                    </a:p>
                  </a:txBody>
                  <a:tcPr marL="5905" marR="5905" marT="5905"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157381816"/>
                  </a:ext>
                </a:extLst>
              </a:tr>
              <a:tr h="465412">
                <a:tc>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tcPr>
                </a:tc>
                <a:tc>
                  <a:txBody>
                    <a:bodyPr/>
                    <a:lstStyle/>
                    <a:p>
                      <a:pPr algn="l" fontAlgn="ctr"/>
                      <a:r>
                        <a:rPr lang="de-DE" sz="1100" b="0" i="0" u="none" strike="noStrike" dirty="0">
                          <a:solidFill>
                            <a:srgbClr val="000000"/>
                          </a:solidFill>
                          <a:effectLst/>
                          <a:latin typeface="Calibri Light" panose="020F0302020204030204" pitchFamily="34" charset="0"/>
                        </a:rPr>
                        <a:t>Business plan</a:t>
                      </a:r>
                    </a:p>
                  </a:txBody>
                  <a:tcPr marL="5905" marR="5905" marT="5905" marB="0" anchor="ctr">
                    <a:lnL>
                      <a:noFill/>
                    </a:lnL>
                    <a:lnR>
                      <a:noFill/>
                    </a:lnR>
                    <a:lnT>
                      <a:noFill/>
                    </a:lnT>
                    <a:lnB>
                      <a:noFill/>
                    </a:lnB>
                    <a:lnTlToBr w="12700" cmpd="sng">
                      <a:noFill/>
                      <a:prstDash val="solid"/>
                    </a:lnTlToBr>
                    <a:lnBlToTr w="12700" cmpd="sng">
                      <a:noFill/>
                      <a:prstDash val="solid"/>
                    </a:lnBlToTr>
                    <a:solidFill>
                      <a:srgbClr val="E2EFDA"/>
                    </a:solidFill>
                  </a:tcPr>
                </a:tc>
                <a:tc>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r>
                        <a:rPr lang="de-DE" sz="1100" b="0" i="0" u="none" strike="noStrike">
                          <a:solidFill>
                            <a:srgbClr val="000000"/>
                          </a:solidFill>
                          <a:effectLst/>
                          <a:latin typeface="Calibri Light" panose="020F0302020204030204" pitchFamily="34" charset="0"/>
                        </a:rPr>
                        <a:t>Registry</a:t>
                      </a:r>
                    </a:p>
                  </a:txBody>
                  <a:tcPr marL="5905" marR="5905" marT="5905" marB="0" anchor="ctr">
                    <a:lnL>
                      <a:noFill/>
                    </a:lnL>
                    <a:lnR>
                      <a:noFill/>
                    </a:lnR>
                    <a:lnT>
                      <a:noFill/>
                    </a:lnT>
                    <a:lnB>
                      <a:noFill/>
                    </a:lnB>
                    <a:lnTlToBr w="12700" cmpd="sng">
                      <a:noFill/>
                      <a:prstDash val="solid"/>
                    </a:lnTlToBr>
                    <a:lnBlToTr w="12700" cmpd="sng">
                      <a:noFill/>
                      <a:prstDash val="solid"/>
                    </a:lnBlToTr>
                    <a:solidFill>
                      <a:srgbClr val="E2EFDA"/>
                    </a:solidFill>
                  </a:tcPr>
                </a:tc>
                <a:tc hMerge="1">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tcPr>
                </a:tc>
                <a:tc>
                  <a:txBody>
                    <a:bodyPr/>
                    <a:lstStyle/>
                    <a:p>
                      <a:endParaRPr lang="de-DE"/>
                    </a:p>
                  </a:txBody>
                  <a:tcPr marL="5905" marR="5905" marT="5905" marB="0" anchor="ctr">
                    <a:lnL>
                      <a:noFill/>
                    </a:lnL>
                    <a:lnR>
                      <a:noFill/>
                    </a:lnR>
                    <a:lnT>
                      <a:noFill/>
                    </a:lnT>
                    <a:lnB>
                      <a:noFill/>
                    </a:lnB>
                    <a:lnTlToBr w="12700" cmpd="sng">
                      <a:noFill/>
                      <a:prstDash val="solid"/>
                    </a:lnTlToBr>
                    <a:lnBlToTr w="12700" cmpd="sng">
                      <a:noFill/>
                      <a:prstDash val="solid"/>
                    </a:lnBlToTr>
                  </a:tcPr>
                </a:tc>
                <a:tc>
                  <a:txBody>
                    <a:bodyPr/>
                    <a:lstStyle/>
                    <a:p>
                      <a:pPr algn="l" fontAlgn="ctr"/>
                      <a:r>
                        <a:rPr lang="en-US" sz="1100" b="0" i="0" u="none" strike="noStrike">
                          <a:solidFill>
                            <a:srgbClr val="000000"/>
                          </a:solidFill>
                          <a:effectLst/>
                          <a:latin typeface="Calibri Light" panose="020F0302020204030204" pitchFamily="34" charset="0"/>
                        </a:rPr>
                        <a:t>Cryptographic verification of DPP (digital signature check)</a:t>
                      </a:r>
                      <a:endParaRPr lang="en-US" sz="1100" b="0" i="0" u="none" strike="noStrike" dirty="0">
                        <a:solidFill>
                          <a:srgbClr val="000000"/>
                        </a:solidFill>
                        <a:effectLst/>
                        <a:latin typeface="Calibri Light" panose="020F0302020204030204" pitchFamily="34" charset="0"/>
                      </a:endParaRPr>
                    </a:p>
                  </a:txBody>
                  <a:tcPr marL="5905" marR="5905" marT="5905" marB="0" anchor="ctr">
                    <a:lnL w="12700" cmpd="sng">
                      <a:noFill/>
                      <a:prstDash val="solid"/>
                    </a:lnL>
                    <a:lnR>
                      <a:noFill/>
                    </a:lnR>
                    <a:lnT>
                      <a:noFill/>
                    </a:lnT>
                    <a:lnB>
                      <a:noFill/>
                    </a:lnB>
                    <a:lnTlToBr w="12700" cmpd="sng">
                      <a:noFill/>
                      <a:prstDash val="solid"/>
                    </a:lnTlToBr>
                    <a:lnBlToTr w="12700" cmpd="sng">
                      <a:noFill/>
                      <a:prstDash val="solid"/>
                    </a:lnBlToTr>
                    <a:solidFill>
                      <a:srgbClr val="E2EFDA"/>
                    </a:solidFill>
                  </a:tcPr>
                </a:tc>
                <a:tc gridSpan="3">
                  <a:txBody>
                    <a:bodyPr/>
                    <a:lstStyle/>
                    <a:p>
                      <a:endParaRPr lang="de-DE"/>
                    </a:p>
                  </a:txBody>
                  <a:tcPr marL="5905" marR="5905" marT="5905" marB="0" anchor="ctr">
                    <a:lnL>
                      <a:noFill/>
                    </a:lnL>
                    <a:lnR>
                      <a:noFill/>
                    </a:lnR>
                    <a:lnT>
                      <a:noFill/>
                    </a:lnT>
                    <a:lnB>
                      <a:noFill/>
                    </a:lnB>
                    <a:lnTlToBr w="12700" cmpd="sng">
                      <a:noFill/>
                      <a:prstDash val="solid"/>
                    </a:lnTlToBr>
                    <a:lnBlToTr w="12700" cmpd="sng">
                      <a:noFill/>
                      <a:prstDash val="solid"/>
                    </a:lnBlToTr>
                  </a:tcPr>
                </a:tc>
                <a:tc hMerge="1">
                  <a:txBody>
                    <a:bodyPr/>
                    <a:lstStyle/>
                    <a:p>
                      <a:endParaRPr lang="de-DE"/>
                    </a:p>
                  </a:txBody>
                  <a:tcPr>
                    <a:lnL w="12700" cmpd="sng">
                      <a:noFill/>
                      <a:prstDash val="solid"/>
                    </a:lnL>
                  </a:tcPr>
                </a:tc>
                <a:tc hMerge="1">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tcPr>
                </a:tc>
                <a:tc>
                  <a:txBody>
                    <a:bodyPr/>
                    <a:lstStyle/>
                    <a:p>
                      <a:pPr algn="l" fontAlgn="ctr"/>
                      <a:r>
                        <a:rPr lang="de-DE" sz="1100" b="0" i="0" u="none" strike="noStrike">
                          <a:solidFill>
                            <a:srgbClr val="000000"/>
                          </a:solidFill>
                          <a:effectLst/>
                          <a:latin typeface="Calibri Light" panose="020F0302020204030204" pitchFamily="34" charset="0"/>
                        </a:rPr>
                        <a:t>DPP Issuing Service</a:t>
                      </a:r>
                    </a:p>
                  </a:txBody>
                  <a:tcPr marL="5905" marR="5905" marT="5905" marB="0" anchor="ctr">
                    <a:lnL>
                      <a:noFill/>
                    </a:lnL>
                    <a:lnR>
                      <a:noFill/>
                    </a:lnR>
                    <a:lnT>
                      <a:noFill/>
                    </a:lnT>
                    <a:lnB>
                      <a:noFill/>
                    </a:lnB>
                    <a:lnTlToBr w="12700" cmpd="sng">
                      <a:noFill/>
                      <a:prstDash val="solid"/>
                    </a:lnTlToBr>
                    <a:lnBlToTr w="12700" cmpd="sng">
                      <a:noFill/>
                      <a:prstDash val="solid"/>
                    </a:lnBlToTr>
                    <a:solidFill>
                      <a:srgbClr val="E2EFDA"/>
                    </a:solidFill>
                  </a:tcPr>
                </a:tc>
                <a:extLst>
                  <a:ext uri="{0D108BD9-81ED-4DB2-BD59-A6C34878D82A}">
                    <a16:rowId xmlns:a16="http://schemas.microsoft.com/office/drawing/2014/main" val="316986410"/>
                  </a:ext>
                </a:extLst>
              </a:tr>
              <a:tr h="334880">
                <a:tc>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de-DE" sz="1100" b="0" i="0" u="none" strike="noStrike" dirty="0">
                        <a:solidFill>
                          <a:srgbClr val="000000"/>
                        </a:solidFill>
                        <a:effectLst/>
                        <a:latin typeface="Calibri Light" panose="020F03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tcPr>
                </a:tc>
                <a:tc>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r>
                        <a:rPr lang="de-DE" sz="1100" b="0" i="0" u="none" strike="noStrike">
                          <a:solidFill>
                            <a:srgbClr val="000000"/>
                          </a:solidFill>
                          <a:effectLst/>
                          <a:latin typeface="Calibri Light" panose="020F0302020204030204" pitchFamily="34" charset="0"/>
                        </a:rPr>
                        <a:t>Routing Services</a:t>
                      </a:r>
                    </a:p>
                  </a:txBody>
                  <a:tcPr marL="5905" marR="5905" marT="5905" marB="0" anchor="ctr">
                    <a:lnL>
                      <a:noFill/>
                    </a:lnL>
                    <a:lnR>
                      <a:noFill/>
                    </a:lnR>
                    <a:lnT>
                      <a:noFill/>
                    </a:lnT>
                    <a:lnB>
                      <a:noFill/>
                    </a:lnB>
                    <a:lnTlToBr w="12700" cmpd="sng">
                      <a:noFill/>
                      <a:prstDash val="solid"/>
                    </a:lnTlToBr>
                    <a:lnBlToTr w="12700" cmpd="sng">
                      <a:noFill/>
                      <a:prstDash val="solid"/>
                    </a:lnBlToTr>
                  </a:tcPr>
                </a:tc>
                <a:tc hMerge="1">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tcPr>
                </a:tc>
                <a:tc>
                  <a:txBody>
                    <a:bodyPr/>
                    <a:lstStyle/>
                    <a:p>
                      <a:endParaRPr lang="de-DE"/>
                    </a:p>
                  </a:txBody>
                  <a:tcPr marL="5905" marR="5905" marT="5905" marB="0" anchor="ctr">
                    <a:lnL>
                      <a:noFill/>
                    </a:lnL>
                    <a:lnR>
                      <a:noFill/>
                    </a:lnR>
                    <a:lnT>
                      <a:noFill/>
                    </a:lnT>
                    <a:lnB>
                      <a:noFill/>
                    </a:lnB>
                    <a:lnTlToBr w="12700" cmpd="sng">
                      <a:noFill/>
                      <a:prstDash val="solid"/>
                    </a:lnTlToBr>
                    <a:lnBlToTr w="12700" cmpd="sng">
                      <a:noFill/>
                      <a:prstDash val="solid"/>
                    </a:lnBlToTr>
                  </a:tcPr>
                </a:tc>
                <a:tc>
                  <a:txBody>
                    <a:bodyPr/>
                    <a:lstStyle/>
                    <a:p>
                      <a:pPr algn="l" fontAlgn="ctr"/>
                      <a:r>
                        <a:rPr lang="en-US" sz="1100" b="0" i="0" u="none" strike="noStrike">
                          <a:solidFill>
                            <a:srgbClr val="000000"/>
                          </a:solidFill>
                          <a:effectLst/>
                          <a:latin typeface="Calibri Light" panose="020F0302020204030204" pitchFamily="34" charset="0"/>
                        </a:rPr>
                        <a:t>Data verification of data integrity and originality </a:t>
                      </a:r>
                      <a:endParaRPr lang="en-US" sz="1100" b="0" i="0" u="none" strike="noStrike" dirty="0">
                        <a:solidFill>
                          <a:srgbClr val="000000"/>
                        </a:solidFill>
                        <a:effectLst/>
                        <a:latin typeface="Calibri Light" panose="020F0302020204030204" pitchFamily="34" charset="0"/>
                      </a:endParaRPr>
                    </a:p>
                  </a:txBody>
                  <a:tcPr marL="5905" marR="5905" marT="5905" marB="0" anchor="ctr">
                    <a:lnL w="12700" cmpd="sng">
                      <a:noFill/>
                      <a:prstDash val="solid"/>
                    </a:lnL>
                    <a:lnR>
                      <a:noFill/>
                    </a:lnR>
                    <a:lnT>
                      <a:noFill/>
                    </a:lnT>
                    <a:lnB>
                      <a:noFill/>
                    </a:lnB>
                    <a:lnTlToBr w="12700" cmpd="sng">
                      <a:noFill/>
                      <a:prstDash val="solid"/>
                    </a:lnTlToBr>
                    <a:lnBlToTr w="12700" cmpd="sng">
                      <a:noFill/>
                      <a:prstDash val="solid"/>
                    </a:lnBlToTr>
                  </a:tcPr>
                </a:tc>
                <a:tc gridSpan="3">
                  <a:txBody>
                    <a:bodyPr/>
                    <a:lstStyle/>
                    <a:p>
                      <a:endParaRPr lang="de-DE"/>
                    </a:p>
                  </a:txBody>
                  <a:tcPr marL="5905" marR="5905" marT="5905" marB="0" anchor="ctr">
                    <a:lnL>
                      <a:noFill/>
                    </a:lnL>
                    <a:lnR>
                      <a:noFill/>
                    </a:lnR>
                    <a:lnT>
                      <a:noFill/>
                    </a:lnT>
                    <a:lnB>
                      <a:noFill/>
                    </a:lnB>
                    <a:lnTlToBr w="12700" cmpd="sng">
                      <a:noFill/>
                      <a:prstDash val="solid"/>
                    </a:lnTlToBr>
                    <a:lnBlToTr w="12700" cmpd="sng">
                      <a:noFill/>
                      <a:prstDash val="solid"/>
                    </a:lnBlToTr>
                  </a:tcPr>
                </a:tc>
                <a:tc hMerge="1">
                  <a:txBody>
                    <a:bodyPr/>
                    <a:lstStyle/>
                    <a:p>
                      <a:endParaRPr lang="de-DE"/>
                    </a:p>
                  </a:txBody>
                  <a:tcPr>
                    <a:lnL w="12700" cmpd="sng">
                      <a:noFill/>
                      <a:prstDash val="solid"/>
                    </a:lnL>
                  </a:tcPr>
                </a:tc>
                <a:tc hMerge="1">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tcPr>
                </a:tc>
                <a:tc>
                  <a:txBody>
                    <a:bodyPr/>
                    <a:lstStyle/>
                    <a:p>
                      <a:pPr algn="l" fontAlgn="ctr"/>
                      <a:r>
                        <a:rPr lang="de-DE" sz="1100" b="0" i="0" u="none" strike="noStrike">
                          <a:solidFill>
                            <a:srgbClr val="000000"/>
                          </a:solidFill>
                          <a:effectLst/>
                          <a:latin typeface="Calibri Light" panose="020F0302020204030204" pitchFamily="34" charset="0"/>
                        </a:rPr>
                        <a:t>Data modelling services</a:t>
                      </a:r>
                    </a:p>
                  </a:txBody>
                  <a:tcPr marL="5905" marR="5905" marT="5905"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415604743"/>
                  </a:ext>
                </a:extLst>
              </a:tr>
              <a:tr h="167440">
                <a:tc>
                  <a:txBody>
                    <a:bodyPr/>
                    <a:lstStyle/>
                    <a:p>
                      <a:pPr algn="l" fontAlgn="ctr"/>
                      <a:endParaRPr lang="de-DE" sz="1100" b="0" i="0" u="none" strike="noStrike" dirty="0">
                        <a:solidFill>
                          <a:srgbClr val="000000"/>
                        </a:solidFill>
                        <a:effectLst/>
                        <a:latin typeface="Calibri" panose="020F05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tcPr>
                </a:tc>
                <a:tc>
                  <a:txBody>
                    <a:bodyPr/>
                    <a:lstStyle/>
                    <a:p>
                      <a:pPr algn="l" fontAlgn="ctr"/>
                      <a:r>
                        <a:rPr lang="de-DE" sz="1100" b="0" i="0" u="none" strike="noStrike">
                          <a:solidFill>
                            <a:srgbClr val="000000"/>
                          </a:solidFill>
                          <a:effectLst/>
                          <a:latin typeface="Calibri Light" panose="020F0302020204030204" pitchFamily="34" charset="0"/>
                        </a:rPr>
                        <a:t> </a:t>
                      </a:r>
                    </a:p>
                  </a:txBody>
                  <a:tcPr marL="5905" marR="5905" marT="5905" marB="0" anchor="ctr">
                    <a:lnL>
                      <a:noFill/>
                    </a:lnL>
                    <a:lnR>
                      <a:noFill/>
                    </a:lnR>
                    <a:lnT>
                      <a:noFill/>
                    </a:lnT>
                    <a:lnB>
                      <a:noFill/>
                    </a:lnB>
                    <a:lnTlToBr w="12700" cmpd="sng">
                      <a:noFill/>
                      <a:prstDash val="solid"/>
                    </a:lnTlToBr>
                    <a:lnBlToTr w="12700" cmpd="sng">
                      <a:noFill/>
                      <a:prstDash val="solid"/>
                    </a:lnBlToTr>
                    <a:solidFill>
                      <a:srgbClr val="E2EFDA"/>
                    </a:solidFill>
                  </a:tcPr>
                </a:tc>
                <a:tc>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r>
                        <a:rPr lang="de-DE" sz="1100" b="0" i="0" u="none" strike="noStrike">
                          <a:solidFill>
                            <a:srgbClr val="000000"/>
                          </a:solidFill>
                          <a:effectLst/>
                          <a:latin typeface="Calibri Light" panose="020F0302020204030204" pitchFamily="34" charset="0"/>
                        </a:rPr>
                        <a:t> </a:t>
                      </a:r>
                    </a:p>
                  </a:txBody>
                  <a:tcPr marL="5905" marR="5905" marT="5905" marB="0" anchor="ctr">
                    <a:lnL>
                      <a:noFill/>
                    </a:lnL>
                    <a:lnR>
                      <a:noFill/>
                    </a:lnR>
                    <a:lnT>
                      <a:noFill/>
                    </a:lnT>
                    <a:lnB>
                      <a:noFill/>
                    </a:lnB>
                    <a:lnTlToBr w="12700" cmpd="sng">
                      <a:noFill/>
                      <a:prstDash val="solid"/>
                    </a:lnTlToBr>
                    <a:lnBlToTr w="12700" cmpd="sng">
                      <a:noFill/>
                      <a:prstDash val="solid"/>
                    </a:lnBlToTr>
                    <a:solidFill>
                      <a:srgbClr val="E2EFDA"/>
                    </a:solidFill>
                  </a:tcPr>
                </a:tc>
                <a:tc hMerge="1">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tcPr>
                </a:tc>
                <a:tc>
                  <a:txBody>
                    <a:bodyPr/>
                    <a:lstStyle/>
                    <a:p>
                      <a:endParaRPr lang="de-DE" dirty="0"/>
                    </a:p>
                  </a:txBody>
                  <a:tcPr marL="5905" marR="5905" marT="5905" marB="0" anchor="ctr">
                    <a:lnL>
                      <a:noFill/>
                    </a:lnL>
                    <a:lnR>
                      <a:noFill/>
                    </a:lnR>
                    <a:lnT>
                      <a:noFill/>
                    </a:lnT>
                    <a:lnB>
                      <a:noFill/>
                    </a:lnB>
                    <a:lnTlToBr w="12700" cmpd="sng">
                      <a:noFill/>
                      <a:prstDash val="solid"/>
                    </a:lnTlToBr>
                    <a:lnBlToTr w="12700" cmpd="sng">
                      <a:noFill/>
                      <a:prstDash val="solid"/>
                    </a:lnBlToTr>
                  </a:tcPr>
                </a:tc>
                <a:tc>
                  <a:txBody>
                    <a:bodyPr/>
                    <a:lstStyle/>
                    <a:p>
                      <a:pPr algn="l" fontAlgn="ctr"/>
                      <a:r>
                        <a:rPr lang="de-DE" sz="1100" b="0" i="0" u="none" strike="noStrike" dirty="0" err="1">
                          <a:solidFill>
                            <a:srgbClr val="000000"/>
                          </a:solidFill>
                          <a:effectLst/>
                          <a:latin typeface="Calibri Light" panose="020F0302020204030204" pitchFamily="34" charset="0"/>
                        </a:rPr>
                        <a:t>Logging</a:t>
                      </a:r>
                      <a:r>
                        <a:rPr lang="de-DE" sz="1100" b="0" i="0" u="none" strike="noStrike" dirty="0">
                          <a:solidFill>
                            <a:srgbClr val="000000"/>
                          </a:solidFill>
                          <a:effectLst/>
                          <a:latin typeface="Calibri Light" panose="020F0302020204030204" pitchFamily="34" charset="0"/>
                        </a:rPr>
                        <a:t> Monitoring</a:t>
                      </a:r>
                    </a:p>
                  </a:txBody>
                  <a:tcPr marL="5905" marR="5905" marT="5905" marB="0" anchor="ctr">
                    <a:lnL w="12700" cmpd="sng">
                      <a:noFill/>
                      <a:prstDash val="solid"/>
                    </a:lnL>
                    <a:lnR>
                      <a:noFill/>
                    </a:lnR>
                    <a:lnT>
                      <a:noFill/>
                    </a:lnT>
                    <a:lnB>
                      <a:noFill/>
                    </a:lnB>
                    <a:lnTlToBr w="12700" cmpd="sng">
                      <a:noFill/>
                      <a:prstDash val="solid"/>
                    </a:lnTlToBr>
                    <a:lnBlToTr w="12700" cmpd="sng">
                      <a:noFill/>
                      <a:prstDash val="solid"/>
                    </a:lnBlToTr>
                    <a:solidFill>
                      <a:srgbClr val="E2EFDA"/>
                    </a:solidFill>
                  </a:tcPr>
                </a:tc>
                <a:tc gridSpan="3">
                  <a:txBody>
                    <a:bodyPr/>
                    <a:lstStyle/>
                    <a:p>
                      <a:endParaRPr lang="de-DE" dirty="0"/>
                    </a:p>
                  </a:txBody>
                  <a:tcPr marL="5905" marR="5905" marT="5905" marB="0" anchor="ctr">
                    <a:lnL>
                      <a:noFill/>
                    </a:lnL>
                    <a:lnR>
                      <a:noFill/>
                    </a:lnR>
                    <a:lnT>
                      <a:noFill/>
                    </a:lnT>
                    <a:lnB>
                      <a:noFill/>
                    </a:lnB>
                    <a:lnTlToBr w="12700" cmpd="sng">
                      <a:noFill/>
                      <a:prstDash val="solid"/>
                    </a:lnTlToBr>
                    <a:lnBlToTr w="12700" cmpd="sng">
                      <a:noFill/>
                      <a:prstDash val="solid"/>
                    </a:lnBlToTr>
                  </a:tcPr>
                </a:tc>
                <a:tc hMerge="1">
                  <a:txBody>
                    <a:bodyPr/>
                    <a:lstStyle/>
                    <a:p>
                      <a:endParaRPr lang="de-DE"/>
                    </a:p>
                  </a:txBody>
                  <a:tcPr>
                    <a:lnL w="12700" cmpd="sng">
                      <a:noFill/>
                      <a:prstDash val="solid"/>
                    </a:lnL>
                  </a:tcPr>
                </a:tc>
                <a:tc hMerge="1">
                  <a:txBody>
                    <a:bodyPr/>
                    <a:lstStyle/>
                    <a:p>
                      <a:pPr algn="l" fontAlgn="ctr"/>
                      <a:endParaRPr lang="de-DE" sz="1100" b="0" i="0" u="none" strike="noStrike">
                        <a:solidFill>
                          <a:srgbClr val="000000"/>
                        </a:solidFill>
                        <a:effectLst/>
                        <a:latin typeface="Calibri" panose="020F0502020204030204" pitchFamily="34" charset="0"/>
                      </a:endParaRPr>
                    </a:p>
                  </a:txBody>
                  <a:tcPr marL="5905" marR="5905" marT="5905" marB="0" anchor="ctr">
                    <a:lnL>
                      <a:noFill/>
                    </a:lnL>
                    <a:lnR>
                      <a:noFill/>
                    </a:lnR>
                    <a:lnT>
                      <a:noFill/>
                    </a:lnT>
                    <a:lnB>
                      <a:noFill/>
                    </a:lnB>
                  </a:tcPr>
                </a:tc>
                <a:tc>
                  <a:txBody>
                    <a:bodyPr/>
                    <a:lstStyle/>
                    <a:p>
                      <a:pPr algn="l" fontAlgn="ctr"/>
                      <a:r>
                        <a:rPr lang="de-DE" sz="1100" b="0" i="0" u="none" strike="noStrike" dirty="0">
                          <a:solidFill>
                            <a:srgbClr val="000000"/>
                          </a:solidFill>
                          <a:effectLst/>
                          <a:latin typeface="Calibri Light" panose="020F0302020204030204" pitchFamily="34" charset="0"/>
                        </a:rPr>
                        <a:t>Schema Definition</a:t>
                      </a:r>
                    </a:p>
                  </a:txBody>
                  <a:tcPr marL="5905" marR="5905" marT="5905" marB="0" anchor="ctr">
                    <a:lnL>
                      <a:noFill/>
                    </a:lnL>
                    <a:lnR>
                      <a:noFill/>
                    </a:lnR>
                    <a:lnT>
                      <a:noFill/>
                    </a:lnT>
                    <a:lnB>
                      <a:noFill/>
                    </a:lnB>
                    <a:lnTlToBr w="12700" cmpd="sng">
                      <a:noFill/>
                      <a:prstDash val="solid"/>
                    </a:lnTlToBr>
                    <a:lnBlToTr w="12700" cmpd="sng">
                      <a:noFill/>
                      <a:prstDash val="solid"/>
                    </a:lnBlToTr>
                    <a:solidFill>
                      <a:srgbClr val="E2EFDA"/>
                    </a:solidFill>
                  </a:tcPr>
                </a:tc>
                <a:extLst>
                  <a:ext uri="{0D108BD9-81ED-4DB2-BD59-A6C34878D82A}">
                    <a16:rowId xmlns:a16="http://schemas.microsoft.com/office/drawing/2014/main" val="112266410"/>
                  </a:ext>
                </a:extLst>
              </a:tr>
            </a:tbl>
          </a:graphicData>
        </a:graphic>
      </p:graphicFrame>
      <p:sp>
        <p:nvSpPr>
          <p:cNvPr id="9" name="Textfeld 8">
            <a:extLst>
              <a:ext uri="{FF2B5EF4-FFF2-40B4-BE49-F238E27FC236}">
                <a16:creationId xmlns:a16="http://schemas.microsoft.com/office/drawing/2014/main" id="{0DB8A10B-2A48-493D-BDD4-4E875B528E23}"/>
              </a:ext>
            </a:extLst>
          </p:cNvPr>
          <p:cNvSpPr txBox="1"/>
          <p:nvPr/>
        </p:nvSpPr>
        <p:spPr>
          <a:xfrm>
            <a:off x="7640894" y="1504092"/>
            <a:ext cx="4374894" cy="233910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GB" sz="1800" b="1" i="0" u="none" strike="noStrike" kern="1200" cap="none" spc="0" normalizeH="0" baseline="0" noProof="0" dirty="0">
                <a:ln>
                  <a:noFill/>
                </a:ln>
                <a:solidFill>
                  <a:srgbClr val="004377"/>
                </a:solidFill>
                <a:effectLst/>
                <a:uLnTx/>
                <a:uFillTx/>
                <a:latin typeface="Calibri" panose="020F0502020204030204"/>
                <a:ea typeface="+mn-ea"/>
                <a:cs typeface="+mn-cs"/>
              </a:rPr>
              <a:t>Technical Expert </a:t>
            </a:r>
            <a: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t>for elaborating harmonised standards (</a:t>
            </a:r>
            <a:r>
              <a:rPr kumimoji="0" lang="en-GB" sz="1800" b="0" i="0" u="none" strike="noStrike" kern="1200" cap="none" spc="0" normalizeH="0" baseline="0" noProof="0" dirty="0" err="1">
                <a:ln>
                  <a:noFill/>
                </a:ln>
                <a:solidFill>
                  <a:srgbClr val="004377"/>
                </a:solidFill>
                <a:effectLst/>
                <a:uLnTx/>
                <a:uFillTx/>
                <a:latin typeface="Calibri" panose="020F0502020204030204"/>
                <a:ea typeface="+mn-ea"/>
                <a:cs typeface="+mn-cs"/>
              </a:rPr>
              <a:t>hEN</a:t>
            </a:r>
            <a: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t>) for system elements</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t>Select and adopt existing standards</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t>Elaborate interoperability solutions</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t>Elaborate new standards</a:t>
            </a: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GB" sz="1800" b="1" i="0" u="none" strike="noStrike" kern="1200" cap="none" spc="0" normalizeH="0" baseline="0" noProof="0" dirty="0">
              <a:ln>
                <a:noFill/>
              </a:ln>
              <a:solidFill>
                <a:srgbClr val="004377"/>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GB" sz="1800" b="1" i="0" u="none" strike="noStrike" kern="1200" cap="none" spc="0" normalizeH="0" baseline="0" noProof="0" dirty="0">
                <a:ln>
                  <a:noFill/>
                </a:ln>
                <a:solidFill>
                  <a:srgbClr val="004377"/>
                </a:solidFill>
                <a:effectLst/>
                <a:uLnTx/>
                <a:uFillTx/>
                <a:latin typeface="Calibri" panose="020F0502020204030204"/>
                <a:ea typeface="+mn-ea"/>
                <a:cs typeface="+mn-cs"/>
              </a:rPr>
              <a:t>Part of Liaison Organisations (e.g. ETSI)</a:t>
            </a:r>
          </a:p>
        </p:txBody>
      </p:sp>
      <p:sp>
        <p:nvSpPr>
          <p:cNvPr id="10" name="Textfeld 9">
            <a:extLst>
              <a:ext uri="{FF2B5EF4-FFF2-40B4-BE49-F238E27FC236}">
                <a16:creationId xmlns:a16="http://schemas.microsoft.com/office/drawing/2014/main" id="{67F7B53C-A3E4-4DF7-8692-48A260000C48}"/>
              </a:ext>
            </a:extLst>
          </p:cNvPr>
          <p:cNvSpPr txBox="1"/>
          <p:nvPr/>
        </p:nvSpPr>
        <p:spPr>
          <a:xfrm>
            <a:off x="7640895" y="4136886"/>
            <a:ext cx="4283083"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GB" sz="1800" b="1" i="0" u="none" strike="noStrike" kern="1200" cap="none" spc="0" normalizeH="0" baseline="0" noProof="0" dirty="0">
                <a:ln>
                  <a:noFill/>
                </a:ln>
                <a:solidFill>
                  <a:srgbClr val="004377"/>
                </a:solidFill>
                <a:effectLst/>
                <a:uLnTx/>
                <a:uFillTx/>
                <a:latin typeface="Calibri" panose="020F0502020204030204"/>
                <a:ea typeface="+mn-ea"/>
                <a:cs typeface="+mn-cs"/>
              </a:rPr>
              <a:t>Meetings</a:t>
            </a:r>
            <a:br>
              <a:rPr kumimoji="0" lang="en-GB" sz="1800" b="1" i="0" u="none" strike="noStrike" kern="1200" cap="none" spc="0" normalizeH="0" baseline="0" noProof="0" dirty="0">
                <a:ln>
                  <a:noFill/>
                </a:ln>
                <a:solidFill>
                  <a:srgbClr val="004377"/>
                </a:solidFill>
                <a:effectLst/>
                <a:uLnTx/>
                <a:uFillTx/>
                <a:latin typeface="Calibri" panose="020F0502020204030204"/>
                <a:ea typeface="+mn-ea"/>
                <a:cs typeface="+mn-cs"/>
              </a:rPr>
            </a:br>
            <a: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t>Plenary Meeting –  app. 3 times</a:t>
            </a:r>
            <a:b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br>
            <a: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t>Work Group Meetings - Elaboration</a:t>
            </a:r>
          </a:p>
        </p:txBody>
      </p:sp>
      <p:sp>
        <p:nvSpPr>
          <p:cNvPr id="11" name="Textfeld 10">
            <a:extLst>
              <a:ext uri="{FF2B5EF4-FFF2-40B4-BE49-F238E27FC236}">
                <a16:creationId xmlns:a16="http://schemas.microsoft.com/office/drawing/2014/main" id="{649FB6DE-21CA-4151-90AB-8FDABC7D1931}"/>
              </a:ext>
            </a:extLst>
          </p:cNvPr>
          <p:cNvSpPr txBox="1"/>
          <p:nvPr/>
        </p:nvSpPr>
        <p:spPr>
          <a:xfrm>
            <a:off x="7640895" y="5353908"/>
            <a:ext cx="428308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GB" sz="1800" b="1" i="0" u="none" strike="noStrike" kern="1200" cap="none" spc="0" normalizeH="0" baseline="0" noProof="0" dirty="0">
                <a:ln>
                  <a:noFill/>
                </a:ln>
                <a:solidFill>
                  <a:srgbClr val="004377"/>
                </a:solidFill>
                <a:effectLst/>
                <a:uLnTx/>
                <a:uFillTx/>
                <a:latin typeface="Calibri" panose="020F0502020204030204"/>
                <a:ea typeface="+mn-ea"/>
                <a:cs typeface="+mn-cs"/>
              </a:rPr>
              <a:t>Time Frame</a:t>
            </a:r>
            <a:br>
              <a:rPr kumimoji="0" lang="en-GB" sz="1800" b="1" i="0" u="none" strike="noStrike" kern="1200" cap="none" spc="0" normalizeH="0" baseline="0" noProof="0" dirty="0">
                <a:ln>
                  <a:noFill/>
                </a:ln>
                <a:solidFill>
                  <a:srgbClr val="004377"/>
                </a:solidFill>
                <a:effectLst/>
                <a:uLnTx/>
                <a:uFillTx/>
                <a:latin typeface="Calibri" panose="020F0502020204030204"/>
                <a:ea typeface="+mn-ea"/>
                <a:cs typeface="+mn-cs"/>
              </a:rPr>
            </a:br>
            <a: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t>Delivery of </a:t>
            </a:r>
            <a:r>
              <a:rPr kumimoji="0" lang="en-GB" sz="1800" b="0" i="0" u="none" strike="noStrike" kern="1200" cap="none" spc="0" normalizeH="0" baseline="0" noProof="0" dirty="0" err="1">
                <a:ln>
                  <a:noFill/>
                </a:ln>
                <a:solidFill>
                  <a:srgbClr val="004377"/>
                </a:solidFill>
                <a:effectLst/>
                <a:uLnTx/>
                <a:uFillTx/>
                <a:latin typeface="Calibri" panose="020F0502020204030204"/>
                <a:ea typeface="+mn-ea"/>
                <a:cs typeface="+mn-cs"/>
              </a:rPr>
              <a:t>hEN</a:t>
            </a:r>
            <a: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t> until end of 2025</a:t>
            </a:r>
          </a:p>
        </p:txBody>
      </p:sp>
    </p:spTree>
    <p:extLst>
      <p:ext uri="{BB962C8B-B14F-4D97-AF65-F5344CB8AC3E}">
        <p14:creationId xmlns:p14="http://schemas.microsoft.com/office/powerpoint/2010/main" val="19069753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658813" y="1884363"/>
            <a:ext cx="9856787" cy="3907271"/>
          </a:xfrm>
        </p:spPr>
        <p:txBody>
          <a:bodyPr numCol="1">
            <a:noAutofit/>
          </a:bodyPr>
          <a:lstStyle/>
          <a:p>
            <a:pPr marL="0" indent="0">
              <a:spcBef>
                <a:spcPts val="1333"/>
              </a:spcBef>
              <a:buNone/>
              <a:defRPr/>
            </a:pPr>
            <a:r>
              <a:rPr lang="de-DE" altLang="de-DE" sz="2667" b="1" dirty="0">
                <a:latin typeface="Arial" pitchFamily="34" charset="0"/>
              </a:rPr>
              <a:t>EU-Politik – Ausrollen des DPP</a:t>
            </a:r>
            <a:endParaRPr lang="de-DE" altLang="de-DE" sz="1867" dirty="0">
              <a:latin typeface="Arial" pitchFamily="34" charset="0"/>
            </a:endParaRPr>
          </a:p>
        </p:txBody>
      </p:sp>
      <p:sp>
        <p:nvSpPr>
          <p:cNvPr id="4" name="Foliennummernplatzhalter 3"/>
          <p:cNvSpPr>
            <a:spLocks noGrp="1"/>
          </p:cNvSpPr>
          <p:nvPr>
            <p:ph type="sldNum" sz="quarter" idx="10"/>
          </p:nvPr>
        </p:nvSpPr>
        <p:spPr/>
        <p:txBody>
          <a:bodyPr/>
          <a:lstStyle/>
          <a:p>
            <a:pPr defTabSz="914377">
              <a:defRPr/>
            </a:pPr>
            <a:fld id="{8B252499-9B54-4877-82BC-0DBF69578AC1}" type="slidenum">
              <a:rPr lang="en-US">
                <a:solidFill>
                  <a:srgbClr val="004164"/>
                </a:solidFill>
                <a:latin typeface="Arial"/>
              </a:rPr>
              <a:pPr defTabSz="914377">
                <a:defRPr/>
              </a:pPr>
              <a:t>37</a:t>
            </a:fld>
            <a:endParaRPr lang="en-US" dirty="0">
              <a:solidFill>
                <a:srgbClr val="004164"/>
              </a:solidFill>
              <a:latin typeface="Arial"/>
            </a:endParaRPr>
          </a:p>
        </p:txBody>
      </p:sp>
      <p:sp>
        <p:nvSpPr>
          <p:cNvPr id="5" name="Fußzeilenplatzhalter 4"/>
          <p:cNvSpPr>
            <a:spLocks noGrp="1"/>
          </p:cNvSpPr>
          <p:nvPr>
            <p:ph type="ftr" sz="quarter" idx="11"/>
          </p:nvPr>
        </p:nvSpPr>
        <p:spPr/>
        <p:txBody>
          <a:bodyPr/>
          <a:lstStyle/>
          <a:p>
            <a:pPr defTabSz="914377">
              <a:defRPr/>
            </a:pPr>
            <a:r>
              <a:rPr lang="en-US" dirty="0">
                <a:solidFill>
                  <a:srgbClr val="004164"/>
                </a:solidFill>
                <a:latin typeface="Arial"/>
              </a:rPr>
              <a:t>© 2023, DIN e. V.</a:t>
            </a:r>
          </a:p>
        </p:txBody>
      </p:sp>
    </p:spTree>
    <p:extLst>
      <p:ext uri="{BB962C8B-B14F-4D97-AF65-F5344CB8AC3E}">
        <p14:creationId xmlns:p14="http://schemas.microsoft.com/office/powerpoint/2010/main" val="1837743592"/>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076079-B0C5-C5B2-4B28-6D33533F770D}"/>
              </a:ext>
            </a:extLst>
          </p:cNvPr>
          <p:cNvSpPr>
            <a:spLocks noGrp="1"/>
          </p:cNvSpPr>
          <p:nvPr>
            <p:ph type="title"/>
          </p:nvPr>
        </p:nvSpPr>
        <p:spPr/>
        <p:txBody>
          <a:bodyPr/>
          <a:lstStyle/>
          <a:p>
            <a:endParaRPr lang="de-DE"/>
          </a:p>
        </p:txBody>
      </p:sp>
      <p:sp>
        <p:nvSpPr>
          <p:cNvPr id="3" name="Foliennummernplatzhalter 2">
            <a:extLst>
              <a:ext uri="{FF2B5EF4-FFF2-40B4-BE49-F238E27FC236}">
                <a16:creationId xmlns:a16="http://schemas.microsoft.com/office/drawing/2014/main" id="{022758D9-192D-C44A-A9D6-4D29531AA9F1}"/>
              </a:ext>
            </a:extLst>
          </p:cNvPr>
          <p:cNvSpPr>
            <a:spLocks noGrp="1"/>
          </p:cNvSpPr>
          <p:nvPr>
            <p:ph type="sldNum" sz="quarter" idx="10"/>
          </p:nvPr>
        </p:nvSpPr>
        <p:spPr/>
        <p:txBody>
          <a:bodyPr/>
          <a:lstStyle/>
          <a:p>
            <a:pPr defTabSz="1219140">
              <a:defRPr/>
            </a:pPr>
            <a:fld id="{8B252499-9B54-4877-82BC-0DBF69578AC1}" type="slidenum">
              <a:rPr lang="en-US">
                <a:solidFill>
                  <a:srgbClr val="5F5F5F"/>
                </a:solidFill>
                <a:latin typeface="Calibri" panose="020F0502020204030204"/>
              </a:rPr>
              <a:pPr defTabSz="1219140">
                <a:defRPr/>
              </a:pPr>
              <a:t>38</a:t>
            </a:fld>
            <a:endParaRPr lang="en-US" dirty="0">
              <a:solidFill>
                <a:srgbClr val="5F5F5F"/>
              </a:solidFill>
              <a:latin typeface="Calibri" panose="020F0502020204030204"/>
            </a:endParaRPr>
          </a:p>
        </p:txBody>
      </p:sp>
      <p:sp>
        <p:nvSpPr>
          <p:cNvPr id="5" name="Textplatzhalter 4">
            <a:extLst>
              <a:ext uri="{FF2B5EF4-FFF2-40B4-BE49-F238E27FC236}">
                <a16:creationId xmlns:a16="http://schemas.microsoft.com/office/drawing/2014/main" id="{710A2624-1F79-B741-CFE2-67A0C2BD9200}"/>
              </a:ext>
            </a:extLst>
          </p:cNvPr>
          <p:cNvSpPr>
            <a:spLocks noGrp="1"/>
          </p:cNvSpPr>
          <p:nvPr>
            <p:ph type="body" sz="quarter" idx="12"/>
          </p:nvPr>
        </p:nvSpPr>
        <p:spPr/>
        <p:txBody>
          <a:bodyPr/>
          <a:lstStyle/>
          <a:p>
            <a:endParaRPr lang="de-DE"/>
          </a:p>
        </p:txBody>
      </p:sp>
      <p:pic>
        <p:nvPicPr>
          <p:cNvPr id="10" name="Grafik 9">
            <a:extLst>
              <a:ext uri="{FF2B5EF4-FFF2-40B4-BE49-F238E27FC236}">
                <a16:creationId xmlns:a16="http://schemas.microsoft.com/office/drawing/2014/main" id="{F93A757D-CC0E-BD57-4C9F-96AB80DB48EA}"/>
              </a:ext>
            </a:extLst>
          </p:cNvPr>
          <p:cNvPicPr>
            <a:picLocks noChangeAspect="1"/>
          </p:cNvPicPr>
          <p:nvPr/>
        </p:nvPicPr>
        <p:blipFill>
          <a:blip r:embed="rId2"/>
          <a:stretch>
            <a:fillRect/>
          </a:stretch>
        </p:blipFill>
        <p:spPr>
          <a:xfrm>
            <a:off x="719403" y="890277"/>
            <a:ext cx="10221987" cy="5791768"/>
          </a:xfrm>
          <a:prstGeom prst="rect">
            <a:avLst/>
          </a:prstGeom>
        </p:spPr>
      </p:pic>
      <p:sp>
        <p:nvSpPr>
          <p:cNvPr id="11" name="Titel 2">
            <a:extLst>
              <a:ext uri="{FF2B5EF4-FFF2-40B4-BE49-F238E27FC236}">
                <a16:creationId xmlns:a16="http://schemas.microsoft.com/office/drawing/2014/main" id="{65209D68-5C4E-9DA4-9566-289EEABD2445}"/>
              </a:ext>
            </a:extLst>
          </p:cNvPr>
          <p:cNvSpPr txBox="1">
            <a:spLocks/>
          </p:cNvSpPr>
          <p:nvPr/>
        </p:nvSpPr>
        <p:spPr bwMode="gray">
          <a:xfrm>
            <a:off x="402168" y="190038"/>
            <a:ext cx="11403496" cy="1102783"/>
          </a:xfrm>
          <a:prstGeom prst="rect">
            <a:avLst/>
          </a:prstGeom>
        </p:spPr>
        <p:txBody>
          <a:bodyPr vert="horz" lIns="0" tIns="0" rIns="0" bIns="0" rtlCol="0" anchor="t" anchorCtr="0">
            <a:noAutofit/>
          </a:bodyPr>
          <a:lstStyle>
            <a:lvl1pPr algn="l" defTabSz="1219170" rtl="0" eaLnBrk="1" latinLnBrk="0" hangingPunct="1">
              <a:spcBef>
                <a:spcPct val="0"/>
              </a:spcBef>
              <a:buNone/>
              <a:defRPr sz="2667" b="1" kern="1200">
                <a:solidFill>
                  <a:schemeClr val="tx1"/>
                </a:solidFill>
                <a:latin typeface="+mj-lt"/>
                <a:ea typeface="+mj-ea"/>
                <a:cs typeface="+mj-cs"/>
              </a:defRPr>
            </a:lvl1pPr>
          </a:lstStyle>
          <a:p>
            <a:pPr defTabSz="1219140">
              <a:defRPr/>
            </a:pPr>
            <a:r>
              <a:rPr lang="en-US" dirty="0">
                <a:solidFill>
                  <a:srgbClr val="5F5F5F"/>
                </a:solidFill>
                <a:latin typeface="Calibri" panose="020F0502020204030204"/>
              </a:rPr>
              <a:t>EU Commission regarding DPP</a:t>
            </a:r>
            <a:endParaRPr lang="de-DE" dirty="0">
              <a:solidFill>
                <a:srgbClr val="5F5F5F"/>
              </a:solidFill>
              <a:latin typeface="Calibri" panose="020F0502020204030204"/>
            </a:endParaRPr>
          </a:p>
        </p:txBody>
      </p:sp>
      <p:sp>
        <p:nvSpPr>
          <p:cNvPr id="6" name="Rechteck 5">
            <a:extLst>
              <a:ext uri="{FF2B5EF4-FFF2-40B4-BE49-F238E27FC236}">
                <a16:creationId xmlns:a16="http://schemas.microsoft.com/office/drawing/2014/main" id="{92A00BA9-C1B4-3EFA-D160-F2CA4B2045FD}"/>
              </a:ext>
            </a:extLst>
          </p:cNvPr>
          <p:cNvSpPr/>
          <p:nvPr/>
        </p:nvSpPr>
        <p:spPr bwMode="gray">
          <a:xfrm>
            <a:off x="1007435" y="3429000"/>
            <a:ext cx="3936437" cy="1248139"/>
          </a:xfrm>
          <a:prstGeom prst="rect">
            <a:avLst/>
          </a:prstGeom>
          <a:solidFill>
            <a:srgbClr val="FFFF00">
              <a:alpha val="67843"/>
            </a:srgbClr>
          </a:solidFill>
          <a:ln w="9525" algn="ctr">
            <a:solidFill>
              <a:schemeClr val="bg2"/>
            </a:solidFill>
            <a:miter lim="800000"/>
            <a:headEnd/>
            <a:tailEnd/>
          </a:ln>
          <a:effectLst/>
        </p:spPr>
        <p:txBody>
          <a:bodyPr lIns="192000" tIns="48000" rIns="192000" bIns="48000" rtlCol="0" anchor="ctr"/>
          <a:lstStyle/>
          <a:p>
            <a:pPr algn="ctr" defTabSz="1219170">
              <a:defRPr/>
            </a:pPr>
            <a:r>
              <a:rPr lang="de-DE" sz="2667" b="1" kern="0" dirty="0">
                <a:solidFill>
                  <a:srgbClr val="002060"/>
                </a:solidFill>
                <a:latin typeface="Calibri" panose="020F0502020204030204"/>
              </a:rPr>
              <a:t>via Standardisation</a:t>
            </a:r>
          </a:p>
        </p:txBody>
      </p:sp>
      <p:sp>
        <p:nvSpPr>
          <p:cNvPr id="7" name="Rechteck 6">
            <a:extLst>
              <a:ext uri="{FF2B5EF4-FFF2-40B4-BE49-F238E27FC236}">
                <a16:creationId xmlns:a16="http://schemas.microsoft.com/office/drawing/2014/main" id="{E22B1E56-B128-9288-9255-AA3249470958}"/>
              </a:ext>
            </a:extLst>
          </p:cNvPr>
          <p:cNvSpPr/>
          <p:nvPr/>
        </p:nvSpPr>
        <p:spPr bwMode="gray">
          <a:xfrm>
            <a:off x="6695444" y="3413737"/>
            <a:ext cx="3936437" cy="1248139"/>
          </a:xfrm>
          <a:prstGeom prst="rect">
            <a:avLst/>
          </a:prstGeom>
          <a:solidFill>
            <a:srgbClr val="FFFF00">
              <a:alpha val="67843"/>
            </a:srgbClr>
          </a:solidFill>
          <a:ln w="9525" algn="ctr">
            <a:solidFill>
              <a:schemeClr val="bg2"/>
            </a:solidFill>
            <a:miter lim="800000"/>
            <a:headEnd/>
            <a:tailEnd/>
          </a:ln>
          <a:effectLst/>
        </p:spPr>
        <p:txBody>
          <a:bodyPr lIns="192000" tIns="48000" rIns="192000" bIns="48000" rtlCol="0" anchor="ctr"/>
          <a:lstStyle/>
          <a:p>
            <a:pPr algn="ctr" defTabSz="1219170">
              <a:defRPr/>
            </a:pPr>
            <a:r>
              <a:rPr lang="de-DE" sz="2667" b="1" kern="0" dirty="0">
                <a:solidFill>
                  <a:srgbClr val="002060"/>
                </a:solidFill>
                <a:latin typeface="Calibri" panose="020F0502020204030204"/>
              </a:rPr>
              <a:t>via </a:t>
            </a:r>
            <a:r>
              <a:rPr lang="de-DE" sz="2667" b="1" kern="0" dirty="0" err="1">
                <a:solidFill>
                  <a:srgbClr val="002060"/>
                </a:solidFill>
                <a:latin typeface="Calibri" panose="020F0502020204030204"/>
              </a:rPr>
              <a:t>Delegated</a:t>
            </a:r>
            <a:r>
              <a:rPr lang="de-DE" sz="2667" b="1" kern="0" dirty="0">
                <a:solidFill>
                  <a:srgbClr val="002060"/>
                </a:solidFill>
                <a:latin typeface="Calibri" panose="020F0502020204030204"/>
              </a:rPr>
              <a:t> Acts*</a:t>
            </a:r>
          </a:p>
        </p:txBody>
      </p:sp>
    </p:spTree>
    <p:extLst>
      <p:ext uri="{BB962C8B-B14F-4D97-AF65-F5344CB8AC3E}">
        <p14:creationId xmlns:p14="http://schemas.microsoft.com/office/powerpoint/2010/main" val="807896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hink-cell data - do not delete" hidden="1">
            <a:extLst>
              <a:ext uri="{FF2B5EF4-FFF2-40B4-BE49-F238E27FC236}">
                <a16:creationId xmlns:a16="http://schemas.microsoft.com/office/drawing/2014/main" id="{FAF36FEA-2B64-2BA3-80B7-577A88781A0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9" imgH="355" progId="TCLayout.ActiveDocument.1">
                  <p:embed/>
                </p:oleObj>
              </mc:Choice>
              <mc:Fallback>
                <p:oleObj name="think-cell Slide" r:id="rId3" imgW="359" imgH="355" progId="TCLayout.ActiveDocument.1">
                  <p:embed/>
                  <p:pic>
                    <p:nvPicPr>
                      <p:cNvPr id="11" name="think-cell data - do not delete" hidden="1">
                        <a:extLst>
                          <a:ext uri="{FF2B5EF4-FFF2-40B4-BE49-F238E27FC236}">
                            <a16:creationId xmlns:a16="http://schemas.microsoft.com/office/drawing/2014/main" id="{FAF36FEA-2B64-2BA3-80B7-577A88781A0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21647338-BD0F-250A-2142-7115BE981FC1}"/>
              </a:ext>
            </a:extLst>
          </p:cNvPr>
          <p:cNvSpPr>
            <a:spLocks noGrp="1"/>
          </p:cNvSpPr>
          <p:nvPr>
            <p:ph type="title"/>
          </p:nvPr>
        </p:nvSpPr>
        <p:spPr/>
        <p:txBody>
          <a:bodyPr vert="horz" lIns="0" tIns="0" rIns="0" bIns="0" rtlCol="0" anchor="t">
            <a:spAutoFit/>
          </a:bodyPr>
          <a:lstStyle/>
          <a:p>
            <a:r>
              <a:rPr lang="en-US" dirty="0"/>
              <a:t>Digital product passports (DPP) as part of European broader regulatory</a:t>
            </a:r>
            <a:endParaRPr lang="en-DE" dirty="0"/>
          </a:p>
        </p:txBody>
      </p:sp>
      <p:sp>
        <p:nvSpPr>
          <p:cNvPr id="1053" name="Rectangle 1052">
            <a:extLst>
              <a:ext uri="{FF2B5EF4-FFF2-40B4-BE49-F238E27FC236}">
                <a16:creationId xmlns:a16="http://schemas.microsoft.com/office/drawing/2014/main" id="{162D286E-7791-1AB9-A7BF-4D8610DA315F}"/>
              </a:ext>
            </a:extLst>
          </p:cNvPr>
          <p:cNvSpPr/>
          <p:nvPr/>
        </p:nvSpPr>
        <p:spPr>
          <a:xfrm>
            <a:off x="356534" y="1290620"/>
            <a:ext cx="10635315" cy="38273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1" i="0" u="none" strike="noStrike" kern="0" cap="none" spc="0" normalizeH="0" baseline="0" noProof="0" dirty="0">
                <a:ln>
                  <a:noFill/>
                </a:ln>
                <a:solidFill>
                  <a:srgbClr val="000000"/>
                </a:solidFill>
                <a:effectLst/>
                <a:uLnTx/>
                <a:uFillTx/>
                <a:latin typeface="Calibri" panose="020F0502020204030204"/>
                <a:ea typeface="+mn-ea"/>
                <a:cs typeface="+mn-cs"/>
                <a:sym typeface="Arial"/>
              </a:rPr>
              <a:t>European Green Deal</a:t>
            </a:r>
          </a:p>
        </p:txBody>
      </p:sp>
      <p:sp>
        <p:nvSpPr>
          <p:cNvPr id="12" name="Rectangle 11">
            <a:extLst>
              <a:ext uri="{FF2B5EF4-FFF2-40B4-BE49-F238E27FC236}">
                <a16:creationId xmlns:a16="http://schemas.microsoft.com/office/drawing/2014/main" id="{0BA9BF1F-F9C7-4978-C2A7-ED6AC7FE552D}"/>
              </a:ext>
            </a:extLst>
          </p:cNvPr>
          <p:cNvSpPr/>
          <p:nvPr/>
        </p:nvSpPr>
        <p:spPr>
          <a:xfrm>
            <a:off x="7794896" y="3258644"/>
            <a:ext cx="3240000" cy="2603028"/>
          </a:xfrm>
          <a:prstGeom prst="rect">
            <a:avLst/>
          </a:prstGeom>
          <a:noFill/>
          <a:ln>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a:ln>
                <a:noFill/>
              </a:ln>
              <a:solidFill>
                <a:prstClr val="white"/>
              </a:solidFill>
              <a:effectLst/>
              <a:uLnTx/>
              <a:uFillTx/>
              <a:latin typeface="Arial"/>
              <a:ea typeface="+mn-ea"/>
              <a:cs typeface="+mn-cs"/>
              <a:sym typeface="Arial"/>
            </a:endParaRPr>
          </a:p>
        </p:txBody>
      </p:sp>
      <p:sp>
        <p:nvSpPr>
          <p:cNvPr id="8" name="Rectangle 7">
            <a:extLst>
              <a:ext uri="{FF2B5EF4-FFF2-40B4-BE49-F238E27FC236}">
                <a16:creationId xmlns:a16="http://schemas.microsoft.com/office/drawing/2014/main" id="{BB6B65B4-2642-91AD-5ACD-BB5CAB2E3C67}"/>
              </a:ext>
            </a:extLst>
          </p:cNvPr>
          <p:cNvSpPr/>
          <p:nvPr/>
        </p:nvSpPr>
        <p:spPr>
          <a:xfrm>
            <a:off x="7839720" y="5195663"/>
            <a:ext cx="3151632" cy="62284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en-US" sz="1600" b="0" i="0" u="none" strike="noStrike" kern="0" cap="none" spc="0" normalizeH="0" baseline="0" noProof="0" dirty="0">
                <a:ln>
                  <a:noFill/>
                </a:ln>
                <a:solidFill>
                  <a:prstClr val="black"/>
                </a:solidFill>
                <a:effectLst/>
                <a:uLnTx/>
                <a:uFillTx/>
                <a:latin typeface="Work Sans" pitchFamily="2" charset="0"/>
                <a:ea typeface="+mn-ea"/>
                <a:cs typeface="+mn-cs"/>
                <a:sym typeface="Arial"/>
              </a:rPr>
              <a:t>Mandates a </a:t>
            </a:r>
            <a:r>
              <a:rPr kumimoji="0" lang="en-US" sz="1600" b="1" i="0" u="none" strike="noStrike" kern="0" cap="none" spc="0" normalizeH="0" baseline="0" noProof="0" dirty="0">
                <a:ln>
                  <a:noFill/>
                </a:ln>
                <a:solidFill>
                  <a:prstClr val="black"/>
                </a:solidFill>
                <a:effectLst/>
                <a:uLnTx/>
                <a:uFillTx/>
                <a:latin typeface="Work Sans" pitchFamily="2" charset="0"/>
                <a:ea typeface="+mn-ea"/>
                <a:cs typeface="+mn-cs"/>
                <a:sym typeface="Arial"/>
              </a:rPr>
              <a:t>circularity vehicle passport</a:t>
            </a:r>
          </a:p>
        </p:txBody>
      </p:sp>
      <p:sp>
        <p:nvSpPr>
          <p:cNvPr id="1056" name="Rectangle 1055">
            <a:extLst>
              <a:ext uri="{FF2B5EF4-FFF2-40B4-BE49-F238E27FC236}">
                <a16:creationId xmlns:a16="http://schemas.microsoft.com/office/drawing/2014/main" id="{CBFA7674-4D12-6275-A0DC-646CE93F7504}"/>
              </a:ext>
            </a:extLst>
          </p:cNvPr>
          <p:cNvSpPr/>
          <p:nvPr/>
        </p:nvSpPr>
        <p:spPr>
          <a:xfrm>
            <a:off x="7794896" y="2849209"/>
            <a:ext cx="3240000" cy="578248"/>
          </a:xfrm>
          <a:prstGeom prst="rect">
            <a:avLst/>
          </a:prstGeom>
          <a:solidFill>
            <a:srgbClr val="005B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1" i="0" u="none" strike="noStrike" kern="0" cap="none" spc="0" normalizeH="0" baseline="0" noProof="0" dirty="0">
                <a:ln>
                  <a:noFill/>
                </a:ln>
                <a:solidFill>
                  <a:prstClr val="white"/>
                </a:solidFill>
                <a:effectLst/>
                <a:uLnTx/>
                <a:uFillTx/>
                <a:latin typeface="Calibri" panose="020F0502020204030204"/>
                <a:ea typeface="+mn-ea"/>
                <a:cs typeface="+mn-cs"/>
                <a:sym typeface="Arial"/>
              </a:rPr>
              <a:t>End-of-Life Vehicle Regulation</a:t>
            </a:r>
          </a:p>
        </p:txBody>
      </p:sp>
      <p:sp>
        <p:nvSpPr>
          <p:cNvPr id="1059" name="TextBox 1058">
            <a:extLst>
              <a:ext uri="{FF2B5EF4-FFF2-40B4-BE49-F238E27FC236}">
                <a16:creationId xmlns:a16="http://schemas.microsoft.com/office/drawing/2014/main" id="{8744C1FB-B951-309F-A519-050CD7656F93}"/>
              </a:ext>
            </a:extLst>
          </p:cNvPr>
          <p:cNvSpPr txBox="1"/>
          <p:nvPr/>
        </p:nvSpPr>
        <p:spPr>
          <a:xfrm>
            <a:off x="7794896" y="3505191"/>
            <a:ext cx="3240000" cy="1335879"/>
          </a:xfrm>
          <a:prstGeom prst="rect">
            <a:avLst/>
          </a:prstGeom>
          <a:noFill/>
        </p:spPr>
        <p:txBody>
          <a:bodyPr wrap="square">
            <a:spAutoFit/>
          </a:bodyPr>
          <a:lstStyle/>
          <a:p>
            <a:pPr marL="180000" marR="0" lvl="1" indent="-180000" algn="l" defTabSz="914400" rtl="0" eaLnBrk="1" fontAlgn="auto" latinLnBrk="0" hangingPunct="1">
              <a:lnSpc>
                <a:spcPct val="110000"/>
              </a:lnSpc>
              <a:spcBef>
                <a:spcPts val="0"/>
              </a:spcBef>
              <a:spcAft>
                <a:spcPts val="300"/>
              </a:spcAft>
              <a:buClr>
                <a:srgbClr val="000000"/>
              </a:buClr>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Work Sans" pitchFamily="2" charset="0"/>
                <a:ea typeface="+mn-ea"/>
                <a:cs typeface="Arial"/>
                <a:sym typeface="Arial"/>
              </a:rPr>
              <a:t>Proposed in Jul 2023</a:t>
            </a:r>
          </a:p>
          <a:p>
            <a:pPr marL="180000" marR="0" lvl="1" indent="-180000" algn="l" defTabSz="914400" rtl="0" eaLnBrk="1" fontAlgn="auto" latinLnBrk="0" hangingPunct="1">
              <a:lnSpc>
                <a:spcPct val="110000"/>
              </a:lnSpc>
              <a:spcBef>
                <a:spcPts val="0"/>
              </a:spcBef>
              <a:spcAft>
                <a:spcPts val="300"/>
              </a:spcAft>
              <a:buClr>
                <a:srgbClr val="000000"/>
              </a:buClr>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Work Sans" pitchFamily="2" charset="0"/>
                <a:ea typeface="+mn-ea"/>
                <a:cs typeface="Arial"/>
                <a:sym typeface="Arial"/>
              </a:rPr>
              <a:t>Will replace the End-of-life Vehicle Directive</a:t>
            </a:r>
          </a:p>
          <a:p>
            <a:pPr marL="180000" marR="0" lvl="1" indent="-180000" algn="l" defTabSz="914400" rtl="0" eaLnBrk="1" fontAlgn="auto" latinLnBrk="0" hangingPunct="1">
              <a:lnSpc>
                <a:spcPct val="110000"/>
              </a:lnSpc>
              <a:spcBef>
                <a:spcPts val="0"/>
              </a:spcBef>
              <a:spcAft>
                <a:spcPts val="300"/>
              </a:spcAft>
              <a:buClr>
                <a:srgbClr val="000000"/>
              </a:buClr>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Work Sans" pitchFamily="2" charset="0"/>
                <a:ea typeface="+mn-ea"/>
                <a:cs typeface="Arial"/>
                <a:sym typeface="Arial"/>
              </a:rPr>
              <a:t>Governs the entire vehicle lifecycle, from design to end-of-life treatment</a:t>
            </a:r>
          </a:p>
        </p:txBody>
      </p:sp>
      <p:sp>
        <p:nvSpPr>
          <p:cNvPr id="1061" name="Rectangle 1060">
            <a:extLst>
              <a:ext uri="{FF2B5EF4-FFF2-40B4-BE49-F238E27FC236}">
                <a16:creationId xmlns:a16="http://schemas.microsoft.com/office/drawing/2014/main" id="{F3E599E2-5C1A-721A-7916-C1EC10B23B1D}"/>
              </a:ext>
            </a:extLst>
          </p:cNvPr>
          <p:cNvSpPr/>
          <p:nvPr/>
        </p:nvSpPr>
        <p:spPr>
          <a:xfrm rot="19920044">
            <a:off x="7568974" y="2717067"/>
            <a:ext cx="940009" cy="2689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prstClr val="white"/>
                </a:solidFill>
                <a:effectLst/>
                <a:uLnTx/>
                <a:uFillTx/>
                <a:latin typeface="Calibri" panose="020F0502020204030204"/>
                <a:ea typeface="+mn-ea"/>
                <a:cs typeface="+mn-cs"/>
                <a:sym typeface="Arial"/>
              </a:rPr>
              <a:t>Proposal</a:t>
            </a:r>
          </a:p>
        </p:txBody>
      </p:sp>
      <p:sp>
        <p:nvSpPr>
          <p:cNvPr id="9" name="Rectangle 8">
            <a:extLst>
              <a:ext uri="{FF2B5EF4-FFF2-40B4-BE49-F238E27FC236}">
                <a16:creationId xmlns:a16="http://schemas.microsoft.com/office/drawing/2014/main" id="{A216D4C6-36D9-FB6B-7202-3D645D9C5C46}"/>
              </a:ext>
            </a:extLst>
          </p:cNvPr>
          <p:cNvSpPr/>
          <p:nvPr/>
        </p:nvSpPr>
        <p:spPr>
          <a:xfrm>
            <a:off x="548288" y="3258644"/>
            <a:ext cx="3239326" cy="2603028"/>
          </a:xfrm>
          <a:prstGeom prst="rect">
            <a:avLst/>
          </a:prstGeom>
          <a:noFill/>
          <a:ln>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7" name="Rectangle 6">
            <a:extLst>
              <a:ext uri="{FF2B5EF4-FFF2-40B4-BE49-F238E27FC236}">
                <a16:creationId xmlns:a16="http://schemas.microsoft.com/office/drawing/2014/main" id="{26303AB8-141A-7E70-EA2F-3E2FBD8CC916}"/>
              </a:ext>
            </a:extLst>
          </p:cNvPr>
          <p:cNvSpPr/>
          <p:nvPr/>
        </p:nvSpPr>
        <p:spPr>
          <a:xfrm>
            <a:off x="586388" y="5203541"/>
            <a:ext cx="3173584" cy="864565"/>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200" b="1" i="0" u="none" strike="noStrike" kern="0" cap="none" spc="0" normalizeH="0" baseline="0" noProof="0">
              <a:ln>
                <a:noFill/>
              </a:ln>
              <a:solidFill>
                <a:srgbClr val="FFFFFF"/>
              </a:solidFill>
              <a:effectLst/>
              <a:uLnTx/>
              <a:uFillTx/>
              <a:latin typeface="Work Sans" pitchFamily="2" charset="0"/>
              <a:ea typeface="+mn-ea"/>
              <a:cs typeface="+mn-cs"/>
              <a:sym typeface="Arial"/>
            </a:endParaRPr>
          </a:p>
        </p:txBody>
      </p:sp>
      <p:sp>
        <p:nvSpPr>
          <p:cNvPr id="1055" name="Rectangle 1054">
            <a:extLst>
              <a:ext uri="{FF2B5EF4-FFF2-40B4-BE49-F238E27FC236}">
                <a16:creationId xmlns:a16="http://schemas.microsoft.com/office/drawing/2014/main" id="{35E18CF6-6271-B985-D97E-244D513FC9F2}"/>
              </a:ext>
            </a:extLst>
          </p:cNvPr>
          <p:cNvSpPr/>
          <p:nvPr/>
        </p:nvSpPr>
        <p:spPr>
          <a:xfrm>
            <a:off x="548288" y="2859148"/>
            <a:ext cx="3240000" cy="578248"/>
          </a:xfrm>
          <a:prstGeom prst="rect">
            <a:avLst/>
          </a:prstGeom>
          <a:solidFill>
            <a:srgbClr val="005B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1" i="0" u="none" strike="noStrike" kern="0" cap="none" spc="0" normalizeH="0" baseline="0" noProof="0" dirty="0" err="1">
                <a:ln>
                  <a:noFill/>
                </a:ln>
                <a:solidFill>
                  <a:prstClr val="white"/>
                </a:solidFill>
                <a:effectLst/>
                <a:uLnTx/>
                <a:uFillTx/>
                <a:latin typeface="Calibri" panose="020F0502020204030204"/>
                <a:ea typeface="+mn-ea"/>
                <a:cs typeface="+mn-cs"/>
                <a:sym typeface="Arial"/>
              </a:rPr>
              <a:t>Ecodesign</a:t>
            </a:r>
            <a:r>
              <a:rPr kumimoji="0" lang="en-US" sz="1600" b="1" i="0" u="none" strike="noStrike" kern="0" cap="none" spc="0" normalizeH="0" baseline="0" noProof="0" dirty="0">
                <a:ln>
                  <a:noFill/>
                </a:ln>
                <a:solidFill>
                  <a:prstClr val="white"/>
                </a:solidFill>
                <a:effectLst/>
                <a:uLnTx/>
                <a:uFillTx/>
                <a:latin typeface="Calibri" panose="020F0502020204030204"/>
                <a:ea typeface="+mn-ea"/>
                <a:cs typeface="+mn-cs"/>
                <a:sym typeface="Arial"/>
              </a:rPr>
              <a:t> for Sustainable Product Regulation (ESPR)</a:t>
            </a:r>
          </a:p>
        </p:txBody>
      </p:sp>
      <p:sp>
        <p:nvSpPr>
          <p:cNvPr id="1058" name="TextBox 1057">
            <a:extLst>
              <a:ext uri="{FF2B5EF4-FFF2-40B4-BE49-F238E27FC236}">
                <a16:creationId xmlns:a16="http://schemas.microsoft.com/office/drawing/2014/main" id="{850C5A7D-252D-1F9B-1BBF-18886F6CB079}"/>
              </a:ext>
            </a:extLst>
          </p:cNvPr>
          <p:cNvSpPr txBox="1"/>
          <p:nvPr/>
        </p:nvSpPr>
        <p:spPr>
          <a:xfrm>
            <a:off x="586388" y="3515130"/>
            <a:ext cx="3201226" cy="1732910"/>
          </a:xfrm>
          <a:prstGeom prst="rect">
            <a:avLst/>
          </a:prstGeom>
          <a:noFill/>
        </p:spPr>
        <p:txBody>
          <a:bodyPr wrap="square">
            <a:spAutoFit/>
          </a:bodyPr>
          <a:lstStyle/>
          <a:p>
            <a:pPr marL="180000" marR="0" lvl="1" indent="-180000" algn="l" defTabSz="914400" rtl="0" eaLnBrk="1" fontAlgn="auto" latinLnBrk="0" hangingPunct="1">
              <a:lnSpc>
                <a:spcPct val="110000"/>
              </a:lnSpc>
              <a:spcBef>
                <a:spcPts val="0"/>
              </a:spcBef>
              <a:spcAft>
                <a:spcPts val="0"/>
              </a:spcAft>
              <a:buClr>
                <a:srgbClr val="000000"/>
              </a:buClr>
              <a:buSzTx/>
              <a:buFont typeface="Arial" panose="020B0604020202020204" pitchFamily="34" charset="0"/>
              <a:buChar char="•"/>
              <a:tabLst/>
              <a:defRPr/>
            </a:pPr>
            <a:r>
              <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rPr>
              <a:t>Proposed in Mar 2022, as central part to the Commission's strategy for eco-friendly and circular products</a:t>
            </a:r>
          </a:p>
          <a:p>
            <a:pPr marL="180000" marR="0" lvl="1" indent="-180000" algn="l" defTabSz="914400" rtl="0" eaLnBrk="1" fontAlgn="auto" latinLnBrk="0" hangingPunct="1">
              <a:lnSpc>
                <a:spcPct val="110000"/>
              </a:lnSpc>
              <a:spcBef>
                <a:spcPts val="0"/>
              </a:spcBef>
              <a:spcAft>
                <a:spcPts val="0"/>
              </a:spcAft>
              <a:buClr>
                <a:srgbClr val="000000"/>
              </a:buClr>
              <a:buSzTx/>
              <a:buFont typeface="Arial" panose="020B0604020202020204" pitchFamily="34" charset="0"/>
              <a:buChar char="•"/>
              <a:tabLst/>
              <a:defRPr/>
            </a:pPr>
            <a:r>
              <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rPr>
              <a:t>Aims to promote environmental sustainability across a broader range of products</a:t>
            </a:r>
          </a:p>
        </p:txBody>
      </p:sp>
      <p:sp>
        <p:nvSpPr>
          <p:cNvPr id="1064" name="TextBox 1063">
            <a:extLst>
              <a:ext uri="{FF2B5EF4-FFF2-40B4-BE49-F238E27FC236}">
                <a16:creationId xmlns:a16="http://schemas.microsoft.com/office/drawing/2014/main" id="{828AC910-4702-7779-A551-A0CDA90CC165}"/>
              </a:ext>
            </a:extLst>
          </p:cNvPr>
          <p:cNvSpPr txBox="1"/>
          <p:nvPr/>
        </p:nvSpPr>
        <p:spPr>
          <a:xfrm>
            <a:off x="548288" y="5284041"/>
            <a:ext cx="3240000" cy="889411"/>
          </a:xfrm>
          <a:prstGeom prst="rect">
            <a:avLst/>
          </a:prstGeom>
          <a:noFill/>
        </p:spPr>
        <p:txBody>
          <a:bodyPr wrap="square">
            <a:spAutoFit/>
          </a:bodyPr>
          <a:lstStyle/>
          <a:p>
            <a:pPr marL="0" marR="0" lvl="1" indent="0" algn="l" defTabSz="914400" rtl="0" eaLnBrk="1" fontAlgn="auto" latinLnBrk="0" hangingPunct="1">
              <a:lnSpc>
                <a:spcPct val="110000"/>
              </a:lnSpc>
              <a:spcBef>
                <a:spcPts val="600"/>
              </a:spcBef>
              <a:spcAft>
                <a:spcPts val="0"/>
              </a:spcAft>
              <a:buClr>
                <a:srgbClr val="000000"/>
              </a:buClr>
              <a:buSzTx/>
              <a:buFont typeface="Arial"/>
              <a:buNone/>
              <a:tabLst/>
              <a:defRPr/>
            </a:pPr>
            <a:r>
              <a:rPr kumimoji="0" lang="en-US" sz="1600" b="0" i="0" u="none" strike="noStrike" kern="0" cap="none" spc="0" normalizeH="0" baseline="0" noProof="0" dirty="0">
                <a:ln>
                  <a:noFill/>
                </a:ln>
                <a:solidFill>
                  <a:srgbClr val="000000"/>
                </a:solidFill>
                <a:effectLst/>
                <a:uLnTx/>
                <a:uFillTx/>
                <a:latin typeface="Calibri" panose="020F0502020204030204"/>
                <a:ea typeface="+mn-ea"/>
                <a:cs typeface="Arial"/>
                <a:sym typeface="Arial"/>
              </a:rPr>
              <a:t>Requires </a:t>
            </a:r>
            <a:r>
              <a:rPr kumimoji="0" lang="en-US" sz="1600" b="1" i="0" u="none" strike="noStrike" kern="0" cap="none" spc="0" normalizeH="0" baseline="0" noProof="0" dirty="0">
                <a:ln>
                  <a:noFill/>
                </a:ln>
                <a:solidFill>
                  <a:srgbClr val="000000"/>
                </a:solidFill>
                <a:effectLst/>
                <a:uLnTx/>
                <a:uFillTx/>
                <a:latin typeface="Calibri" panose="020F0502020204030204"/>
                <a:ea typeface="+mn-ea"/>
                <a:cs typeface="Arial"/>
                <a:sym typeface="Arial"/>
              </a:rPr>
              <a:t>digital product passports based </a:t>
            </a:r>
            <a:r>
              <a:rPr kumimoji="0" lang="en-US" sz="1600" b="1" i="0" u="none" strike="noStrike" kern="0" cap="none" spc="0" normalizeH="0" baseline="0" noProof="0" dirty="0">
                <a:ln>
                  <a:noFill/>
                </a:ln>
                <a:solidFill>
                  <a:srgbClr val="005B7F"/>
                </a:solidFill>
                <a:effectLst/>
                <a:uLnTx/>
                <a:uFillTx/>
                <a:latin typeface="Calibri" panose="020F0502020204030204"/>
                <a:ea typeface="+mn-ea"/>
                <a:cs typeface="Arial"/>
                <a:sym typeface="Arial"/>
              </a:rPr>
              <a:t>on harmonized European Standards (</a:t>
            </a:r>
            <a:r>
              <a:rPr kumimoji="0" lang="en-US" sz="1600" b="1" i="0" u="none" strike="noStrike" kern="0" cap="none" spc="0" normalizeH="0" baseline="0" noProof="0" dirty="0" err="1">
                <a:ln>
                  <a:noFill/>
                </a:ln>
                <a:solidFill>
                  <a:srgbClr val="005B7F"/>
                </a:solidFill>
                <a:effectLst/>
                <a:uLnTx/>
                <a:uFillTx/>
                <a:latin typeface="Calibri" panose="020F0502020204030204"/>
                <a:ea typeface="+mn-ea"/>
                <a:cs typeface="Arial"/>
                <a:sym typeface="Arial"/>
              </a:rPr>
              <a:t>hEN</a:t>
            </a:r>
            <a:r>
              <a:rPr kumimoji="0" lang="en-US" sz="1600" b="1" i="0" u="none" strike="noStrike" kern="0" cap="none" spc="0" normalizeH="0" baseline="0" noProof="0" dirty="0">
                <a:ln>
                  <a:noFill/>
                </a:ln>
                <a:solidFill>
                  <a:srgbClr val="005B7F"/>
                </a:solidFill>
                <a:effectLst/>
                <a:uLnTx/>
                <a:uFillTx/>
                <a:latin typeface="Calibri" panose="020F0502020204030204"/>
                <a:ea typeface="+mn-ea"/>
                <a:cs typeface="Arial"/>
                <a:sym typeface="Arial"/>
              </a:rPr>
              <a:t>)</a:t>
            </a:r>
            <a:endParaRPr kumimoji="0" lang="en-US" sz="1600" b="0" i="0" u="none" strike="noStrike" kern="0" cap="none" spc="0" normalizeH="0" baseline="0" noProof="0" dirty="0">
              <a:ln>
                <a:noFill/>
              </a:ln>
              <a:solidFill>
                <a:srgbClr val="005B7F"/>
              </a:solidFill>
              <a:effectLst/>
              <a:uLnTx/>
              <a:uFillTx/>
              <a:latin typeface="Calibri" panose="020F0502020204030204"/>
              <a:ea typeface="+mn-ea"/>
              <a:cs typeface="Arial"/>
              <a:sym typeface="Arial"/>
            </a:endParaRPr>
          </a:p>
        </p:txBody>
      </p:sp>
      <p:sp>
        <p:nvSpPr>
          <p:cNvPr id="1069" name="TextBox 1068">
            <a:extLst>
              <a:ext uri="{FF2B5EF4-FFF2-40B4-BE49-F238E27FC236}">
                <a16:creationId xmlns:a16="http://schemas.microsoft.com/office/drawing/2014/main" id="{6F4E9726-5A7B-E3C2-06AF-167B892EC9E6}"/>
              </a:ext>
            </a:extLst>
          </p:cNvPr>
          <p:cNvSpPr txBox="1"/>
          <p:nvPr/>
        </p:nvSpPr>
        <p:spPr>
          <a:xfrm>
            <a:off x="356533" y="1698260"/>
            <a:ext cx="10635316"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000000"/>
                </a:solidFill>
                <a:effectLst/>
                <a:uLnTx/>
                <a:uFillTx/>
                <a:latin typeface="Work Sans" pitchFamily="2" charset="0"/>
                <a:ea typeface="Work Sans" pitchFamily="2" charset="0"/>
                <a:cs typeface="Times New Roman" panose="02020603050405020304" pitchFamily="18" charset="0"/>
                <a:sym typeface="Arial"/>
              </a:rPr>
              <a:t>EU Plan: climate-neutral by 2050, safeguard biodiversity, establish a circular economy and eliminate pollution, while boosting the competitiveness of the European industry</a:t>
            </a:r>
          </a:p>
        </p:txBody>
      </p:sp>
      <p:sp>
        <p:nvSpPr>
          <p:cNvPr id="10" name="Rectangle 9">
            <a:extLst>
              <a:ext uri="{FF2B5EF4-FFF2-40B4-BE49-F238E27FC236}">
                <a16:creationId xmlns:a16="http://schemas.microsoft.com/office/drawing/2014/main" id="{74895F7D-E49D-FC89-B1FF-174B300FEC66}"/>
              </a:ext>
            </a:extLst>
          </p:cNvPr>
          <p:cNvSpPr/>
          <p:nvPr/>
        </p:nvSpPr>
        <p:spPr>
          <a:xfrm>
            <a:off x="4132650" y="3258644"/>
            <a:ext cx="3240000" cy="2603028"/>
          </a:xfrm>
          <a:prstGeom prst="rect">
            <a:avLst/>
          </a:prstGeom>
          <a:noFill/>
          <a:ln>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4" name="Rectangle 13">
            <a:extLst>
              <a:ext uri="{FF2B5EF4-FFF2-40B4-BE49-F238E27FC236}">
                <a16:creationId xmlns:a16="http://schemas.microsoft.com/office/drawing/2014/main" id="{4A7F0168-2B5A-8F25-C259-0BF9012C713E}"/>
              </a:ext>
            </a:extLst>
          </p:cNvPr>
          <p:cNvSpPr/>
          <p:nvPr/>
        </p:nvSpPr>
        <p:spPr>
          <a:xfrm>
            <a:off x="436044" y="2761149"/>
            <a:ext cx="7005967" cy="3346304"/>
          </a:xfrm>
          <a:prstGeom prst="rect">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600" b="0" i="0" u="none" strike="noStrike" kern="0" cap="none" spc="0" normalizeH="0" baseline="0" noProof="0">
              <a:ln>
                <a:noFill/>
              </a:ln>
              <a:solidFill>
                <a:srgbClr val="FFFFFF"/>
              </a:solidFill>
              <a:effectLst/>
              <a:uLnTx/>
              <a:uFillTx/>
              <a:latin typeface="Work Sans" pitchFamily="2" charset="0"/>
              <a:ea typeface="+mn-ea"/>
              <a:cs typeface="+mn-cs"/>
              <a:sym typeface="Arial"/>
            </a:endParaRPr>
          </a:p>
        </p:txBody>
      </p:sp>
      <p:sp>
        <p:nvSpPr>
          <p:cNvPr id="16" name="Rectangle 15">
            <a:extLst>
              <a:ext uri="{FF2B5EF4-FFF2-40B4-BE49-F238E27FC236}">
                <a16:creationId xmlns:a16="http://schemas.microsoft.com/office/drawing/2014/main" id="{EE2EA5DC-D3CB-2E64-B88E-C1485F6048ED}"/>
              </a:ext>
            </a:extLst>
          </p:cNvPr>
          <p:cNvSpPr/>
          <p:nvPr/>
        </p:nvSpPr>
        <p:spPr>
          <a:xfrm>
            <a:off x="4182182" y="5203542"/>
            <a:ext cx="3235292" cy="864565"/>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200" b="1" i="0" u="none" strike="noStrike" kern="0" cap="none" spc="0" normalizeH="0" baseline="0" noProof="0">
              <a:ln>
                <a:noFill/>
              </a:ln>
              <a:solidFill>
                <a:srgbClr val="FFFFFF"/>
              </a:solidFill>
              <a:effectLst/>
              <a:uLnTx/>
              <a:uFillTx/>
              <a:latin typeface="Work Sans" pitchFamily="2" charset="0"/>
              <a:ea typeface="+mn-ea"/>
              <a:cs typeface="+mn-cs"/>
              <a:sym typeface="Arial"/>
            </a:endParaRPr>
          </a:p>
        </p:txBody>
      </p:sp>
      <p:sp>
        <p:nvSpPr>
          <p:cNvPr id="17" name="Rectangle 16">
            <a:extLst>
              <a:ext uri="{FF2B5EF4-FFF2-40B4-BE49-F238E27FC236}">
                <a16:creationId xmlns:a16="http://schemas.microsoft.com/office/drawing/2014/main" id="{B669A6C7-D955-3663-9EB4-ECBBE6D2A134}"/>
              </a:ext>
            </a:extLst>
          </p:cNvPr>
          <p:cNvSpPr/>
          <p:nvPr/>
        </p:nvSpPr>
        <p:spPr>
          <a:xfrm>
            <a:off x="4132650" y="2859149"/>
            <a:ext cx="3240000" cy="578248"/>
          </a:xfrm>
          <a:prstGeom prst="rect">
            <a:avLst/>
          </a:prstGeom>
          <a:solidFill>
            <a:srgbClr val="005B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1" i="0" u="none" strike="noStrike" kern="0" cap="none" spc="0" normalizeH="0" baseline="0" noProof="0" dirty="0">
                <a:ln>
                  <a:noFill/>
                </a:ln>
                <a:solidFill>
                  <a:prstClr val="white"/>
                </a:solidFill>
                <a:effectLst/>
                <a:uLnTx/>
                <a:uFillTx/>
                <a:latin typeface="Calibri" panose="020F0502020204030204"/>
                <a:ea typeface="+mn-ea"/>
                <a:cs typeface="+mn-cs"/>
                <a:sym typeface="Arial"/>
              </a:rPr>
              <a:t>Battery Regulation</a:t>
            </a:r>
          </a:p>
        </p:txBody>
      </p:sp>
      <p:sp>
        <p:nvSpPr>
          <p:cNvPr id="18" name="TextBox 17">
            <a:extLst>
              <a:ext uri="{FF2B5EF4-FFF2-40B4-BE49-F238E27FC236}">
                <a16:creationId xmlns:a16="http://schemas.microsoft.com/office/drawing/2014/main" id="{04720F15-667D-9A74-161F-882688D02507}"/>
              </a:ext>
            </a:extLst>
          </p:cNvPr>
          <p:cNvSpPr txBox="1"/>
          <p:nvPr/>
        </p:nvSpPr>
        <p:spPr>
          <a:xfrm>
            <a:off x="4132650" y="3515130"/>
            <a:ext cx="3240000" cy="1297406"/>
          </a:xfrm>
          <a:prstGeom prst="rect">
            <a:avLst/>
          </a:prstGeom>
          <a:noFill/>
        </p:spPr>
        <p:txBody>
          <a:bodyPr wrap="square">
            <a:spAutoFit/>
          </a:bodyPr>
          <a:lstStyle/>
          <a:p>
            <a:pPr marL="180000" marR="0" lvl="1" indent="-180000" algn="l" defTabSz="914400" rtl="0" eaLnBrk="1" fontAlgn="auto" latinLnBrk="0" hangingPunct="1">
              <a:lnSpc>
                <a:spcPct val="110000"/>
              </a:lnSpc>
              <a:spcBef>
                <a:spcPts val="0"/>
              </a:spcBef>
              <a:spcAft>
                <a:spcPts val="300"/>
              </a:spcAft>
              <a:buClr>
                <a:srgbClr val="000000"/>
              </a:buClr>
              <a:buSzTx/>
              <a:buFont typeface="Arial" panose="020B0604020202020204" pitchFamily="34" charset="0"/>
              <a:buChar char="•"/>
              <a:tabLst/>
              <a:defRPr/>
            </a:pPr>
            <a:r>
              <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rPr>
              <a:t>Entered into force in Aug 2023 replacing the EU Battery Directive</a:t>
            </a:r>
          </a:p>
          <a:p>
            <a:pPr marL="180000" marR="0" lvl="1" indent="-180000" algn="l" defTabSz="914400" rtl="0" eaLnBrk="1" fontAlgn="auto" latinLnBrk="0" hangingPunct="1">
              <a:lnSpc>
                <a:spcPct val="110000"/>
              </a:lnSpc>
              <a:spcBef>
                <a:spcPts val="0"/>
              </a:spcBef>
              <a:spcAft>
                <a:spcPts val="300"/>
              </a:spcAft>
              <a:buClr>
                <a:srgbClr val="000000"/>
              </a:buClr>
              <a:buSzTx/>
              <a:buFont typeface="Arial" panose="020B0604020202020204" pitchFamily="34" charset="0"/>
              <a:buChar char="•"/>
              <a:tabLst/>
              <a:defRPr/>
            </a:pPr>
            <a:r>
              <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rPr>
              <a:t>Provides a legal framework aiming to promote sustainability, circularity, safety and transparency</a:t>
            </a:r>
          </a:p>
        </p:txBody>
      </p:sp>
      <p:sp>
        <p:nvSpPr>
          <p:cNvPr id="19" name="Rectangle 18">
            <a:extLst>
              <a:ext uri="{FF2B5EF4-FFF2-40B4-BE49-F238E27FC236}">
                <a16:creationId xmlns:a16="http://schemas.microsoft.com/office/drawing/2014/main" id="{6F858159-A316-EE3A-E61D-3E03AE97B51F}"/>
              </a:ext>
            </a:extLst>
          </p:cNvPr>
          <p:cNvSpPr/>
          <p:nvPr/>
        </p:nvSpPr>
        <p:spPr>
          <a:xfrm rot="19924911">
            <a:off x="3703527" y="2733241"/>
            <a:ext cx="1169214" cy="41255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FFFFFF"/>
                </a:solidFill>
                <a:effectLst/>
                <a:uLnTx/>
                <a:uFillTx/>
                <a:latin typeface="Calibri" panose="020F0502020204030204"/>
                <a:ea typeface="+mn-ea"/>
                <a:cs typeface="+mn-cs"/>
                <a:sym typeface="Arial"/>
              </a:rPr>
              <a:t>Entered into force</a:t>
            </a:r>
          </a:p>
        </p:txBody>
      </p:sp>
      <p:sp>
        <p:nvSpPr>
          <p:cNvPr id="20" name="TextBox 19">
            <a:extLst>
              <a:ext uri="{FF2B5EF4-FFF2-40B4-BE49-F238E27FC236}">
                <a16:creationId xmlns:a16="http://schemas.microsoft.com/office/drawing/2014/main" id="{565CF78D-59D9-6228-4263-B18A5AAED764}"/>
              </a:ext>
            </a:extLst>
          </p:cNvPr>
          <p:cNvSpPr txBox="1"/>
          <p:nvPr/>
        </p:nvSpPr>
        <p:spPr>
          <a:xfrm>
            <a:off x="4182181" y="5178635"/>
            <a:ext cx="3259829" cy="889474"/>
          </a:xfrm>
          <a:prstGeom prst="rect">
            <a:avLst/>
          </a:prstGeom>
          <a:noFill/>
        </p:spPr>
        <p:txBody>
          <a:bodyPr wrap="square">
            <a:spAutoFit/>
          </a:bodyPr>
          <a:lstStyle/>
          <a:p>
            <a:pPr marL="0" marR="0" lvl="1" indent="0" algn="l" defTabSz="914400" rtl="0" eaLnBrk="1" fontAlgn="auto" latinLnBrk="0" hangingPunct="1">
              <a:lnSpc>
                <a:spcPct val="110000"/>
              </a:lnSpc>
              <a:spcBef>
                <a:spcPts val="600"/>
              </a:spcBef>
              <a:spcAft>
                <a:spcPts val="0"/>
              </a:spcAft>
              <a:buClr>
                <a:srgbClr val="000000"/>
              </a:buClr>
              <a:buSzTx/>
              <a:buFont typeface="Arial"/>
              <a:buNone/>
              <a:tabLst/>
              <a:defRPr/>
            </a:pPr>
            <a:r>
              <a:rPr kumimoji="0" lang="en-US" sz="1600" b="0" i="0" u="none" strike="noStrike" kern="0" cap="none" spc="0" normalizeH="0" baseline="0" noProof="0" dirty="0">
                <a:ln>
                  <a:noFill/>
                </a:ln>
                <a:solidFill>
                  <a:srgbClr val="000000"/>
                </a:solidFill>
                <a:effectLst/>
                <a:uLnTx/>
                <a:uFillTx/>
                <a:latin typeface="Calibri" panose="020F0502020204030204"/>
                <a:ea typeface="+mn-ea"/>
                <a:cs typeface="Arial"/>
                <a:sym typeface="Arial"/>
              </a:rPr>
              <a:t>Mandates a </a:t>
            </a:r>
            <a:r>
              <a:rPr kumimoji="0" lang="en-US" sz="1600" b="1" i="0" u="none" strike="noStrike" kern="0" cap="none" spc="0" normalizeH="0" baseline="0" noProof="0" dirty="0">
                <a:ln>
                  <a:noFill/>
                </a:ln>
                <a:solidFill>
                  <a:srgbClr val="000000"/>
                </a:solidFill>
                <a:effectLst/>
                <a:uLnTx/>
                <a:uFillTx/>
                <a:latin typeface="Calibri" panose="020F0502020204030204"/>
                <a:ea typeface="+mn-ea"/>
                <a:cs typeface="Arial"/>
                <a:sym typeface="Arial"/>
              </a:rPr>
              <a:t>battery passport </a:t>
            </a:r>
            <a:r>
              <a:rPr kumimoji="0" lang="en-US" sz="1600" b="0" i="0" u="none" strike="noStrike" kern="0" cap="none" spc="0" normalizeH="0" baseline="0" noProof="0" dirty="0">
                <a:ln>
                  <a:noFill/>
                </a:ln>
                <a:solidFill>
                  <a:srgbClr val="000000"/>
                </a:solidFill>
                <a:effectLst/>
                <a:uLnTx/>
                <a:uFillTx/>
                <a:latin typeface="Calibri" panose="020F0502020204030204"/>
                <a:ea typeface="+mn-ea"/>
                <a:cs typeface="Arial"/>
                <a:sym typeface="Arial"/>
              </a:rPr>
              <a:t>for all EV, LMT, and industrial (&gt;2kWh) batteries starting Feb 2027</a:t>
            </a:r>
            <a:endParaRPr kumimoji="0" lang="en-GB" sz="1600" b="0" i="0" u="none" strike="noStrike" kern="1200" cap="none" spc="0" normalizeH="0" baseline="0" noProof="0" dirty="0">
              <a:ln>
                <a:noFill/>
              </a:ln>
              <a:solidFill>
                <a:srgbClr val="000000"/>
              </a:solidFill>
              <a:effectLst/>
              <a:uLnTx/>
              <a:uFillTx/>
              <a:latin typeface="Calibri" panose="020F0502020204030204"/>
              <a:ea typeface="+mn-ea"/>
              <a:cs typeface="Arial"/>
              <a:sym typeface="Arial"/>
            </a:endParaRPr>
          </a:p>
        </p:txBody>
      </p:sp>
      <p:sp>
        <p:nvSpPr>
          <p:cNvPr id="54" name="Foliennummernplatzhalter 4">
            <a:extLst>
              <a:ext uri="{FF2B5EF4-FFF2-40B4-BE49-F238E27FC236}">
                <a16:creationId xmlns:a16="http://schemas.microsoft.com/office/drawing/2014/main" id="{0C371572-EC7E-4634-84EE-6EB64C83CE98}"/>
              </a:ext>
            </a:extLst>
          </p:cNvPr>
          <p:cNvSpPr>
            <a:spLocks noGrp="1"/>
          </p:cNvSpPr>
          <p:nvPr>
            <p:ph type="sldNum" sz="quarter" idx="11"/>
          </p:nvPr>
        </p:nvSpPr>
        <p:spPr>
          <a:xfrm>
            <a:off x="11342457" y="6469593"/>
            <a:ext cx="362772" cy="123111"/>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E0195ED-8849-425B-853E-36B7CC572174}" type="slidenum">
              <a:rPr kumimoji="0" lang="en-GB" sz="800" b="0" i="0" u="none" strike="noStrike" kern="1200" cap="none" spc="0" normalizeH="0" baseline="0" noProof="0" smtClean="0">
                <a:ln>
                  <a:noFill/>
                </a:ln>
                <a:solidFill>
                  <a:prstClr val="black">
                    <a:tint val="75000"/>
                  </a:prstClr>
                </a:solidFill>
                <a:effectLst/>
                <a:uLnTx/>
                <a:uFillTx/>
                <a:latin typeface="Verdana" panose="020B0604030504040204" pitchFamily="34" charset="0"/>
                <a:ea typeface="Verdana" panose="020B060403050404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39</a:t>
            </a:fld>
            <a:endParaRPr kumimoji="0" lang="en-GB" sz="800" b="0" i="0" u="none" strike="noStrike" kern="1200" cap="none" spc="0" normalizeH="0" baseline="0" noProof="0" dirty="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sp>
        <p:nvSpPr>
          <p:cNvPr id="27" name="Datumsplatzhalter 4">
            <a:extLst>
              <a:ext uri="{FF2B5EF4-FFF2-40B4-BE49-F238E27FC236}">
                <a16:creationId xmlns:a16="http://schemas.microsoft.com/office/drawing/2014/main" id="{1FA778CE-E8BE-4FC8-8236-C8F6745D4B89}"/>
              </a:ext>
            </a:extLst>
          </p:cNvPr>
          <p:cNvSpPr>
            <a:spLocks noGrp="1"/>
          </p:cNvSpPr>
          <p:nvPr>
            <p:ph type="dt" sz="half" idx="12"/>
          </p:nvPr>
        </p:nvSpPr>
        <p:spPr>
          <a:xfrm>
            <a:off x="10187610" y="6456450"/>
            <a:ext cx="866586" cy="123111"/>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D8205F-8589-45AD-ACD3-883110F3170A}" type="datetime1">
              <a:rPr kumimoji="0" lang="en-GB" sz="800" b="0" i="0" u="none" strike="noStrike" kern="1200" cap="none" spc="0" normalizeH="0" baseline="0" noProof="0" smtClean="0">
                <a:ln>
                  <a:noFill/>
                </a:ln>
                <a:solidFill>
                  <a:prstClr val="black">
                    <a:tint val="75000"/>
                  </a:prst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21/11/2024</a:t>
            </a:fld>
            <a:endParaRPr kumimoji="0" lang="en-GB" sz="800" b="0" i="0" u="none" strike="noStrike" kern="1200" cap="none" spc="0" normalizeH="0" baseline="0" noProof="0" dirty="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sp>
        <p:nvSpPr>
          <p:cNvPr id="26" name="Rectangle 18">
            <a:extLst>
              <a:ext uri="{FF2B5EF4-FFF2-40B4-BE49-F238E27FC236}">
                <a16:creationId xmlns:a16="http://schemas.microsoft.com/office/drawing/2014/main" id="{AC2F739A-5711-4A09-8DE6-7C3BF15F085F}"/>
              </a:ext>
            </a:extLst>
          </p:cNvPr>
          <p:cNvSpPr/>
          <p:nvPr/>
        </p:nvSpPr>
        <p:spPr>
          <a:xfrm rot="19924911">
            <a:off x="111701" y="2646428"/>
            <a:ext cx="1169214" cy="41255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FFFFFF"/>
                </a:solidFill>
                <a:effectLst/>
                <a:uLnTx/>
                <a:uFillTx/>
                <a:latin typeface="Calibri" panose="020F0502020204030204"/>
                <a:ea typeface="+mn-ea"/>
                <a:cs typeface="+mn-cs"/>
                <a:sym typeface="Arial"/>
              </a:rPr>
              <a:t>Entered into force</a:t>
            </a:r>
          </a:p>
        </p:txBody>
      </p:sp>
    </p:spTree>
    <p:extLst>
      <p:ext uri="{BB962C8B-B14F-4D97-AF65-F5344CB8AC3E}">
        <p14:creationId xmlns:p14="http://schemas.microsoft.com/office/powerpoint/2010/main" val="396749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5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5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6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5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5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6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056" grpId="0" animBg="1"/>
      <p:bldP spid="1059" grpId="0"/>
      <p:bldP spid="1061" grpId="0" animBg="1"/>
      <p:bldP spid="9" grpId="0" animBg="1"/>
      <p:bldP spid="7" grpId="0" animBg="1"/>
      <p:bldP spid="1055" grpId="0" animBg="1"/>
      <p:bldP spid="1058" grpId="0"/>
      <p:bldP spid="1064" grpId="0"/>
      <p:bldP spid="10" grpId="0" animBg="1"/>
      <p:bldP spid="14" grpId="0" animBg="1"/>
      <p:bldP spid="16" grpId="0" animBg="1"/>
      <p:bldP spid="17" grpId="0" animBg="1"/>
      <p:bldP spid="18" grpId="0"/>
      <p:bldP spid="19" grpId="0" animBg="1"/>
      <p:bldP spid="20" grpId="0"/>
      <p:bldP spid="2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658813" y="1884363"/>
            <a:ext cx="9856787" cy="3907271"/>
          </a:xfrm>
        </p:spPr>
        <p:txBody>
          <a:bodyPr numCol="1">
            <a:noAutofit/>
          </a:bodyPr>
          <a:lstStyle/>
          <a:p>
            <a:pPr marL="285744" indent="-285744">
              <a:spcBef>
                <a:spcPts val="1333"/>
              </a:spcBef>
              <a:defRPr/>
            </a:pPr>
            <a:r>
              <a:rPr lang="de-DE" altLang="de-DE" sz="1867" dirty="0">
                <a:latin typeface="Arial" pitchFamily="34" charset="0"/>
              </a:rPr>
              <a:t>seit über 100 Jahren neutrale Plattform für Normung und Standardisierung </a:t>
            </a:r>
            <a:br>
              <a:rPr lang="de-DE" altLang="de-DE" sz="1867" dirty="0">
                <a:latin typeface="Arial" pitchFamily="34" charset="0"/>
              </a:rPr>
            </a:br>
            <a:r>
              <a:rPr lang="de-DE" altLang="de-DE" sz="1867" dirty="0">
                <a:latin typeface="Arial" pitchFamily="34" charset="0"/>
              </a:rPr>
              <a:t>in Deutschland und weltweit</a:t>
            </a:r>
          </a:p>
          <a:p>
            <a:pPr marL="285744" indent="-285744">
              <a:spcBef>
                <a:spcPts val="1333"/>
              </a:spcBef>
              <a:defRPr/>
            </a:pPr>
            <a:r>
              <a:rPr lang="de-DE" altLang="de-DE" sz="1867" dirty="0">
                <a:latin typeface="Arial" pitchFamily="34" charset="0"/>
              </a:rPr>
              <a:t>bringt Stakeholder aus Wirtschaft, Wissenschaft, Gesellschaft und Staat zusammen</a:t>
            </a:r>
          </a:p>
          <a:p>
            <a:pPr marL="285744" indent="-285744">
              <a:spcBef>
                <a:spcPts val="1333"/>
              </a:spcBef>
              <a:defRPr/>
            </a:pPr>
            <a:r>
              <a:rPr lang="de-DE" altLang="de-DE" sz="1867" dirty="0">
                <a:latin typeface="Arial" charset="0"/>
                <a:cs typeface="Arial" charset="0"/>
              </a:rPr>
              <a:t>69 Normungsausschüsse   &amp;   &gt; 3.700 Arbeitsausschüsse</a:t>
            </a:r>
          </a:p>
          <a:p>
            <a:pPr marL="285744" indent="-285744">
              <a:spcBef>
                <a:spcPts val="1333"/>
              </a:spcBef>
              <a:defRPr/>
            </a:pPr>
            <a:r>
              <a:rPr lang="de-DE" altLang="de-DE" sz="1867" dirty="0">
                <a:latin typeface="Arial" charset="0"/>
                <a:cs typeface="Arial" charset="0"/>
              </a:rPr>
              <a:t>&gt; 500 Mitarbeiter</a:t>
            </a:r>
          </a:p>
          <a:p>
            <a:pPr marL="285744" indent="-285744">
              <a:spcBef>
                <a:spcPts val="1333"/>
              </a:spcBef>
              <a:defRPr/>
            </a:pPr>
            <a:r>
              <a:rPr lang="de-DE" altLang="de-DE" sz="1867" dirty="0">
                <a:highlight>
                  <a:srgbClr val="FFFF00"/>
                </a:highlight>
                <a:latin typeface="Arial" charset="0"/>
                <a:cs typeface="Arial" charset="0"/>
              </a:rPr>
              <a:t>&gt; 3.400 Mitglieder   &amp;   &gt; 36.000 Experten</a:t>
            </a:r>
          </a:p>
          <a:p>
            <a:pPr marL="285744" indent="-285744">
              <a:spcBef>
                <a:spcPts val="1333"/>
              </a:spcBef>
              <a:defRPr/>
            </a:pPr>
            <a:r>
              <a:rPr lang="de-DE" altLang="de-DE" sz="1867" dirty="0">
                <a:latin typeface="Arial" charset="0"/>
                <a:cs typeface="Arial" charset="0"/>
              </a:rPr>
              <a:t>~ 35.000 Normen</a:t>
            </a:r>
          </a:p>
          <a:p>
            <a:pPr marL="285744" indent="-285744">
              <a:spcBef>
                <a:spcPts val="1333"/>
              </a:spcBef>
              <a:defRPr/>
            </a:pPr>
            <a:r>
              <a:rPr lang="de-DE" altLang="de-DE" sz="1867" dirty="0">
                <a:latin typeface="Arial" charset="0"/>
                <a:cs typeface="Arial" charset="0"/>
              </a:rPr>
              <a:t>gemeinnütziger Verein, privatwirtschaftlich organisiert</a:t>
            </a:r>
          </a:p>
          <a:p>
            <a:pPr marL="285744" indent="-285744">
              <a:spcBef>
                <a:spcPts val="1333"/>
              </a:spcBef>
              <a:defRPr/>
            </a:pPr>
            <a:r>
              <a:rPr lang="de-DE" altLang="de-DE" sz="1867" dirty="0">
                <a:latin typeface="Arial" pitchFamily="34" charset="0"/>
              </a:rPr>
              <a:t>zuständige deutsche Normungsorganisation für </a:t>
            </a:r>
            <a:br>
              <a:rPr lang="de-DE" altLang="de-DE" sz="1867" dirty="0">
                <a:latin typeface="Arial" pitchFamily="34" charset="0"/>
              </a:rPr>
            </a:br>
            <a:r>
              <a:rPr lang="de-DE" altLang="de-DE" sz="1867" dirty="0">
                <a:latin typeface="Arial" pitchFamily="34" charset="0"/>
                <a:sym typeface="Wingdings" panose="05000000000000000000" pitchFamily="2" charset="2"/>
              </a:rPr>
              <a:t> </a:t>
            </a:r>
            <a:r>
              <a:rPr lang="de-DE" altLang="de-DE" sz="1867" dirty="0">
                <a:latin typeface="Arial" pitchFamily="34" charset="0"/>
              </a:rPr>
              <a:t>europäische und internationale Normungsaktivitäten</a:t>
            </a:r>
            <a:br>
              <a:rPr lang="de-DE" altLang="de-DE" sz="1867" dirty="0">
                <a:latin typeface="Arial" pitchFamily="34" charset="0"/>
              </a:rPr>
            </a:br>
            <a:r>
              <a:rPr lang="de-DE" altLang="de-DE" sz="1867" dirty="0">
                <a:latin typeface="Arial" pitchFamily="34" charset="0"/>
              </a:rPr>
              <a:t>(Vertrag mit der Bundesrepublik Deutschland)</a:t>
            </a:r>
          </a:p>
          <a:p>
            <a:pPr marL="285744" indent="-285744">
              <a:spcBef>
                <a:spcPts val="1333"/>
              </a:spcBef>
              <a:defRPr/>
            </a:pPr>
            <a:r>
              <a:rPr lang="de-DE" sz="1867" dirty="0"/>
              <a:t>Grundsätze der Normungsarbeit: </a:t>
            </a:r>
            <a:r>
              <a:rPr lang="de-DE" sz="1867" i="1" dirty="0"/>
              <a:t>Freiwilligkeit, Öffentlichkeit, Breite Beteiligung,</a:t>
            </a:r>
            <a:br>
              <a:rPr lang="de-DE" sz="1867" i="1" dirty="0"/>
            </a:br>
            <a:r>
              <a:rPr lang="de-DE" sz="1867" i="1" dirty="0"/>
              <a:t>Entscheidungen im Konsens, Stand der Wissenschaft und Technik, Kohärenz</a:t>
            </a:r>
            <a:endParaRPr lang="de-DE" sz="1867" dirty="0"/>
          </a:p>
        </p:txBody>
      </p:sp>
      <p:sp>
        <p:nvSpPr>
          <p:cNvPr id="4" name="Foliennummernplatzhalter 3"/>
          <p:cNvSpPr>
            <a:spLocks noGrp="1"/>
          </p:cNvSpPr>
          <p:nvPr>
            <p:ph type="sldNum" sz="quarter" idx="10"/>
          </p:nvPr>
        </p:nvSpPr>
        <p:spPr/>
        <p:txBody>
          <a:bodyPr/>
          <a:lstStyle/>
          <a:p>
            <a:pPr defTabSz="914377">
              <a:defRPr/>
            </a:pPr>
            <a:fld id="{8B252499-9B54-4877-82BC-0DBF69578AC1}" type="slidenum">
              <a:rPr lang="en-US">
                <a:solidFill>
                  <a:srgbClr val="004164"/>
                </a:solidFill>
                <a:latin typeface="Arial"/>
              </a:rPr>
              <a:pPr defTabSz="914377">
                <a:defRPr/>
              </a:pPr>
              <a:t>4</a:t>
            </a:fld>
            <a:endParaRPr lang="en-US" dirty="0">
              <a:solidFill>
                <a:srgbClr val="004164"/>
              </a:solidFill>
              <a:latin typeface="Arial"/>
            </a:endParaRPr>
          </a:p>
        </p:txBody>
      </p:sp>
      <p:sp>
        <p:nvSpPr>
          <p:cNvPr id="5" name="Fußzeilenplatzhalter 4"/>
          <p:cNvSpPr>
            <a:spLocks noGrp="1"/>
          </p:cNvSpPr>
          <p:nvPr>
            <p:ph type="ftr" sz="quarter" idx="11"/>
          </p:nvPr>
        </p:nvSpPr>
        <p:spPr/>
        <p:txBody>
          <a:bodyPr/>
          <a:lstStyle/>
          <a:p>
            <a:pPr defTabSz="914377">
              <a:defRPr/>
            </a:pPr>
            <a:r>
              <a:rPr lang="en-US" dirty="0">
                <a:solidFill>
                  <a:srgbClr val="004164"/>
                </a:solidFill>
                <a:latin typeface="Arial"/>
              </a:rPr>
              <a:t>© 2023, DIN e. V.</a:t>
            </a:r>
          </a:p>
        </p:txBody>
      </p:sp>
      <p:pic>
        <p:nvPicPr>
          <p:cNvPr id="6" name="Grafik 5"/>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6672064" y="2948947"/>
            <a:ext cx="6349133" cy="2709852"/>
          </a:xfrm>
          <a:prstGeom prst="rect">
            <a:avLst/>
          </a:prstGeom>
        </p:spPr>
      </p:pic>
      <p:sp>
        <p:nvSpPr>
          <p:cNvPr id="9" name="Textfeld 8"/>
          <p:cNvSpPr txBox="1"/>
          <p:nvPr/>
        </p:nvSpPr>
        <p:spPr>
          <a:xfrm>
            <a:off x="9780609" y="5127585"/>
            <a:ext cx="2079415" cy="923330"/>
          </a:xfrm>
          <a:prstGeom prst="rect">
            <a:avLst/>
          </a:prstGeom>
          <a:noFill/>
        </p:spPr>
        <p:txBody>
          <a:bodyPr wrap="none" rtlCol="0">
            <a:spAutoFit/>
          </a:bodyPr>
          <a:lstStyle/>
          <a:p>
            <a:pPr defTabSz="914377">
              <a:defRPr/>
            </a:pPr>
            <a:r>
              <a:rPr lang="de-DE" dirty="0">
                <a:solidFill>
                  <a:srgbClr val="004164"/>
                </a:solidFill>
                <a:latin typeface="Arial"/>
              </a:rPr>
              <a:t>17 Mrd. gesamt-</a:t>
            </a:r>
            <a:br>
              <a:rPr lang="de-DE" dirty="0">
                <a:solidFill>
                  <a:srgbClr val="004164"/>
                </a:solidFill>
                <a:latin typeface="Arial"/>
              </a:rPr>
            </a:br>
            <a:r>
              <a:rPr lang="de-DE" dirty="0" err="1">
                <a:solidFill>
                  <a:srgbClr val="004164"/>
                </a:solidFill>
                <a:latin typeface="Arial"/>
              </a:rPr>
              <a:t>wirtschaftl</a:t>
            </a:r>
            <a:r>
              <a:rPr lang="de-DE" dirty="0">
                <a:solidFill>
                  <a:srgbClr val="004164"/>
                </a:solidFill>
                <a:latin typeface="Arial"/>
              </a:rPr>
              <a:t>. Nutzen</a:t>
            </a:r>
            <a:br>
              <a:rPr lang="de-DE" dirty="0">
                <a:solidFill>
                  <a:srgbClr val="004164"/>
                </a:solidFill>
                <a:latin typeface="Arial"/>
              </a:rPr>
            </a:br>
            <a:r>
              <a:rPr lang="de-DE" dirty="0">
                <a:solidFill>
                  <a:srgbClr val="004164"/>
                </a:solidFill>
                <a:latin typeface="Arial"/>
              </a:rPr>
              <a:t>per anno </a:t>
            </a:r>
            <a:r>
              <a:rPr lang="de-DE" sz="1200" dirty="0">
                <a:solidFill>
                  <a:srgbClr val="004164"/>
                </a:solidFill>
                <a:latin typeface="Arial"/>
              </a:rPr>
              <a:t>(Studie 2017)</a:t>
            </a:r>
            <a:endParaRPr lang="de-DE" dirty="0">
              <a:solidFill>
                <a:srgbClr val="004164"/>
              </a:solidFill>
              <a:latin typeface="Arial"/>
            </a:endParaRPr>
          </a:p>
        </p:txBody>
      </p:sp>
      <p:sp>
        <p:nvSpPr>
          <p:cNvPr id="10" name="Titel 6">
            <a:extLst>
              <a:ext uri="{FF2B5EF4-FFF2-40B4-BE49-F238E27FC236}">
                <a16:creationId xmlns:a16="http://schemas.microsoft.com/office/drawing/2014/main" id="{77547210-F79C-265D-CAAC-6C420EB1E4B4}"/>
              </a:ext>
            </a:extLst>
          </p:cNvPr>
          <p:cNvSpPr>
            <a:spLocks noGrp="1"/>
          </p:cNvSpPr>
          <p:nvPr>
            <p:ph type="title"/>
          </p:nvPr>
        </p:nvSpPr>
        <p:spPr>
          <a:xfrm>
            <a:off x="658813" y="1042990"/>
            <a:ext cx="9856787" cy="471487"/>
          </a:xfrm>
        </p:spPr>
        <p:txBody>
          <a:bodyPr/>
          <a:lstStyle/>
          <a:p>
            <a:r>
              <a:rPr lang="de-DE" dirty="0"/>
              <a:t>DIN – Deutsches Institut für Normung</a:t>
            </a:r>
            <a:endParaRPr lang="en-US" dirty="0"/>
          </a:p>
        </p:txBody>
      </p:sp>
      <p:sp>
        <p:nvSpPr>
          <p:cNvPr id="13" name="Textplatzhalter 7">
            <a:extLst>
              <a:ext uri="{FF2B5EF4-FFF2-40B4-BE49-F238E27FC236}">
                <a16:creationId xmlns:a16="http://schemas.microsoft.com/office/drawing/2014/main" id="{016B5BB6-844B-B3DF-F882-538E9B277946}"/>
              </a:ext>
            </a:extLst>
          </p:cNvPr>
          <p:cNvSpPr txBox="1">
            <a:spLocks/>
          </p:cNvSpPr>
          <p:nvPr/>
        </p:nvSpPr>
        <p:spPr>
          <a:xfrm>
            <a:off x="537949" y="737586"/>
            <a:ext cx="9974543" cy="291148"/>
          </a:xfrm>
          <a:prstGeom prst="rect">
            <a:avLst/>
          </a:prstGeom>
        </p:spPr>
        <p:txBody>
          <a:bodyPr anchor="b"/>
          <a:lstStyle>
            <a:lvl1pPr marL="0" indent="0" algn="l" defTabSz="685800" rtl="0" eaLnBrk="1" latinLnBrk="0" hangingPunct="1">
              <a:lnSpc>
                <a:spcPct val="90000"/>
              </a:lnSpc>
              <a:spcBef>
                <a:spcPts val="750"/>
              </a:spcBef>
              <a:buFont typeface="Wingdings" panose="05000000000000000000" pitchFamily="2" charset="2"/>
              <a:buNone/>
              <a:defRPr sz="1350" kern="1200">
                <a:solidFill>
                  <a:schemeClr val="tx1"/>
                </a:solidFill>
                <a:latin typeface="+mn-lt"/>
                <a:ea typeface="+mn-ea"/>
                <a:cs typeface="+mn-cs"/>
              </a:defRPr>
            </a:lvl1pPr>
            <a:lvl2pPr marL="201216" indent="-183356" algn="l" defTabSz="685800" rtl="0" eaLnBrk="1" latinLnBrk="0" hangingPunct="1">
              <a:lnSpc>
                <a:spcPct val="90000"/>
              </a:lnSpc>
              <a:spcBef>
                <a:spcPts val="375"/>
              </a:spcBef>
              <a:buFont typeface="Wingdings" panose="05000000000000000000" pitchFamily="2" charset="2"/>
              <a:buChar char="§"/>
              <a:defRPr sz="1350" kern="1200">
                <a:solidFill>
                  <a:schemeClr val="tx1"/>
                </a:solidFill>
                <a:latin typeface="+mn-lt"/>
                <a:ea typeface="+mn-ea"/>
                <a:cs typeface="+mn-cs"/>
              </a:defRPr>
            </a:lvl2pPr>
            <a:lvl3pPr marL="357188" indent="-150019" algn="l" defTabSz="685800" rtl="0" eaLnBrk="1" latinLnBrk="0" hangingPunct="1">
              <a:lnSpc>
                <a:spcPct val="90000"/>
              </a:lnSpc>
              <a:spcBef>
                <a:spcPts val="375"/>
              </a:spcBef>
              <a:buClr>
                <a:schemeClr val="tx1"/>
              </a:buClr>
              <a:buFont typeface="Arial" panose="020B0604020202020204" pitchFamily="34" charset="0"/>
              <a:buChar char="‒"/>
              <a:defRPr sz="1350" kern="1200">
                <a:solidFill>
                  <a:schemeClr val="tx1"/>
                </a:solidFill>
                <a:latin typeface="+mn-lt"/>
                <a:ea typeface="+mn-ea"/>
                <a:cs typeface="+mn-cs"/>
              </a:defRPr>
            </a:lvl3pPr>
            <a:lvl4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4pPr>
            <a:lvl5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914377">
              <a:spcBef>
                <a:spcPts val="1000"/>
              </a:spcBef>
              <a:defRPr/>
            </a:pPr>
            <a:r>
              <a:rPr lang="de-DE" sz="1800" dirty="0">
                <a:solidFill>
                  <a:srgbClr val="002060"/>
                </a:solidFill>
                <a:latin typeface="Arial"/>
              </a:rPr>
              <a:t>Normung &amp; Standardisierung</a:t>
            </a:r>
            <a:endParaRPr lang="en-US" sz="1800" dirty="0">
              <a:solidFill>
                <a:srgbClr val="002060"/>
              </a:solidFill>
              <a:latin typeface="Arial"/>
            </a:endParaRPr>
          </a:p>
        </p:txBody>
      </p:sp>
    </p:spTree>
    <p:extLst>
      <p:ext uri="{BB962C8B-B14F-4D97-AF65-F5344CB8AC3E}">
        <p14:creationId xmlns:p14="http://schemas.microsoft.com/office/powerpoint/2010/main" val="3870946178"/>
      </p:ext>
    </p:extLst>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hink-cell data - do not delete" hidden="1">
            <a:extLst>
              <a:ext uri="{FF2B5EF4-FFF2-40B4-BE49-F238E27FC236}">
                <a16:creationId xmlns:a16="http://schemas.microsoft.com/office/drawing/2014/main" id="{FAF36FEA-2B64-2BA3-80B7-577A88781A0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9" imgH="355" progId="TCLayout.ActiveDocument.1">
                  <p:embed/>
                </p:oleObj>
              </mc:Choice>
              <mc:Fallback>
                <p:oleObj name="think-cell Slide" r:id="rId3" imgW="359" imgH="355" progId="TCLayout.ActiveDocument.1">
                  <p:embed/>
                  <p:pic>
                    <p:nvPicPr>
                      <p:cNvPr id="11" name="think-cell data - do not delete" hidden="1">
                        <a:extLst>
                          <a:ext uri="{FF2B5EF4-FFF2-40B4-BE49-F238E27FC236}">
                            <a16:creationId xmlns:a16="http://schemas.microsoft.com/office/drawing/2014/main" id="{FAF36FEA-2B64-2BA3-80B7-577A88781A0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21647338-BD0F-250A-2142-7115BE981FC1}"/>
              </a:ext>
            </a:extLst>
          </p:cNvPr>
          <p:cNvSpPr>
            <a:spLocks noGrp="1"/>
          </p:cNvSpPr>
          <p:nvPr>
            <p:ph type="title"/>
          </p:nvPr>
        </p:nvSpPr>
        <p:spPr/>
        <p:txBody>
          <a:bodyPr vert="horz" lIns="0" tIns="0" rIns="0" bIns="0" rtlCol="0" anchor="t">
            <a:spAutoFit/>
          </a:bodyPr>
          <a:lstStyle/>
          <a:p>
            <a:r>
              <a:rPr lang="en-US" dirty="0"/>
              <a:t>Digital product passports (DPP) as part of European broader regulatory</a:t>
            </a:r>
            <a:endParaRPr lang="en-DE" dirty="0"/>
          </a:p>
        </p:txBody>
      </p:sp>
      <p:sp>
        <p:nvSpPr>
          <p:cNvPr id="1053" name="Rectangle 1052">
            <a:extLst>
              <a:ext uri="{FF2B5EF4-FFF2-40B4-BE49-F238E27FC236}">
                <a16:creationId xmlns:a16="http://schemas.microsoft.com/office/drawing/2014/main" id="{162D286E-7791-1AB9-A7BF-4D8610DA315F}"/>
              </a:ext>
            </a:extLst>
          </p:cNvPr>
          <p:cNvSpPr/>
          <p:nvPr/>
        </p:nvSpPr>
        <p:spPr>
          <a:xfrm>
            <a:off x="356534" y="1290620"/>
            <a:ext cx="10635315" cy="38273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1" i="0" u="none" strike="noStrike" kern="0" cap="none" spc="0" normalizeH="0" baseline="0" noProof="0" dirty="0">
                <a:ln>
                  <a:noFill/>
                </a:ln>
                <a:solidFill>
                  <a:srgbClr val="000000"/>
                </a:solidFill>
                <a:effectLst/>
                <a:uLnTx/>
                <a:uFillTx/>
                <a:latin typeface="Calibri" panose="020F0502020204030204"/>
                <a:ea typeface="+mn-ea"/>
                <a:cs typeface="+mn-cs"/>
                <a:sym typeface="Arial"/>
              </a:rPr>
              <a:t>European Green Deal</a:t>
            </a:r>
          </a:p>
        </p:txBody>
      </p:sp>
      <p:sp>
        <p:nvSpPr>
          <p:cNvPr id="12" name="Rectangle 11">
            <a:extLst>
              <a:ext uri="{FF2B5EF4-FFF2-40B4-BE49-F238E27FC236}">
                <a16:creationId xmlns:a16="http://schemas.microsoft.com/office/drawing/2014/main" id="{0BA9BF1F-F9C7-4978-C2A7-ED6AC7FE552D}"/>
              </a:ext>
            </a:extLst>
          </p:cNvPr>
          <p:cNvSpPr/>
          <p:nvPr/>
        </p:nvSpPr>
        <p:spPr>
          <a:xfrm>
            <a:off x="7794896" y="3258644"/>
            <a:ext cx="3240000" cy="2603028"/>
          </a:xfrm>
          <a:prstGeom prst="rect">
            <a:avLst/>
          </a:prstGeom>
          <a:noFill/>
          <a:ln>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a:ln>
                <a:noFill/>
              </a:ln>
              <a:solidFill>
                <a:prstClr val="white"/>
              </a:solidFill>
              <a:effectLst/>
              <a:uLnTx/>
              <a:uFillTx/>
              <a:latin typeface="Arial"/>
              <a:ea typeface="+mn-ea"/>
              <a:cs typeface="+mn-cs"/>
              <a:sym typeface="Arial"/>
            </a:endParaRPr>
          </a:p>
        </p:txBody>
      </p:sp>
      <p:sp>
        <p:nvSpPr>
          <p:cNvPr id="8" name="Rectangle 7">
            <a:extLst>
              <a:ext uri="{FF2B5EF4-FFF2-40B4-BE49-F238E27FC236}">
                <a16:creationId xmlns:a16="http://schemas.microsoft.com/office/drawing/2014/main" id="{BB6B65B4-2642-91AD-5ACD-BB5CAB2E3C67}"/>
              </a:ext>
            </a:extLst>
          </p:cNvPr>
          <p:cNvSpPr/>
          <p:nvPr/>
        </p:nvSpPr>
        <p:spPr>
          <a:xfrm>
            <a:off x="7839720" y="5195663"/>
            <a:ext cx="3151632" cy="62284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en-US" sz="1600" b="0" i="0" u="none" strike="noStrike" kern="0" cap="none" spc="0" normalizeH="0" baseline="0" noProof="0" dirty="0">
                <a:ln>
                  <a:noFill/>
                </a:ln>
                <a:solidFill>
                  <a:prstClr val="black"/>
                </a:solidFill>
                <a:effectLst/>
                <a:uLnTx/>
                <a:uFillTx/>
                <a:latin typeface="Work Sans" pitchFamily="2" charset="0"/>
                <a:ea typeface="+mn-ea"/>
                <a:cs typeface="+mn-cs"/>
                <a:sym typeface="Arial"/>
              </a:rPr>
              <a:t>Mandates a </a:t>
            </a:r>
            <a:r>
              <a:rPr kumimoji="0" lang="en-US" sz="1600" b="1" i="0" u="none" strike="noStrike" kern="0" cap="none" spc="0" normalizeH="0" baseline="0" noProof="0" dirty="0">
                <a:ln>
                  <a:noFill/>
                </a:ln>
                <a:solidFill>
                  <a:prstClr val="black"/>
                </a:solidFill>
                <a:effectLst/>
                <a:uLnTx/>
                <a:uFillTx/>
                <a:latin typeface="Work Sans" pitchFamily="2" charset="0"/>
                <a:ea typeface="+mn-ea"/>
                <a:cs typeface="+mn-cs"/>
                <a:sym typeface="Arial"/>
              </a:rPr>
              <a:t>circularity vehicle passport</a:t>
            </a:r>
          </a:p>
        </p:txBody>
      </p:sp>
      <p:sp>
        <p:nvSpPr>
          <p:cNvPr id="1056" name="Rectangle 1055">
            <a:extLst>
              <a:ext uri="{FF2B5EF4-FFF2-40B4-BE49-F238E27FC236}">
                <a16:creationId xmlns:a16="http://schemas.microsoft.com/office/drawing/2014/main" id="{CBFA7674-4D12-6275-A0DC-646CE93F7504}"/>
              </a:ext>
            </a:extLst>
          </p:cNvPr>
          <p:cNvSpPr/>
          <p:nvPr/>
        </p:nvSpPr>
        <p:spPr>
          <a:xfrm>
            <a:off x="7794896" y="2849209"/>
            <a:ext cx="3240000" cy="578248"/>
          </a:xfrm>
          <a:prstGeom prst="rect">
            <a:avLst/>
          </a:prstGeom>
          <a:solidFill>
            <a:srgbClr val="005B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1" i="0" u="none" strike="noStrike" kern="0" cap="none" spc="0" normalizeH="0" baseline="0" noProof="0" dirty="0">
                <a:ln>
                  <a:noFill/>
                </a:ln>
                <a:solidFill>
                  <a:prstClr val="white"/>
                </a:solidFill>
                <a:effectLst/>
                <a:uLnTx/>
                <a:uFillTx/>
                <a:latin typeface="Calibri" panose="020F0502020204030204"/>
                <a:ea typeface="+mn-ea"/>
                <a:cs typeface="+mn-cs"/>
                <a:sym typeface="Arial"/>
              </a:rPr>
              <a:t>End-of-Life Vehicle Regulation</a:t>
            </a:r>
          </a:p>
        </p:txBody>
      </p:sp>
      <p:sp>
        <p:nvSpPr>
          <p:cNvPr id="1059" name="TextBox 1058">
            <a:extLst>
              <a:ext uri="{FF2B5EF4-FFF2-40B4-BE49-F238E27FC236}">
                <a16:creationId xmlns:a16="http://schemas.microsoft.com/office/drawing/2014/main" id="{8744C1FB-B951-309F-A519-050CD7656F93}"/>
              </a:ext>
            </a:extLst>
          </p:cNvPr>
          <p:cNvSpPr txBox="1"/>
          <p:nvPr/>
        </p:nvSpPr>
        <p:spPr>
          <a:xfrm>
            <a:off x="7794896" y="3505191"/>
            <a:ext cx="3240000" cy="1335879"/>
          </a:xfrm>
          <a:prstGeom prst="rect">
            <a:avLst/>
          </a:prstGeom>
          <a:noFill/>
        </p:spPr>
        <p:txBody>
          <a:bodyPr wrap="square">
            <a:spAutoFit/>
          </a:bodyPr>
          <a:lstStyle/>
          <a:p>
            <a:pPr marL="180000" marR="0" lvl="1" indent="-180000" algn="l" defTabSz="914400" rtl="0" eaLnBrk="1" fontAlgn="auto" latinLnBrk="0" hangingPunct="1">
              <a:lnSpc>
                <a:spcPct val="110000"/>
              </a:lnSpc>
              <a:spcBef>
                <a:spcPts val="0"/>
              </a:spcBef>
              <a:spcAft>
                <a:spcPts val="300"/>
              </a:spcAft>
              <a:buClr>
                <a:srgbClr val="000000"/>
              </a:buClr>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Work Sans" pitchFamily="2" charset="0"/>
                <a:ea typeface="+mn-ea"/>
                <a:cs typeface="Arial"/>
                <a:sym typeface="Arial"/>
              </a:rPr>
              <a:t>Proposed in Jul 2023</a:t>
            </a:r>
          </a:p>
          <a:p>
            <a:pPr marL="180000" marR="0" lvl="1" indent="-180000" algn="l" defTabSz="914400" rtl="0" eaLnBrk="1" fontAlgn="auto" latinLnBrk="0" hangingPunct="1">
              <a:lnSpc>
                <a:spcPct val="110000"/>
              </a:lnSpc>
              <a:spcBef>
                <a:spcPts val="0"/>
              </a:spcBef>
              <a:spcAft>
                <a:spcPts val="300"/>
              </a:spcAft>
              <a:buClr>
                <a:srgbClr val="000000"/>
              </a:buClr>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Work Sans" pitchFamily="2" charset="0"/>
                <a:ea typeface="+mn-ea"/>
                <a:cs typeface="Arial"/>
                <a:sym typeface="Arial"/>
              </a:rPr>
              <a:t>Will replace the End-of-life Vehicle Directive</a:t>
            </a:r>
          </a:p>
          <a:p>
            <a:pPr marL="180000" marR="0" lvl="1" indent="-180000" algn="l" defTabSz="914400" rtl="0" eaLnBrk="1" fontAlgn="auto" latinLnBrk="0" hangingPunct="1">
              <a:lnSpc>
                <a:spcPct val="110000"/>
              </a:lnSpc>
              <a:spcBef>
                <a:spcPts val="0"/>
              </a:spcBef>
              <a:spcAft>
                <a:spcPts val="300"/>
              </a:spcAft>
              <a:buClr>
                <a:srgbClr val="000000"/>
              </a:buClr>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Work Sans" pitchFamily="2" charset="0"/>
                <a:ea typeface="+mn-ea"/>
                <a:cs typeface="Arial"/>
                <a:sym typeface="Arial"/>
              </a:rPr>
              <a:t>Governs the entire vehicle lifecycle, from design to end-of-life treatment</a:t>
            </a:r>
          </a:p>
        </p:txBody>
      </p:sp>
      <p:sp>
        <p:nvSpPr>
          <p:cNvPr id="1061" name="Rectangle 1060">
            <a:extLst>
              <a:ext uri="{FF2B5EF4-FFF2-40B4-BE49-F238E27FC236}">
                <a16:creationId xmlns:a16="http://schemas.microsoft.com/office/drawing/2014/main" id="{F3E599E2-5C1A-721A-7916-C1EC10B23B1D}"/>
              </a:ext>
            </a:extLst>
          </p:cNvPr>
          <p:cNvSpPr/>
          <p:nvPr/>
        </p:nvSpPr>
        <p:spPr>
          <a:xfrm rot="19920044">
            <a:off x="7568974" y="2717067"/>
            <a:ext cx="940009" cy="2689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prstClr val="white"/>
                </a:solidFill>
                <a:effectLst/>
                <a:uLnTx/>
                <a:uFillTx/>
                <a:latin typeface="Calibri" panose="020F0502020204030204"/>
                <a:ea typeface="+mn-ea"/>
                <a:cs typeface="+mn-cs"/>
                <a:sym typeface="Arial"/>
              </a:rPr>
              <a:t>Proposal</a:t>
            </a:r>
          </a:p>
        </p:txBody>
      </p:sp>
      <p:sp>
        <p:nvSpPr>
          <p:cNvPr id="9" name="Rectangle 8">
            <a:extLst>
              <a:ext uri="{FF2B5EF4-FFF2-40B4-BE49-F238E27FC236}">
                <a16:creationId xmlns:a16="http://schemas.microsoft.com/office/drawing/2014/main" id="{A216D4C6-36D9-FB6B-7202-3D645D9C5C46}"/>
              </a:ext>
            </a:extLst>
          </p:cNvPr>
          <p:cNvSpPr/>
          <p:nvPr/>
        </p:nvSpPr>
        <p:spPr>
          <a:xfrm>
            <a:off x="548288" y="3258644"/>
            <a:ext cx="3239326" cy="2603028"/>
          </a:xfrm>
          <a:prstGeom prst="rect">
            <a:avLst/>
          </a:prstGeom>
          <a:noFill/>
          <a:ln>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7" name="Rectangle 6">
            <a:extLst>
              <a:ext uri="{FF2B5EF4-FFF2-40B4-BE49-F238E27FC236}">
                <a16:creationId xmlns:a16="http://schemas.microsoft.com/office/drawing/2014/main" id="{26303AB8-141A-7E70-EA2F-3E2FBD8CC916}"/>
              </a:ext>
            </a:extLst>
          </p:cNvPr>
          <p:cNvSpPr/>
          <p:nvPr/>
        </p:nvSpPr>
        <p:spPr>
          <a:xfrm>
            <a:off x="586388" y="5203541"/>
            <a:ext cx="3173584" cy="864565"/>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200" b="1" i="0" u="none" strike="noStrike" kern="0" cap="none" spc="0" normalizeH="0" baseline="0" noProof="0">
              <a:ln>
                <a:noFill/>
              </a:ln>
              <a:solidFill>
                <a:srgbClr val="FFFFFF"/>
              </a:solidFill>
              <a:effectLst/>
              <a:uLnTx/>
              <a:uFillTx/>
              <a:latin typeface="Work Sans" pitchFamily="2" charset="0"/>
              <a:ea typeface="+mn-ea"/>
              <a:cs typeface="+mn-cs"/>
              <a:sym typeface="Arial"/>
            </a:endParaRPr>
          </a:p>
        </p:txBody>
      </p:sp>
      <p:sp>
        <p:nvSpPr>
          <p:cNvPr id="1055" name="Rectangle 1054">
            <a:extLst>
              <a:ext uri="{FF2B5EF4-FFF2-40B4-BE49-F238E27FC236}">
                <a16:creationId xmlns:a16="http://schemas.microsoft.com/office/drawing/2014/main" id="{35E18CF6-6271-B985-D97E-244D513FC9F2}"/>
              </a:ext>
            </a:extLst>
          </p:cNvPr>
          <p:cNvSpPr/>
          <p:nvPr/>
        </p:nvSpPr>
        <p:spPr>
          <a:xfrm>
            <a:off x="548288" y="2859148"/>
            <a:ext cx="3240000" cy="578248"/>
          </a:xfrm>
          <a:prstGeom prst="rect">
            <a:avLst/>
          </a:prstGeom>
          <a:solidFill>
            <a:srgbClr val="005B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1" i="0" u="none" strike="noStrike" kern="0" cap="none" spc="0" normalizeH="0" baseline="0" noProof="0" dirty="0" err="1">
                <a:ln>
                  <a:noFill/>
                </a:ln>
                <a:solidFill>
                  <a:prstClr val="white"/>
                </a:solidFill>
                <a:effectLst/>
                <a:uLnTx/>
                <a:uFillTx/>
                <a:latin typeface="Calibri" panose="020F0502020204030204"/>
                <a:ea typeface="+mn-ea"/>
                <a:cs typeface="+mn-cs"/>
                <a:sym typeface="Arial"/>
              </a:rPr>
              <a:t>Ecodesign</a:t>
            </a:r>
            <a:r>
              <a:rPr kumimoji="0" lang="en-US" sz="1600" b="1" i="0" u="none" strike="noStrike" kern="0" cap="none" spc="0" normalizeH="0" baseline="0" noProof="0" dirty="0">
                <a:ln>
                  <a:noFill/>
                </a:ln>
                <a:solidFill>
                  <a:prstClr val="white"/>
                </a:solidFill>
                <a:effectLst/>
                <a:uLnTx/>
                <a:uFillTx/>
                <a:latin typeface="Calibri" panose="020F0502020204030204"/>
                <a:ea typeface="+mn-ea"/>
                <a:cs typeface="+mn-cs"/>
                <a:sym typeface="Arial"/>
              </a:rPr>
              <a:t> for Sustainable Product Regulation (ESPR)</a:t>
            </a:r>
          </a:p>
        </p:txBody>
      </p:sp>
      <p:sp>
        <p:nvSpPr>
          <p:cNvPr id="1058" name="TextBox 1057">
            <a:extLst>
              <a:ext uri="{FF2B5EF4-FFF2-40B4-BE49-F238E27FC236}">
                <a16:creationId xmlns:a16="http://schemas.microsoft.com/office/drawing/2014/main" id="{850C5A7D-252D-1F9B-1BBF-18886F6CB079}"/>
              </a:ext>
            </a:extLst>
          </p:cNvPr>
          <p:cNvSpPr txBox="1"/>
          <p:nvPr/>
        </p:nvSpPr>
        <p:spPr>
          <a:xfrm>
            <a:off x="586388" y="3515130"/>
            <a:ext cx="3201226" cy="1732910"/>
          </a:xfrm>
          <a:prstGeom prst="rect">
            <a:avLst/>
          </a:prstGeom>
          <a:noFill/>
        </p:spPr>
        <p:txBody>
          <a:bodyPr wrap="square">
            <a:spAutoFit/>
          </a:bodyPr>
          <a:lstStyle/>
          <a:p>
            <a:pPr marL="180000" marR="0" lvl="1" indent="-180000" algn="l" defTabSz="914400" rtl="0" eaLnBrk="1" fontAlgn="auto" latinLnBrk="0" hangingPunct="1">
              <a:lnSpc>
                <a:spcPct val="110000"/>
              </a:lnSpc>
              <a:spcBef>
                <a:spcPts val="0"/>
              </a:spcBef>
              <a:spcAft>
                <a:spcPts val="0"/>
              </a:spcAft>
              <a:buClr>
                <a:srgbClr val="000000"/>
              </a:buClr>
              <a:buSzTx/>
              <a:buFont typeface="Arial" panose="020B0604020202020204" pitchFamily="34" charset="0"/>
              <a:buChar char="•"/>
              <a:tabLst/>
              <a:defRPr/>
            </a:pPr>
            <a:r>
              <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rPr>
              <a:t>Proposed in Mar 2022, as central part to the Commission's strategy for eco-friendly and circular products</a:t>
            </a:r>
          </a:p>
          <a:p>
            <a:pPr marL="180000" marR="0" lvl="1" indent="-180000" algn="l" defTabSz="914400" rtl="0" eaLnBrk="1" fontAlgn="auto" latinLnBrk="0" hangingPunct="1">
              <a:lnSpc>
                <a:spcPct val="110000"/>
              </a:lnSpc>
              <a:spcBef>
                <a:spcPts val="0"/>
              </a:spcBef>
              <a:spcAft>
                <a:spcPts val="0"/>
              </a:spcAft>
              <a:buClr>
                <a:srgbClr val="000000"/>
              </a:buClr>
              <a:buSzTx/>
              <a:buFont typeface="Arial" panose="020B0604020202020204" pitchFamily="34" charset="0"/>
              <a:buChar char="•"/>
              <a:tabLst/>
              <a:defRPr/>
            </a:pPr>
            <a:r>
              <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rPr>
              <a:t>Aims to promote environmental sustainability across a broader range of products</a:t>
            </a:r>
          </a:p>
        </p:txBody>
      </p:sp>
      <p:sp>
        <p:nvSpPr>
          <p:cNvPr id="1064" name="TextBox 1063">
            <a:extLst>
              <a:ext uri="{FF2B5EF4-FFF2-40B4-BE49-F238E27FC236}">
                <a16:creationId xmlns:a16="http://schemas.microsoft.com/office/drawing/2014/main" id="{828AC910-4702-7779-A551-A0CDA90CC165}"/>
              </a:ext>
            </a:extLst>
          </p:cNvPr>
          <p:cNvSpPr txBox="1"/>
          <p:nvPr/>
        </p:nvSpPr>
        <p:spPr>
          <a:xfrm>
            <a:off x="548288" y="5284041"/>
            <a:ext cx="3240000" cy="889411"/>
          </a:xfrm>
          <a:prstGeom prst="rect">
            <a:avLst/>
          </a:prstGeom>
          <a:noFill/>
        </p:spPr>
        <p:txBody>
          <a:bodyPr wrap="square">
            <a:spAutoFit/>
          </a:bodyPr>
          <a:lstStyle/>
          <a:p>
            <a:pPr marL="0" marR="0" lvl="1" indent="0" algn="l" defTabSz="914400" rtl="0" eaLnBrk="1" fontAlgn="auto" latinLnBrk="0" hangingPunct="1">
              <a:lnSpc>
                <a:spcPct val="110000"/>
              </a:lnSpc>
              <a:spcBef>
                <a:spcPts val="600"/>
              </a:spcBef>
              <a:spcAft>
                <a:spcPts val="0"/>
              </a:spcAft>
              <a:buClr>
                <a:srgbClr val="000000"/>
              </a:buClr>
              <a:buSzTx/>
              <a:buFont typeface="Arial"/>
              <a:buNone/>
              <a:tabLst/>
              <a:defRPr/>
            </a:pPr>
            <a:r>
              <a:rPr kumimoji="0" lang="en-US" sz="1600" b="0" i="0" u="none" strike="noStrike" kern="0" cap="none" spc="0" normalizeH="0" baseline="0" noProof="0" dirty="0">
                <a:ln>
                  <a:noFill/>
                </a:ln>
                <a:solidFill>
                  <a:srgbClr val="000000"/>
                </a:solidFill>
                <a:effectLst/>
                <a:uLnTx/>
                <a:uFillTx/>
                <a:latin typeface="Calibri" panose="020F0502020204030204"/>
                <a:ea typeface="+mn-ea"/>
                <a:cs typeface="Arial"/>
                <a:sym typeface="Arial"/>
              </a:rPr>
              <a:t>Requires </a:t>
            </a:r>
            <a:r>
              <a:rPr kumimoji="0" lang="en-US" sz="1600" b="1" i="0" u="none" strike="noStrike" kern="0" cap="none" spc="0" normalizeH="0" baseline="0" noProof="0" dirty="0">
                <a:ln>
                  <a:noFill/>
                </a:ln>
                <a:solidFill>
                  <a:srgbClr val="000000"/>
                </a:solidFill>
                <a:effectLst/>
                <a:uLnTx/>
                <a:uFillTx/>
                <a:latin typeface="Calibri" panose="020F0502020204030204"/>
                <a:ea typeface="+mn-ea"/>
                <a:cs typeface="Arial"/>
                <a:sym typeface="Arial"/>
              </a:rPr>
              <a:t>digital product passports based </a:t>
            </a:r>
            <a:r>
              <a:rPr kumimoji="0" lang="en-US" sz="1600" b="1" i="0" u="none" strike="noStrike" kern="0" cap="none" spc="0" normalizeH="0" baseline="0" noProof="0" dirty="0">
                <a:ln>
                  <a:noFill/>
                </a:ln>
                <a:solidFill>
                  <a:srgbClr val="005B7F"/>
                </a:solidFill>
                <a:effectLst/>
                <a:uLnTx/>
                <a:uFillTx/>
                <a:latin typeface="Calibri" panose="020F0502020204030204"/>
                <a:ea typeface="+mn-ea"/>
                <a:cs typeface="Arial"/>
                <a:sym typeface="Arial"/>
              </a:rPr>
              <a:t>on harmonized European Standards (</a:t>
            </a:r>
            <a:r>
              <a:rPr kumimoji="0" lang="en-US" sz="1600" b="1" i="0" u="none" strike="noStrike" kern="0" cap="none" spc="0" normalizeH="0" baseline="0" noProof="0" dirty="0" err="1">
                <a:ln>
                  <a:noFill/>
                </a:ln>
                <a:solidFill>
                  <a:srgbClr val="005B7F"/>
                </a:solidFill>
                <a:effectLst/>
                <a:uLnTx/>
                <a:uFillTx/>
                <a:latin typeface="Calibri" panose="020F0502020204030204"/>
                <a:ea typeface="+mn-ea"/>
                <a:cs typeface="Arial"/>
                <a:sym typeface="Arial"/>
              </a:rPr>
              <a:t>hEN</a:t>
            </a:r>
            <a:r>
              <a:rPr kumimoji="0" lang="en-US" sz="1600" b="1" i="0" u="none" strike="noStrike" kern="0" cap="none" spc="0" normalizeH="0" baseline="0" noProof="0" dirty="0">
                <a:ln>
                  <a:noFill/>
                </a:ln>
                <a:solidFill>
                  <a:srgbClr val="005B7F"/>
                </a:solidFill>
                <a:effectLst/>
                <a:uLnTx/>
                <a:uFillTx/>
                <a:latin typeface="Calibri" panose="020F0502020204030204"/>
                <a:ea typeface="+mn-ea"/>
                <a:cs typeface="Arial"/>
                <a:sym typeface="Arial"/>
              </a:rPr>
              <a:t>)</a:t>
            </a:r>
            <a:endParaRPr kumimoji="0" lang="en-US" sz="1600" b="0" i="0" u="none" strike="noStrike" kern="0" cap="none" spc="0" normalizeH="0" baseline="0" noProof="0" dirty="0">
              <a:ln>
                <a:noFill/>
              </a:ln>
              <a:solidFill>
                <a:srgbClr val="005B7F"/>
              </a:solidFill>
              <a:effectLst/>
              <a:uLnTx/>
              <a:uFillTx/>
              <a:latin typeface="Calibri" panose="020F0502020204030204"/>
              <a:ea typeface="+mn-ea"/>
              <a:cs typeface="Arial"/>
              <a:sym typeface="Arial"/>
            </a:endParaRPr>
          </a:p>
        </p:txBody>
      </p:sp>
      <p:sp>
        <p:nvSpPr>
          <p:cNvPr id="1069" name="TextBox 1068">
            <a:extLst>
              <a:ext uri="{FF2B5EF4-FFF2-40B4-BE49-F238E27FC236}">
                <a16:creationId xmlns:a16="http://schemas.microsoft.com/office/drawing/2014/main" id="{6F4E9726-5A7B-E3C2-06AF-167B892EC9E6}"/>
              </a:ext>
            </a:extLst>
          </p:cNvPr>
          <p:cNvSpPr txBox="1"/>
          <p:nvPr/>
        </p:nvSpPr>
        <p:spPr>
          <a:xfrm>
            <a:off x="356533" y="1698260"/>
            <a:ext cx="10635316"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000000"/>
                </a:solidFill>
                <a:effectLst/>
                <a:uLnTx/>
                <a:uFillTx/>
                <a:latin typeface="Work Sans" pitchFamily="2" charset="0"/>
                <a:ea typeface="Work Sans" pitchFamily="2" charset="0"/>
                <a:cs typeface="Times New Roman" panose="02020603050405020304" pitchFamily="18" charset="0"/>
                <a:sym typeface="Arial"/>
              </a:rPr>
              <a:t>EU Plan: climate-neutral by 2050, safeguard biodiversity, establish a circular economy and eliminate pollution, while boosting the competitiveness of the European industry</a:t>
            </a:r>
          </a:p>
        </p:txBody>
      </p:sp>
      <p:sp>
        <p:nvSpPr>
          <p:cNvPr id="10" name="Rectangle 9">
            <a:extLst>
              <a:ext uri="{FF2B5EF4-FFF2-40B4-BE49-F238E27FC236}">
                <a16:creationId xmlns:a16="http://schemas.microsoft.com/office/drawing/2014/main" id="{74895F7D-E49D-FC89-B1FF-174B300FEC66}"/>
              </a:ext>
            </a:extLst>
          </p:cNvPr>
          <p:cNvSpPr/>
          <p:nvPr/>
        </p:nvSpPr>
        <p:spPr>
          <a:xfrm>
            <a:off x="4132650" y="3258644"/>
            <a:ext cx="3240000" cy="2603028"/>
          </a:xfrm>
          <a:prstGeom prst="rect">
            <a:avLst/>
          </a:prstGeom>
          <a:noFill/>
          <a:ln>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4" name="Rectangle 13">
            <a:extLst>
              <a:ext uri="{FF2B5EF4-FFF2-40B4-BE49-F238E27FC236}">
                <a16:creationId xmlns:a16="http://schemas.microsoft.com/office/drawing/2014/main" id="{4A7F0168-2B5A-8F25-C259-0BF9012C713E}"/>
              </a:ext>
            </a:extLst>
          </p:cNvPr>
          <p:cNvSpPr/>
          <p:nvPr/>
        </p:nvSpPr>
        <p:spPr>
          <a:xfrm>
            <a:off x="436044" y="2761149"/>
            <a:ext cx="7005967" cy="3346304"/>
          </a:xfrm>
          <a:prstGeom prst="rect">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600" b="0" i="0" u="none" strike="noStrike" kern="0" cap="none" spc="0" normalizeH="0" baseline="0" noProof="0">
              <a:ln>
                <a:noFill/>
              </a:ln>
              <a:solidFill>
                <a:srgbClr val="FFFFFF"/>
              </a:solidFill>
              <a:effectLst/>
              <a:uLnTx/>
              <a:uFillTx/>
              <a:latin typeface="Work Sans" pitchFamily="2" charset="0"/>
              <a:ea typeface="+mn-ea"/>
              <a:cs typeface="+mn-cs"/>
              <a:sym typeface="Arial"/>
            </a:endParaRPr>
          </a:p>
        </p:txBody>
      </p:sp>
      <p:sp>
        <p:nvSpPr>
          <p:cNvPr id="16" name="Rectangle 15">
            <a:extLst>
              <a:ext uri="{FF2B5EF4-FFF2-40B4-BE49-F238E27FC236}">
                <a16:creationId xmlns:a16="http://schemas.microsoft.com/office/drawing/2014/main" id="{EE2EA5DC-D3CB-2E64-B88E-C1485F6048ED}"/>
              </a:ext>
            </a:extLst>
          </p:cNvPr>
          <p:cNvSpPr/>
          <p:nvPr/>
        </p:nvSpPr>
        <p:spPr>
          <a:xfrm>
            <a:off x="4182182" y="5203542"/>
            <a:ext cx="3235292" cy="864565"/>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200" b="1" i="0" u="none" strike="noStrike" kern="0" cap="none" spc="0" normalizeH="0" baseline="0" noProof="0">
              <a:ln>
                <a:noFill/>
              </a:ln>
              <a:solidFill>
                <a:srgbClr val="FFFFFF"/>
              </a:solidFill>
              <a:effectLst/>
              <a:uLnTx/>
              <a:uFillTx/>
              <a:latin typeface="Work Sans" pitchFamily="2" charset="0"/>
              <a:ea typeface="+mn-ea"/>
              <a:cs typeface="+mn-cs"/>
              <a:sym typeface="Arial"/>
            </a:endParaRPr>
          </a:p>
        </p:txBody>
      </p:sp>
      <p:sp>
        <p:nvSpPr>
          <p:cNvPr id="17" name="Rectangle 16">
            <a:extLst>
              <a:ext uri="{FF2B5EF4-FFF2-40B4-BE49-F238E27FC236}">
                <a16:creationId xmlns:a16="http://schemas.microsoft.com/office/drawing/2014/main" id="{B669A6C7-D955-3663-9EB4-ECBBE6D2A134}"/>
              </a:ext>
            </a:extLst>
          </p:cNvPr>
          <p:cNvSpPr/>
          <p:nvPr/>
        </p:nvSpPr>
        <p:spPr>
          <a:xfrm>
            <a:off x="4132650" y="2859149"/>
            <a:ext cx="3240000" cy="578248"/>
          </a:xfrm>
          <a:prstGeom prst="rect">
            <a:avLst/>
          </a:prstGeom>
          <a:solidFill>
            <a:srgbClr val="005B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1" i="0" u="none" strike="noStrike" kern="0" cap="none" spc="0" normalizeH="0" baseline="0" noProof="0" dirty="0">
                <a:ln>
                  <a:noFill/>
                </a:ln>
                <a:solidFill>
                  <a:prstClr val="white"/>
                </a:solidFill>
                <a:effectLst/>
                <a:uLnTx/>
                <a:uFillTx/>
                <a:latin typeface="Calibri" panose="020F0502020204030204"/>
                <a:ea typeface="+mn-ea"/>
                <a:cs typeface="+mn-cs"/>
                <a:sym typeface="Arial"/>
              </a:rPr>
              <a:t>Battery Regulation</a:t>
            </a:r>
          </a:p>
        </p:txBody>
      </p:sp>
      <p:sp>
        <p:nvSpPr>
          <p:cNvPr id="18" name="TextBox 17">
            <a:extLst>
              <a:ext uri="{FF2B5EF4-FFF2-40B4-BE49-F238E27FC236}">
                <a16:creationId xmlns:a16="http://schemas.microsoft.com/office/drawing/2014/main" id="{04720F15-667D-9A74-161F-882688D02507}"/>
              </a:ext>
            </a:extLst>
          </p:cNvPr>
          <p:cNvSpPr txBox="1"/>
          <p:nvPr/>
        </p:nvSpPr>
        <p:spPr>
          <a:xfrm>
            <a:off x="4132650" y="3515130"/>
            <a:ext cx="3240000" cy="1297406"/>
          </a:xfrm>
          <a:prstGeom prst="rect">
            <a:avLst/>
          </a:prstGeom>
          <a:noFill/>
        </p:spPr>
        <p:txBody>
          <a:bodyPr wrap="square">
            <a:spAutoFit/>
          </a:bodyPr>
          <a:lstStyle/>
          <a:p>
            <a:pPr marL="180000" marR="0" lvl="1" indent="-180000" algn="l" defTabSz="914400" rtl="0" eaLnBrk="1" fontAlgn="auto" latinLnBrk="0" hangingPunct="1">
              <a:lnSpc>
                <a:spcPct val="110000"/>
              </a:lnSpc>
              <a:spcBef>
                <a:spcPts val="0"/>
              </a:spcBef>
              <a:spcAft>
                <a:spcPts val="300"/>
              </a:spcAft>
              <a:buClr>
                <a:srgbClr val="000000"/>
              </a:buClr>
              <a:buSzTx/>
              <a:buFont typeface="Arial" panose="020B0604020202020204" pitchFamily="34" charset="0"/>
              <a:buChar char="•"/>
              <a:tabLst/>
              <a:defRPr/>
            </a:pPr>
            <a:r>
              <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rPr>
              <a:t>Entered into force in Aug 2023 replacing the EU Battery Directive</a:t>
            </a:r>
          </a:p>
          <a:p>
            <a:pPr marL="180000" marR="0" lvl="1" indent="-180000" algn="l" defTabSz="914400" rtl="0" eaLnBrk="1" fontAlgn="auto" latinLnBrk="0" hangingPunct="1">
              <a:lnSpc>
                <a:spcPct val="110000"/>
              </a:lnSpc>
              <a:spcBef>
                <a:spcPts val="0"/>
              </a:spcBef>
              <a:spcAft>
                <a:spcPts val="300"/>
              </a:spcAft>
              <a:buClr>
                <a:srgbClr val="000000"/>
              </a:buClr>
              <a:buSzTx/>
              <a:buFont typeface="Arial" panose="020B0604020202020204" pitchFamily="34" charset="0"/>
              <a:buChar char="•"/>
              <a:tabLst/>
              <a:defRPr/>
            </a:pPr>
            <a:r>
              <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rPr>
              <a:t>Provides a legal framework aiming to promote sustainability, circularity, safety and transparency</a:t>
            </a:r>
          </a:p>
        </p:txBody>
      </p:sp>
      <p:sp>
        <p:nvSpPr>
          <p:cNvPr id="19" name="Rectangle 18">
            <a:extLst>
              <a:ext uri="{FF2B5EF4-FFF2-40B4-BE49-F238E27FC236}">
                <a16:creationId xmlns:a16="http://schemas.microsoft.com/office/drawing/2014/main" id="{6F858159-A316-EE3A-E61D-3E03AE97B51F}"/>
              </a:ext>
            </a:extLst>
          </p:cNvPr>
          <p:cNvSpPr/>
          <p:nvPr/>
        </p:nvSpPr>
        <p:spPr>
          <a:xfrm rot="19924911">
            <a:off x="3703527" y="2733241"/>
            <a:ext cx="1169214" cy="41255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FFFFFF"/>
                </a:solidFill>
                <a:effectLst/>
                <a:uLnTx/>
                <a:uFillTx/>
                <a:latin typeface="Calibri" panose="020F0502020204030204"/>
                <a:ea typeface="+mn-ea"/>
                <a:cs typeface="+mn-cs"/>
                <a:sym typeface="Arial"/>
              </a:rPr>
              <a:t>Entered into force</a:t>
            </a:r>
          </a:p>
        </p:txBody>
      </p:sp>
      <p:sp>
        <p:nvSpPr>
          <p:cNvPr id="20" name="TextBox 19">
            <a:extLst>
              <a:ext uri="{FF2B5EF4-FFF2-40B4-BE49-F238E27FC236}">
                <a16:creationId xmlns:a16="http://schemas.microsoft.com/office/drawing/2014/main" id="{565CF78D-59D9-6228-4263-B18A5AAED764}"/>
              </a:ext>
            </a:extLst>
          </p:cNvPr>
          <p:cNvSpPr txBox="1"/>
          <p:nvPr/>
        </p:nvSpPr>
        <p:spPr>
          <a:xfrm>
            <a:off x="4182181" y="5178635"/>
            <a:ext cx="3259829" cy="889474"/>
          </a:xfrm>
          <a:prstGeom prst="rect">
            <a:avLst/>
          </a:prstGeom>
          <a:noFill/>
        </p:spPr>
        <p:txBody>
          <a:bodyPr wrap="square">
            <a:spAutoFit/>
          </a:bodyPr>
          <a:lstStyle/>
          <a:p>
            <a:pPr marL="0" marR="0" lvl="1" indent="0" algn="l" defTabSz="914400" rtl="0" eaLnBrk="1" fontAlgn="auto" latinLnBrk="0" hangingPunct="1">
              <a:lnSpc>
                <a:spcPct val="110000"/>
              </a:lnSpc>
              <a:spcBef>
                <a:spcPts val="600"/>
              </a:spcBef>
              <a:spcAft>
                <a:spcPts val="0"/>
              </a:spcAft>
              <a:buClr>
                <a:srgbClr val="000000"/>
              </a:buClr>
              <a:buSzTx/>
              <a:buFont typeface="Arial"/>
              <a:buNone/>
              <a:tabLst/>
              <a:defRPr/>
            </a:pPr>
            <a:r>
              <a:rPr kumimoji="0" lang="en-US" sz="1600" b="0" i="0" u="none" strike="noStrike" kern="0" cap="none" spc="0" normalizeH="0" baseline="0" noProof="0" dirty="0">
                <a:ln>
                  <a:noFill/>
                </a:ln>
                <a:solidFill>
                  <a:srgbClr val="000000"/>
                </a:solidFill>
                <a:effectLst/>
                <a:uLnTx/>
                <a:uFillTx/>
                <a:latin typeface="Calibri" panose="020F0502020204030204"/>
                <a:ea typeface="+mn-ea"/>
                <a:cs typeface="Arial"/>
                <a:sym typeface="Arial"/>
              </a:rPr>
              <a:t>Mandates a </a:t>
            </a:r>
            <a:r>
              <a:rPr kumimoji="0" lang="en-US" sz="1600" b="1" i="0" u="none" strike="noStrike" kern="0" cap="none" spc="0" normalizeH="0" baseline="0" noProof="0" dirty="0">
                <a:ln>
                  <a:noFill/>
                </a:ln>
                <a:solidFill>
                  <a:srgbClr val="000000"/>
                </a:solidFill>
                <a:effectLst/>
                <a:uLnTx/>
                <a:uFillTx/>
                <a:latin typeface="Calibri" panose="020F0502020204030204"/>
                <a:ea typeface="+mn-ea"/>
                <a:cs typeface="Arial"/>
                <a:sym typeface="Arial"/>
              </a:rPr>
              <a:t>battery passport </a:t>
            </a:r>
            <a:r>
              <a:rPr kumimoji="0" lang="en-US" sz="1600" b="0" i="0" u="none" strike="noStrike" kern="0" cap="none" spc="0" normalizeH="0" baseline="0" noProof="0" dirty="0">
                <a:ln>
                  <a:noFill/>
                </a:ln>
                <a:solidFill>
                  <a:srgbClr val="000000"/>
                </a:solidFill>
                <a:effectLst/>
                <a:uLnTx/>
                <a:uFillTx/>
                <a:latin typeface="Calibri" panose="020F0502020204030204"/>
                <a:ea typeface="+mn-ea"/>
                <a:cs typeface="Arial"/>
                <a:sym typeface="Arial"/>
              </a:rPr>
              <a:t>for all EV, LMT, and industrial (&gt;2kWh) batteries starting Feb 2027</a:t>
            </a:r>
            <a:endParaRPr kumimoji="0" lang="en-GB" sz="1600" b="0" i="0" u="none" strike="noStrike" kern="1200" cap="none" spc="0" normalizeH="0" baseline="0" noProof="0" dirty="0">
              <a:ln>
                <a:noFill/>
              </a:ln>
              <a:solidFill>
                <a:srgbClr val="000000"/>
              </a:solidFill>
              <a:effectLst/>
              <a:uLnTx/>
              <a:uFillTx/>
              <a:latin typeface="Calibri" panose="020F0502020204030204"/>
              <a:ea typeface="+mn-ea"/>
              <a:cs typeface="Arial"/>
              <a:sym typeface="Arial"/>
            </a:endParaRPr>
          </a:p>
        </p:txBody>
      </p:sp>
      <p:sp>
        <p:nvSpPr>
          <p:cNvPr id="54" name="Foliennummernplatzhalter 4">
            <a:extLst>
              <a:ext uri="{FF2B5EF4-FFF2-40B4-BE49-F238E27FC236}">
                <a16:creationId xmlns:a16="http://schemas.microsoft.com/office/drawing/2014/main" id="{0C371572-EC7E-4634-84EE-6EB64C83CE98}"/>
              </a:ext>
            </a:extLst>
          </p:cNvPr>
          <p:cNvSpPr>
            <a:spLocks noGrp="1"/>
          </p:cNvSpPr>
          <p:nvPr>
            <p:ph type="sldNum" sz="quarter" idx="11"/>
          </p:nvPr>
        </p:nvSpPr>
        <p:spPr>
          <a:xfrm>
            <a:off x="11342457" y="6469593"/>
            <a:ext cx="362772" cy="123111"/>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E0195ED-8849-425B-853E-36B7CC572174}" type="slidenum">
              <a:rPr kumimoji="0" lang="en-GB" sz="800" b="0" i="0" u="none" strike="noStrike" kern="1200" cap="none" spc="0" normalizeH="0" baseline="0" noProof="0" smtClean="0">
                <a:ln>
                  <a:noFill/>
                </a:ln>
                <a:solidFill>
                  <a:prstClr val="black">
                    <a:tint val="75000"/>
                  </a:prstClr>
                </a:solidFill>
                <a:effectLst/>
                <a:uLnTx/>
                <a:uFillTx/>
                <a:latin typeface="Verdana" panose="020B0604030504040204" pitchFamily="34" charset="0"/>
                <a:ea typeface="Verdana" panose="020B060403050404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40</a:t>
            </a:fld>
            <a:endParaRPr kumimoji="0" lang="en-GB" sz="800" b="0" i="0" u="none" strike="noStrike" kern="1200" cap="none" spc="0" normalizeH="0" baseline="0" noProof="0" dirty="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sp>
        <p:nvSpPr>
          <p:cNvPr id="27" name="Datumsplatzhalter 4">
            <a:extLst>
              <a:ext uri="{FF2B5EF4-FFF2-40B4-BE49-F238E27FC236}">
                <a16:creationId xmlns:a16="http://schemas.microsoft.com/office/drawing/2014/main" id="{1FA778CE-E8BE-4FC8-8236-C8F6745D4B89}"/>
              </a:ext>
            </a:extLst>
          </p:cNvPr>
          <p:cNvSpPr>
            <a:spLocks noGrp="1"/>
          </p:cNvSpPr>
          <p:nvPr>
            <p:ph type="dt" sz="half" idx="12"/>
          </p:nvPr>
        </p:nvSpPr>
        <p:spPr>
          <a:xfrm>
            <a:off x="10187610" y="6456450"/>
            <a:ext cx="866586" cy="123111"/>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D8205F-8589-45AD-ACD3-883110F3170A}" type="datetime1">
              <a:rPr kumimoji="0" lang="en-GB" sz="800" b="0" i="0" u="none" strike="noStrike" kern="1200" cap="none" spc="0" normalizeH="0" baseline="0" noProof="0" smtClean="0">
                <a:ln>
                  <a:noFill/>
                </a:ln>
                <a:solidFill>
                  <a:prstClr val="black">
                    <a:tint val="75000"/>
                  </a:prst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21/11/2024</a:t>
            </a:fld>
            <a:endParaRPr kumimoji="0" lang="en-GB" sz="800" b="0" i="0" u="none" strike="noStrike" kern="1200" cap="none" spc="0" normalizeH="0" baseline="0" noProof="0" dirty="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sp>
        <p:nvSpPr>
          <p:cNvPr id="26" name="Rectangle 18">
            <a:extLst>
              <a:ext uri="{FF2B5EF4-FFF2-40B4-BE49-F238E27FC236}">
                <a16:creationId xmlns:a16="http://schemas.microsoft.com/office/drawing/2014/main" id="{AC2F739A-5711-4A09-8DE6-7C3BF15F085F}"/>
              </a:ext>
            </a:extLst>
          </p:cNvPr>
          <p:cNvSpPr/>
          <p:nvPr/>
        </p:nvSpPr>
        <p:spPr>
          <a:xfrm rot="19924911">
            <a:off x="111701" y="2646428"/>
            <a:ext cx="1169214" cy="41255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FFFFFF"/>
                </a:solidFill>
                <a:effectLst/>
                <a:uLnTx/>
                <a:uFillTx/>
                <a:latin typeface="Calibri" panose="020F0502020204030204"/>
                <a:ea typeface="+mn-ea"/>
                <a:cs typeface="+mn-cs"/>
                <a:sym typeface="Arial"/>
              </a:rPr>
              <a:t>Entered into force</a:t>
            </a:r>
          </a:p>
        </p:txBody>
      </p:sp>
      <p:sp>
        <p:nvSpPr>
          <p:cNvPr id="4" name="Inhaltsplatzhalter 7">
            <a:extLst>
              <a:ext uri="{FF2B5EF4-FFF2-40B4-BE49-F238E27FC236}">
                <a16:creationId xmlns:a16="http://schemas.microsoft.com/office/drawing/2014/main" id="{98BE74FA-D367-8B19-F377-087D7732655A}"/>
              </a:ext>
            </a:extLst>
          </p:cNvPr>
          <p:cNvSpPr txBox="1">
            <a:spLocks/>
          </p:cNvSpPr>
          <p:nvPr/>
        </p:nvSpPr>
        <p:spPr>
          <a:xfrm>
            <a:off x="7560853" y="1265713"/>
            <a:ext cx="4487808" cy="5449436"/>
          </a:xfrm>
          <a:prstGeom prst="rect">
            <a:avLst/>
          </a:prstGeom>
          <a:solidFill>
            <a:srgbClr val="C7D6F1"/>
          </a:solidFill>
        </p:spPr>
        <p:txBody>
          <a:bodyPr anchor="ctr"/>
          <a:lstStyle>
            <a:lvl1pPr marL="180000" indent="-180000" algn="l" defTabSz="914400" rtl="0" eaLnBrk="1" latinLnBrk="0" hangingPunct="1">
              <a:spcBef>
                <a:spcPts val="600"/>
              </a:spcBef>
              <a:buClr>
                <a:schemeClr val="tx1"/>
              </a:buClr>
              <a:buFont typeface="Wingdings" panose="05000000000000000000" pitchFamily="2" charset="2"/>
              <a:buChar char="§"/>
              <a:defRPr sz="1400" kern="1200">
                <a:solidFill>
                  <a:schemeClr val="tx1"/>
                </a:solidFill>
                <a:latin typeface="+mn-lt"/>
                <a:ea typeface="+mn-ea"/>
                <a:cs typeface="+mn-cs"/>
              </a:defRPr>
            </a:lvl1pPr>
            <a:lvl2pPr marL="36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2pPr>
            <a:lvl3pPr marL="54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3pPr>
            <a:lvl4pPr marL="72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4pPr>
            <a:lvl5pPr marL="90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219170">
              <a:spcBef>
                <a:spcPts val="400"/>
              </a:spcBef>
              <a:buClr>
                <a:srgbClr val="5F5F5F"/>
              </a:buClr>
              <a:buNone/>
              <a:defRPr/>
            </a:pPr>
            <a:r>
              <a:rPr lang="de-DE" sz="1867" b="1" dirty="0">
                <a:solidFill>
                  <a:srgbClr val="5F5F5F"/>
                </a:solidFill>
                <a:latin typeface="Calibri" panose="020F0502020204030204"/>
              </a:rPr>
              <a:t>Inzwischen wird der DPP in folgenden Rechtsakten / </a:t>
            </a:r>
            <a:r>
              <a:rPr lang="de-DE" sz="1867" b="1" dirty="0" err="1">
                <a:solidFill>
                  <a:srgbClr val="5F5F5F"/>
                </a:solidFill>
                <a:latin typeface="Calibri" panose="020F0502020204030204"/>
              </a:rPr>
              <a:t>diesbzgl</a:t>
            </a:r>
            <a:r>
              <a:rPr lang="de-DE" sz="1867" b="1" dirty="0">
                <a:solidFill>
                  <a:srgbClr val="5F5F5F"/>
                </a:solidFill>
                <a:latin typeface="Calibri" panose="020F0502020204030204"/>
              </a:rPr>
              <a:t>. Entwürfen genannt</a:t>
            </a:r>
          </a:p>
          <a:p>
            <a:pPr marL="0" indent="0" defTabSz="1219170">
              <a:spcBef>
                <a:spcPts val="400"/>
              </a:spcBef>
              <a:buClr>
                <a:srgbClr val="5F5F5F"/>
              </a:buClr>
              <a:buNone/>
              <a:defRPr/>
            </a:pPr>
            <a:endParaRPr lang="de-DE" sz="1867" b="1" dirty="0">
              <a:solidFill>
                <a:srgbClr val="5F5F5F"/>
              </a:solidFill>
              <a:latin typeface="Calibri" panose="020F0502020204030204"/>
            </a:endParaRPr>
          </a:p>
          <a:p>
            <a:pPr marL="239994" indent="-239994" defTabSz="1219170">
              <a:spcBef>
                <a:spcPts val="400"/>
              </a:spcBef>
              <a:buClr>
                <a:srgbClr val="5F5F5F"/>
              </a:buClr>
              <a:defRPr/>
            </a:pPr>
            <a:r>
              <a:rPr lang="de-DE" sz="1867" b="1" dirty="0">
                <a:solidFill>
                  <a:srgbClr val="5F5F5F"/>
                </a:solidFill>
                <a:latin typeface="Calibri" panose="020F0502020204030204"/>
              </a:rPr>
              <a:t>Batterieverordnung</a:t>
            </a:r>
          </a:p>
          <a:p>
            <a:pPr marL="239994" indent="-239994" defTabSz="1219170">
              <a:spcBef>
                <a:spcPts val="400"/>
              </a:spcBef>
              <a:buClr>
                <a:srgbClr val="5F5F5F"/>
              </a:buClr>
              <a:defRPr/>
            </a:pPr>
            <a:r>
              <a:rPr lang="de-DE" sz="1867" b="1" dirty="0">
                <a:solidFill>
                  <a:srgbClr val="5F5F5F"/>
                </a:solidFill>
                <a:latin typeface="Calibri" panose="020F0502020204030204"/>
              </a:rPr>
              <a:t>ESPR (Working Plan) </a:t>
            </a:r>
            <a:r>
              <a:rPr lang="de-DE" sz="1867" b="1" dirty="0">
                <a:solidFill>
                  <a:srgbClr val="5F5F5F"/>
                </a:solidFill>
                <a:latin typeface="Calibri" panose="020F0502020204030204"/>
                <a:sym typeface="Wingdings" panose="05000000000000000000" pitchFamily="2" charset="2"/>
              </a:rPr>
              <a:t> </a:t>
            </a:r>
            <a:r>
              <a:rPr lang="en-US" sz="1867" dirty="0">
                <a:solidFill>
                  <a:srgbClr val="5F5F5F"/>
                </a:solidFill>
                <a:latin typeface="Calibri" panose="020F0502020204030204"/>
              </a:rPr>
              <a:t>Iron &amp; steel / </a:t>
            </a:r>
            <a:r>
              <a:rPr lang="en-US" sz="1867" dirty="0" err="1">
                <a:solidFill>
                  <a:srgbClr val="5F5F5F"/>
                </a:solidFill>
                <a:latin typeface="Calibri" panose="020F0502020204030204"/>
              </a:rPr>
              <a:t>Aluminium</a:t>
            </a:r>
            <a:r>
              <a:rPr lang="en-US" sz="1867" dirty="0">
                <a:solidFill>
                  <a:srgbClr val="5F5F5F"/>
                </a:solidFill>
                <a:latin typeface="Calibri" panose="020F0502020204030204"/>
              </a:rPr>
              <a:t> / Textile, notably garments and footwear / Furniture, including mattresses / </a:t>
            </a:r>
            <a:r>
              <a:rPr lang="en-US" sz="1867" dirty="0" err="1">
                <a:solidFill>
                  <a:srgbClr val="5F5F5F"/>
                </a:solidFill>
                <a:latin typeface="Calibri" panose="020F0502020204030204"/>
              </a:rPr>
              <a:t>Tyres</a:t>
            </a:r>
            <a:r>
              <a:rPr lang="en-US" sz="1867" dirty="0">
                <a:solidFill>
                  <a:srgbClr val="5F5F5F"/>
                </a:solidFill>
                <a:latin typeface="Calibri" panose="020F0502020204030204"/>
              </a:rPr>
              <a:t> / Detergents / Paints / Lubricants / Chemicals / Energy related products / ICT products and other electronics</a:t>
            </a:r>
          </a:p>
          <a:p>
            <a:pPr marL="239994" indent="-239994" defTabSz="1219170">
              <a:spcBef>
                <a:spcPts val="400"/>
              </a:spcBef>
              <a:buClr>
                <a:srgbClr val="5F5F5F"/>
              </a:buClr>
              <a:defRPr/>
            </a:pPr>
            <a:r>
              <a:rPr lang="de-DE" sz="1867" b="1" dirty="0">
                <a:solidFill>
                  <a:srgbClr val="5F5F5F"/>
                </a:solidFill>
                <a:latin typeface="Calibri" panose="020F0502020204030204"/>
              </a:rPr>
              <a:t>Bauprodukteverordnung</a:t>
            </a:r>
          </a:p>
          <a:p>
            <a:pPr marL="239994" indent="-239994" defTabSz="1219170">
              <a:spcBef>
                <a:spcPts val="400"/>
              </a:spcBef>
              <a:buClr>
                <a:srgbClr val="5F5F5F"/>
              </a:buClr>
              <a:defRPr/>
            </a:pPr>
            <a:r>
              <a:rPr lang="de-DE" sz="1867" b="1" dirty="0">
                <a:solidFill>
                  <a:srgbClr val="5F5F5F"/>
                </a:solidFill>
                <a:latin typeface="Calibri" panose="020F0502020204030204"/>
              </a:rPr>
              <a:t>Spielzeugverordnung</a:t>
            </a:r>
          </a:p>
          <a:p>
            <a:pPr marL="239994" indent="-239994" defTabSz="1219170">
              <a:spcBef>
                <a:spcPts val="400"/>
              </a:spcBef>
              <a:buClr>
                <a:srgbClr val="5F5F5F"/>
              </a:buClr>
              <a:defRPr/>
            </a:pPr>
            <a:r>
              <a:rPr lang="de-DE" sz="1867" b="1" dirty="0">
                <a:solidFill>
                  <a:srgbClr val="5F5F5F"/>
                </a:solidFill>
                <a:latin typeface="Calibri" panose="020F0502020204030204"/>
              </a:rPr>
              <a:t>Detergenzien-Verordnung</a:t>
            </a:r>
          </a:p>
          <a:p>
            <a:pPr marL="239994" indent="-239994" defTabSz="1219170">
              <a:spcBef>
                <a:spcPts val="400"/>
              </a:spcBef>
              <a:buClr>
                <a:srgbClr val="5F5F5F"/>
              </a:buClr>
              <a:defRPr/>
            </a:pPr>
            <a:r>
              <a:rPr lang="de-DE" sz="1867" b="1" dirty="0">
                <a:solidFill>
                  <a:srgbClr val="5F5F5F"/>
                </a:solidFill>
                <a:latin typeface="Calibri" panose="020F0502020204030204"/>
              </a:rPr>
              <a:t>Altfahrzeugverordnung</a:t>
            </a:r>
          </a:p>
          <a:p>
            <a:pPr marL="239994" indent="-239994" defTabSz="1219170">
              <a:spcBef>
                <a:spcPts val="400"/>
              </a:spcBef>
              <a:buClr>
                <a:srgbClr val="5F5F5F"/>
              </a:buClr>
              <a:defRPr/>
            </a:pPr>
            <a:r>
              <a:rPr lang="de-DE" sz="1867" b="1" dirty="0">
                <a:solidFill>
                  <a:srgbClr val="5F5F5F"/>
                </a:solidFill>
                <a:latin typeface="Calibri" panose="020F0502020204030204"/>
              </a:rPr>
              <a:t>Critical Raw Materials Act</a:t>
            </a:r>
          </a:p>
          <a:p>
            <a:pPr marL="239994" indent="-239994" defTabSz="1219170">
              <a:spcBef>
                <a:spcPts val="400"/>
              </a:spcBef>
              <a:buClr>
                <a:srgbClr val="5F5F5F"/>
              </a:buClr>
              <a:defRPr/>
            </a:pPr>
            <a:r>
              <a:rPr lang="de-DE" sz="1867" dirty="0" err="1">
                <a:solidFill>
                  <a:srgbClr val="5F5F5F"/>
                </a:solidFill>
                <a:latin typeface="Calibri" panose="020F0502020204030204"/>
              </a:rPr>
              <a:t>to</a:t>
            </a:r>
            <a:r>
              <a:rPr lang="de-DE" sz="1867" dirty="0">
                <a:solidFill>
                  <a:srgbClr val="5F5F5F"/>
                </a:solidFill>
                <a:latin typeface="Calibri" panose="020F0502020204030204"/>
              </a:rPr>
              <a:t> </a:t>
            </a:r>
            <a:r>
              <a:rPr lang="de-DE" sz="1867" dirty="0" err="1">
                <a:solidFill>
                  <a:srgbClr val="5F5F5F"/>
                </a:solidFill>
                <a:latin typeface="Calibri" panose="020F0502020204030204"/>
              </a:rPr>
              <a:t>be</a:t>
            </a:r>
            <a:r>
              <a:rPr lang="de-DE" sz="1867" dirty="0">
                <a:solidFill>
                  <a:srgbClr val="5F5F5F"/>
                </a:solidFill>
                <a:latin typeface="Calibri" panose="020F0502020204030204"/>
              </a:rPr>
              <a:t> </a:t>
            </a:r>
            <a:r>
              <a:rPr lang="de-DE" sz="1867" dirty="0" err="1">
                <a:solidFill>
                  <a:srgbClr val="5F5F5F"/>
                </a:solidFill>
                <a:latin typeface="Calibri" panose="020F0502020204030204"/>
              </a:rPr>
              <a:t>continued</a:t>
            </a:r>
            <a:endParaRPr lang="de-DE" sz="1867" dirty="0">
              <a:solidFill>
                <a:srgbClr val="5F5F5F"/>
              </a:solidFill>
              <a:latin typeface="Calibri" panose="020F0502020204030204"/>
            </a:endParaRPr>
          </a:p>
        </p:txBody>
      </p:sp>
    </p:spTree>
    <p:extLst>
      <p:ext uri="{BB962C8B-B14F-4D97-AF65-F5344CB8AC3E}">
        <p14:creationId xmlns:p14="http://schemas.microsoft.com/office/powerpoint/2010/main" val="2301066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5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5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6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5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5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6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056" grpId="0" animBg="1"/>
      <p:bldP spid="1059" grpId="0"/>
      <p:bldP spid="1061" grpId="0" animBg="1"/>
      <p:bldP spid="9" grpId="0" animBg="1"/>
      <p:bldP spid="7" grpId="0" animBg="1"/>
      <p:bldP spid="1055" grpId="0" animBg="1"/>
      <p:bldP spid="1058" grpId="0"/>
      <p:bldP spid="1064" grpId="0"/>
      <p:bldP spid="10" grpId="0" animBg="1"/>
      <p:bldP spid="14" grpId="0" animBg="1"/>
      <p:bldP spid="16" grpId="0" animBg="1"/>
      <p:bldP spid="17" grpId="0" animBg="1"/>
      <p:bldP spid="18" grpId="0"/>
      <p:bldP spid="19" grpId="0" animBg="1"/>
      <p:bldP spid="20" grpId="0"/>
      <p:bldP spid="26" grpId="0" animBg="1"/>
    </p:bld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4B9F24-D40F-4DA0-81ED-491988AE7194}"/>
              </a:ext>
            </a:extLst>
          </p:cNvPr>
          <p:cNvSpPr>
            <a:spLocks noGrp="1"/>
          </p:cNvSpPr>
          <p:nvPr>
            <p:ph type="title"/>
          </p:nvPr>
        </p:nvSpPr>
        <p:spPr/>
        <p:txBody>
          <a:bodyPr vert="horz" lIns="0" tIns="0" rIns="0" bIns="0" rtlCol="0" anchor="t">
            <a:normAutofit fontScale="90000"/>
          </a:bodyPr>
          <a:lstStyle/>
          <a:p>
            <a:r>
              <a:rPr lang="en-GB" sz="3200" dirty="0"/>
              <a:t>CEN CLC JTC 24 “Digital Product Passport Framework and System”</a:t>
            </a:r>
          </a:p>
        </p:txBody>
      </p:sp>
      <p:sp>
        <p:nvSpPr>
          <p:cNvPr id="5" name="Datumsplatzhalter 4">
            <a:extLst>
              <a:ext uri="{FF2B5EF4-FFF2-40B4-BE49-F238E27FC236}">
                <a16:creationId xmlns:a16="http://schemas.microsoft.com/office/drawing/2014/main" id="{49502DF6-8CAF-45FB-B400-B02B609BE144}"/>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D8205F-8589-45AD-ACD3-883110F3170A}" type="datetime1">
              <a:rPr kumimoji="0" lang="en-GB" sz="800" b="0" i="0" u="none" strike="noStrike" kern="1200" cap="none" spc="0" normalizeH="0" baseline="0" noProof="0" smtClean="0">
                <a:ln>
                  <a:noFill/>
                </a:ln>
                <a:solidFill>
                  <a:prstClr val="black">
                    <a:tint val="75000"/>
                  </a:prst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21/11/2024</a:t>
            </a:fld>
            <a:endParaRPr kumimoji="0" lang="en-GB" sz="800"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sp>
        <p:nvSpPr>
          <p:cNvPr id="4" name="Foliennummernplatzhalter 3">
            <a:extLst>
              <a:ext uri="{FF2B5EF4-FFF2-40B4-BE49-F238E27FC236}">
                <a16:creationId xmlns:a16="http://schemas.microsoft.com/office/drawing/2014/main" id="{2B73EB8B-9B73-45D8-8F72-6671EC4839E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rPr>
              <a:t>- </a:t>
            </a:r>
            <a:fld id="{BAB80714-810E-45A6-A70B-2342A68DA98C}" type="slidenum">
              <a:rPr kumimoji="0" lang="en-GB" sz="800" b="0" i="0" u="none" strike="noStrike" kern="1200" cap="none" spc="0" normalizeH="0" baseline="0" noProof="0" smtClean="0">
                <a:ln>
                  <a:noFill/>
                </a:ln>
                <a:solidFill>
                  <a:prstClr val="black">
                    <a:tint val="75000"/>
                  </a:prst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41</a:t>
            </a:fld>
            <a:r>
              <a:rPr kumimoji="0" lang="en-GB" sz="800"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rPr>
              <a:t> -</a:t>
            </a:r>
          </a:p>
        </p:txBody>
      </p:sp>
      <p:sp>
        <p:nvSpPr>
          <p:cNvPr id="8" name="Rechteck 7">
            <a:extLst>
              <a:ext uri="{FF2B5EF4-FFF2-40B4-BE49-F238E27FC236}">
                <a16:creationId xmlns:a16="http://schemas.microsoft.com/office/drawing/2014/main" id="{D37EBB99-0FC5-4CCD-B17B-CBC58FF603A2}"/>
              </a:ext>
            </a:extLst>
          </p:cNvPr>
          <p:cNvSpPr/>
          <p:nvPr/>
        </p:nvSpPr>
        <p:spPr>
          <a:xfrm>
            <a:off x="479425" y="1332429"/>
            <a:ext cx="3924133" cy="8646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1C3F52"/>
                </a:solidFill>
                <a:effectLst/>
                <a:uLnTx/>
                <a:uFillTx/>
                <a:latin typeface="Calibri" panose="020F0502020204030204"/>
                <a:ea typeface="+mn-ea"/>
                <a:cs typeface="+mn-cs"/>
              </a:rPr>
              <a:t>Objectives</a:t>
            </a:r>
          </a:p>
        </p:txBody>
      </p:sp>
      <p:sp>
        <p:nvSpPr>
          <p:cNvPr id="9" name="Rechteck 8">
            <a:extLst>
              <a:ext uri="{FF2B5EF4-FFF2-40B4-BE49-F238E27FC236}">
                <a16:creationId xmlns:a16="http://schemas.microsoft.com/office/drawing/2014/main" id="{CCFB39B4-B297-4B8F-8D83-5EB201363E59}"/>
              </a:ext>
            </a:extLst>
          </p:cNvPr>
          <p:cNvSpPr/>
          <p:nvPr/>
        </p:nvSpPr>
        <p:spPr>
          <a:xfrm>
            <a:off x="4520806" y="1332430"/>
            <a:ext cx="3046397" cy="864650"/>
          </a:xfrm>
          <a:prstGeom prst="rect">
            <a:avLst/>
          </a:prstGeom>
          <a:solidFill>
            <a:srgbClr val="004377"/>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Calibri" panose="020F0502020204030204"/>
                <a:ea typeface="+mn-ea"/>
                <a:cs typeface="+mn-cs"/>
              </a:rPr>
              <a:t>Participants</a:t>
            </a:r>
          </a:p>
        </p:txBody>
      </p:sp>
      <p:sp>
        <p:nvSpPr>
          <p:cNvPr id="10" name="Rechteck 9">
            <a:extLst>
              <a:ext uri="{FF2B5EF4-FFF2-40B4-BE49-F238E27FC236}">
                <a16:creationId xmlns:a16="http://schemas.microsoft.com/office/drawing/2014/main" id="{CAB9D72F-3F3C-4749-B524-66EF6D47580B}"/>
              </a:ext>
            </a:extLst>
          </p:cNvPr>
          <p:cNvSpPr/>
          <p:nvPr/>
        </p:nvSpPr>
        <p:spPr>
          <a:xfrm>
            <a:off x="479425" y="2347232"/>
            <a:ext cx="3924133" cy="37301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err="1">
                <a:ln>
                  <a:noFill/>
                </a:ln>
                <a:solidFill>
                  <a:srgbClr val="1C3F52"/>
                </a:solidFill>
                <a:effectLst/>
                <a:uLnTx/>
                <a:uFillTx/>
                <a:latin typeface="Calibri" panose="020F0502020204030204"/>
                <a:ea typeface="+mn-ea"/>
                <a:cs typeface="+mn-cs"/>
              </a:rPr>
              <a:t>Fulfill</a:t>
            </a:r>
            <a:r>
              <a:rPr kumimoji="0" lang="en-GB" sz="2400" b="0" i="0" u="none" strike="noStrike" kern="1200" cap="none" spc="0" normalizeH="0" baseline="0" noProof="0" dirty="0">
                <a:ln>
                  <a:noFill/>
                </a:ln>
                <a:solidFill>
                  <a:srgbClr val="1C3F52"/>
                </a:solidFill>
                <a:effectLst/>
                <a:uLnTx/>
                <a:uFillTx/>
                <a:latin typeface="Calibri" panose="020F0502020204030204"/>
                <a:ea typeface="+mn-ea"/>
                <a:cs typeface="+mn-cs"/>
              </a:rPr>
              <a:t> the </a:t>
            </a:r>
            <a:r>
              <a:rPr kumimoji="0" lang="en-GB" sz="2400" b="1" i="0" u="none" strike="noStrike" kern="1200" cap="none" spc="0" normalizeH="0" baseline="0" noProof="0" dirty="0">
                <a:ln>
                  <a:noFill/>
                </a:ln>
                <a:solidFill>
                  <a:srgbClr val="1C3F52"/>
                </a:solidFill>
                <a:effectLst/>
                <a:uLnTx/>
                <a:uFillTx/>
                <a:latin typeface="Calibri" panose="020F0502020204030204"/>
                <a:ea typeface="+mn-ea"/>
                <a:cs typeface="+mn-cs"/>
              </a:rPr>
              <a:t>Standardization Request</a:t>
            </a:r>
            <a:r>
              <a:rPr kumimoji="0" lang="en-GB" sz="2400" b="0" i="0" u="none" strike="noStrike" kern="1200" cap="none" spc="0" normalizeH="0" baseline="0" noProof="0" dirty="0">
                <a:ln>
                  <a:noFill/>
                </a:ln>
                <a:solidFill>
                  <a:srgbClr val="1C3F52"/>
                </a:solidFill>
                <a:effectLst/>
                <a:uLnTx/>
                <a:uFillTx/>
                <a:latin typeface="Calibri" panose="020F0502020204030204"/>
                <a:ea typeface="+mn-ea"/>
                <a:cs typeface="+mn-cs"/>
              </a:rPr>
              <a:t> (</a:t>
            </a:r>
            <a:r>
              <a:rPr kumimoji="0" lang="en-GB" sz="2400" b="0" i="0" u="none" strike="noStrike" kern="1200" cap="none" spc="0" normalizeH="0" baseline="0" noProof="0" dirty="0" err="1">
                <a:ln>
                  <a:noFill/>
                </a:ln>
                <a:solidFill>
                  <a:srgbClr val="1C3F52"/>
                </a:solidFill>
                <a:effectLst/>
                <a:uLnTx/>
                <a:uFillTx/>
                <a:latin typeface="Calibri" panose="020F0502020204030204"/>
                <a:ea typeface="+mn-ea"/>
                <a:cs typeface="+mn-cs"/>
              </a:rPr>
              <a:t>SReq</a:t>
            </a:r>
            <a:r>
              <a:rPr kumimoji="0" lang="en-GB" sz="2400" b="0" i="0" u="none" strike="noStrike" kern="1200" cap="none" spc="0" normalizeH="0" baseline="0" noProof="0" dirty="0">
                <a:ln>
                  <a:noFill/>
                </a:ln>
                <a:solidFill>
                  <a:srgbClr val="1C3F52"/>
                </a:solidFill>
                <a:effectLst/>
                <a:uLnTx/>
                <a:uFillTx/>
                <a:latin typeface="Calibri" panose="020F0502020204030204"/>
                <a:ea typeface="+mn-ea"/>
                <a:cs typeface="+mn-cs"/>
              </a:rPr>
              <a:t>) to define </a:t>
            </a:r>
            <a:r>
              <a:rPr kumimoji="0" lang="en-GB" sz="2400" b="1" i="0" u="none" strike="noStrike" kern="1200" cap="none" spc="0" normalizeH="0" baseline="0" noProof="0" dirty="0">
                <a:ln>
                  <a:noFill/>
                </a:ln>
                <a:solidFill>
                  <a:srgbClr val="1C3F52"/>
                </a:solidFill>
                <a:effectLst/>
                <a:uLnTx/>
                <a:uFillTx/>
                <a:latin typeface="Calibri" panose="020F0502020204030204"/>
                <a:ea typeface="+mn-ea"/>
                <a:cs typeface="+mn-cs"/>
              </a:rPr>
              <a:t>harmonized standards for the DPP System </a:t>
            </a:r>
            <a:r>
              <a:rPr kumimoji="0" lang="en-GB" sz="2400" b="0" i="0" u="none" strike="noStrike" kern="1200" cap="none" spc="0" normalizeH="0" baseline="0" noProof="0" dirty="0">
                <a:ln>
                  <a:noFill/>
                </a:ln>
                <a:solidFill>
                  <a:srgbClr val="1C3F52"/>
                </a:solidFill>
                <a:effectLst/>
                <a:uLnTx/>
                <a:uFillTx/>
                <a:latin typeface="Calibri" panose="020F0502020204030204"/>
                <a:ea typeface="+mn-ea"/>
                <a:cs typeface="+mn-cs"/>
              </a:rPr>
              <a:t>according to</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srgbClr val="1C3F52"/>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err="1">
                <a:ln>
                  <a:noFill/>
                </a:ln>
                <a:solidFill>
                  <a:srgbClr val="1C3F52"/>
                </a:solidFill>
                <a:effectLst/>
                <a:uLnTx/>
                <a:uFillTx/>
                <a:latin typeface="Calibri" panose="020F0502020204030204"/>
                <a:ea typeface="+mn-ea"/>
                <a:cs typeface="+mn-cs"/>
              </a:rPr>
              <a:t>Ecodesign</a:t>
            </a:r>
            <a:r>
              <a:rPr kumimoji="0" lang="en-GB" sz="2400" b="1" i="0" u="none" strike="noStrike" kern="1200" cap="none" spc="0" normalizeH="0" baseline="0" noProof="0" dirty="0">
                <a:ln>
                  <a:noFill/>
                </a:ln>
                <a:solidFill>
                  <a:srgbClr val="1C3F52"/>
                </a:solidFill>
                <a:effectLst/>
                <a:uLnTx/>
                <a:uFillTx/>
                <a:latin typeface="Calibri" panose="020F0502020204030204"/>
                <a:ea typeface="+mn-ea"/>
                <a:cs typeface="+mn-cs"/>
              </a:rPr>
              <a:t> for Sustainable Products Regulation (ESPR)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srgbClr val="1C3F52"/>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1C3F52"/>
                </a:solidFill>
                <a:effectLst/>
                <a:uLnTx/>
                <a:uFillTx/>
                <a:latin typeface="Calibri" panose="020F0502020204030204"/>
                <a:ea typeface="+mn-ea"/>
                <a:cs typeface="+mn-cs"/>
              </a:rPr>
              <a:t>Battery Regulation</a:t>
            </a:r>
            <a:r>
              <a:rPr kumimoji="0" lang="en-GB" sz="2400" b="0" i="0" u="none" strike="noStrike" kern="1200" cap="none" spc="0" normalizeH="0" baseline="0" noProof="0" dirty="0">
                <a:ln>
                  <a:noFill/>
                </a:ln>
                <a:solidFill>
                  <a:srgbClr val="1C3F52"/>
                </a:solidFill>
                <a:effectLst/>
                <a:uLnTx/>
                <a:uFillTx/>
                <a:latin typeface="Calibri" panose="020F0502020204030204"/>
                <a:ea typeface="+mn-ea"/>
                <a:cs typeface="+mn-cs"/>
              </a:rPr>
              <a:t> + </a:t>
            </a:r>
            <a:r>
              <a:rPr kumimoji="0" lang="en-GB" sz="2400" b="1" i="0" u="none" strike="noStrike" kern="1200" cap="none" spc="0" normalizeH="0" baseline="0" noProof="0" dirty="0">
                <a:ln>
                  <a:noFill/>
                </a:ln>
                <a:solidFill>
                  <a:srgbClr val="1C3F52"/>
                </a:solidFill>
                <a:effectLst/>
                <a:uLnTx/>
                <a:uFillTx/>
                <a:latin typeface="Calibri" panose="020F0502020204030204"/>
                <a:ea typeface="+mn-ea"/>
                <a:cs typeface="+mn-cs"/>
              </a:rPr>
              <a:t>…</a:t>
            </a:r>
          </a:p>
        </p:txBody>
      </p:sp>
      <p:sp>
        <p:nvSpPr>
          <p:cNvPr id="11" name="Rechteck 10">
            <a:extLst>
              <a:ext uri="{FF2B5EF4-FFF2-40B4-BE49-F238E27FC236}">
                <a16:creationId xmlns:a16="http://schemas.microsoft.com/office/drawing/2014/main" id="{D2A9AF1B-456F-41B0-908F-66A1560E07AC}"/>
              </a:ext>
            </a:extLst>
          </p:cNvPr>
          <p:cNvSpPr/>
          <p:nvPr/>
        </p:nvSpPr>
        <p:spPr>
          <a:xfrm>
            <a:off x="4520806" y="2347232"/>
            <a:ext cx="3046397" cy="3730172"/>
          </a:xfrm>
          <a:prstGeom prst="rect">
            <a:avLst/>
          </a:prstGeom>
          <a:solidFill>
            <a:srgbClr val="004377"/>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Appr. 140 Experts 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Delegations from 20 Member States + </a:t>
            </a:r>
            <a:r>
              <a:rPr kumimoji="0" lang="en-GB" sz="2400" b="0" i="0" u="none" strike="noStrike" kern="1200" cap="none" spc="0" normalizeH="0" baseline="0" noProof="0" dirty="0" err="1">
                <a:ln>
                  <a:noFill/>
                </a:ln>
                <a:solidFill>
                  <a:prstClr val="white"/>
                </a:solidFill>
                <a:effectLst/>
                <a:uLnTx/>
                <a:uFillTx/>
                <a:latin typeface="Calibri" panose="020F0502020204030204"/>
                <a:ea typeface="+mn-ea"/>
                <a:cs typeface="+mn-cs"/>
              </a:rPr>
              <a:t>Swizzerland</a:t>
            </a: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Appr. 20 </a:t>
            </a:r>
            <a:r>
              <a:rPr kumimoji="0" lang="en-GB" sz="2400" b="0" i="0" u="none" strike="noStrike" kern="1200" cap="none" spc="0" normalizeH="0" baseline="0" noProof="0" dirty="0" err="1">
                <a:ln>
                  <a:noFill/>
                </a:ln>
                <a:solidFill>
                  <a:prstClr val="white"/>
                </a:solidFill>
                <a:effectLst/>
                <a:uLnTx/>
                <a:uFillTx/>
                <a:latin typeface="Calibri" panose="020F0502020204030204"/>
                <a:ea typeface="+mn-ea"/>
                <a:cs typeface="+mn-cs"/>
              </a:rPr>
              <a:t>Liasons</a:t>
            </a: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 requests (e.g. from US, China, Korea, Japan)</a:t>
            </a:r>
          </a:p>
        </p:txBody>
      </p:sp>
      <p:sp>
        <p:nvSpPr>
          <p:cNvPr id="13" name="Rechteck 12">
            <a:extLst>
              <a:ext uri="{FF2B5EF4-FFF2-40B4-BE49-F238E27FC236}">
                <a16:creationId xmlns:a16="http://schemas.microsoft.com/office/drawing/2014/main" id="{A4AA683B-F14C-4A3B-9CC6-B2A7ADC0370C}"/>
              </a:ext>
            </a:extLst>
          </p:cNvPr>
          <p:cNvSpPr/>
          <p:nvPr/>
        </p:nvSpPr>
        <p:spPr>
          <a:xfrm>
            <a:off x="7684451" y="1332430"/>
            <a:ext cx="3894741" cy="8646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1C3F52"/>
                </a:solidFill>
                <a:effectLst/>
                <a:uLnTx/>
                <a:uFillTx/>
                <a:latin typeface="Calibri" panose="020F0502020204030204"/>
                <a:ea typeface="+mn-ea"/>
                <a:cs typeface="+mn-cs"/>
              </a:rPr>
              <a:t>Timing</a:t>
            </a:r>
          </a:p>
        </p:txBody>
      </p:sp>
      <p:sp>
        <p:nvSpPr>
          <p:cNvPr id="14" name="Rechteck 13">
            <a:extLst>
              <a:ext uri="{FF2B5EF4-FFF2-40B4-BE49-F238E27FC236}">
                <a16:creationId xmlns:a16="http://schemas.microsoft.com/office/drawing/2014/main" id="{BCFF5FD7-2BBE-4DB0-A8A9-CF48EA282118}"/>
              </a:ext>
            </a:extLst>
          </p:cNvPr>
          <p:cNvSpPr/>
          <p:nvPr/>
        </p:nvSpPr>
        <p:spPr>
          <a:xfrm>
            <a:off x="7684451" y="2347232"/>
            <a:ext cx="3894741" cy="37301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srgbClr val="1C3F52"/>
              </a:solidFill>
              <a:effectLst/>
              <a:uLnTx/>
              <a:uFillTx/>
              <a:latin typeface="Calibri" panose="020F0502020204030204"/>
              <a:ea typeface="+mn-ea"/>
              <a:cs typeface="+mn-cs"/>
            </a:endParaRPr>
          </a:p>
        </p:txBody>
      </p:sp>
      <p:sp>
        <p:nvSpPr>
          <p:cNvPr id="6" name="Pfeil: nach rechts 5">
            <a:extLst>
              <a:ext uri="{FF2B5EF4-FFF2-40B4-BE49-F238E27FC236}">
                <a16:creationId xmlns:a16="http://schemas.microsoft.com/office/drawing/2014/main" id="{BFA2AF14-E481-4B5B-B098-FA991094EC32}"/>
              </a:ext>
            </a:extLst>
          </p:cNvPr>
          <p:cNvSpPr/>
          <p:nvPr/>
        </p:nvSpPr>
        <p:spPr>
          <a:xfrm>
            <a:off x="7868652" y="3723431"/>
            <a:ext cx="3608961" cy="831958"/>
          </a:xfrm>
          <a:prstGeom prst="rightArrow">
            <a:avLst/>
          </a:prstGeom>
          <a:solidFill>
            <a:srgbClr val="CCDEE5"/>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marL="0" marR="0" lvl="0" indent="0" algn="l" defTabSz="914400" rtl="0" eaLnBrk="1" fontAlgn="auto" latinLnBrk="0" hangingPunct="1">
              <a:lnSpc>
                <a:spcPts val="1960"/>
              </a:lnSpc>
              <a:spcBef>
                <a:spcPts val="0"/>
              </a:spcBef>
              <a:spcAft>
                <a:spcPts val="0"/>
              </a:spcAft>
              <a:buClr>
                <a:srgbClr val="5B9BD5"/>
              </a:buClr>
              <a:buSzTx/>
              <a:buFontTx/>
              <a:buNone/>
              <a:tabLst/>
              <a:defRPr/>
            </a:pPr>
            <a:r>
              <a:rPr kumimoji="0" lang="en-GB" sz="1400" b="1" i="0" u="none" strike="noStrike" kern="1200" cap="none" spc="0" normalizeH="0" baseline="0" noProof="0">
                <a:ln>
                  <a:noFill/>
                </a:ln>
                <a:solidFill>
                  <a:prstClr val="black"/>
                </a:solidFill>
                <a:effectLst/>
                <a:uLnTx/>
                <a:uFillTx/>
                <a:latin typeface="Calibri" panose="020F0502020204030204"/>
                <a:ea typeface="+mn-ea"/>
                <a:cs typeface="+mn-cs"/>
              </a:rPr>
              <a:t>2023 	2024	2025  ….  2028</a:t>
            </a:r>
          </a:p>
        </p:txBody>
      </p:sp>
      <p:cxnSp>
        <p:nvCxnSpPr>
          <p:cNvPr id="19" name="Gerader Verbinder 18">
            <a:extLst>
              <a:ext uri="{FF2B5EF4-FFF2-40B4-BE49-F238E27FC236}">
                <a16:creationId xmlns:a16="http://schemas.microsoft.com/office/drawing/2014/main" id="{E70EDD85-1E53-49D8-B280-36FDF192C009}"/>
              </a:ext>
            </a:extLst>
          </p:cNvPr>
          <p:cNvCxnSpPr/>
          <p:nvPr/>
        </p:nvCxnSpPr>
        <p:spPr>
          <a:xfrm>
            <a:off x="8649607" y="4321175"/>
            <a:ext cx="0" cy="464457"/>
          </a:xfrm>
          <a:prstGeom prst="line">
            <a:avLst/>
          </a:prstGeom>
          <a:ln w="9525">
            <a:solidFill>
              <a:schemeClr val="bg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Textfeld 19">
            <a:extLst>
              <a:ext uri="{FF2B5EF4-FFF2-40B4-BE49-F238E27FC236}">
                <a16:creationId xmlns:a16="http://schemas.microsoft.com/office/drawing/2014/main" id="{20322AC3-B11A-43F7-8BBE-09335C436611}"/>
              </a:ext>
            </a:extLst>
          </p:cNvPr>
          <p:cNvSpPr txBox="1"/>
          <p:nvPr/>
        </p:nvSpPr>
        <p:spPr>
          <a:xfrm>
            <a:off x="7669443" y="4887895"/>
            <a:ext cx="1960328" cy="494366"/>
          </a:xfrm>
          <a:prstGeom prst="rect">
            <a:avLst/>
          </a:prstGeom>
          <a:noFill/>
        </p:spPr>
        <p:txBody>
          <a:bodyPr wrap="square" lIns="0" tIns="0" rIns="0" bIns="0" rtlCol="0">
            <a:spAutoFit/>
          </a:bodyPr>
          <a:lstStyle/>
          <a:p>
            <a:pPr marL="0" marR="0" lvl="0" indent="0" algn="ctr" defTabSz="914400" rtl="0" eaLnBrk="1" fontAlgn="auto" latinLnBrk="0" hangingPunct="1">
              <a:lnSpc>
                <a:spcPts val="1960"/>
              </a:lnSpc>
              <a:spcBef>
                <a:spcPts val="0"/>
              </a:spcBef>
              <a:spcAft>
                <a:spcPts val="0"/>
              </a:spcAft>
              <a:buClr>
                <a:srgbClr val="5B9BD5"/>
              </a:buClr>
              <a:buSzTx/>
              <a:buFontTx/>
              <a:buNone/>
              <a:tabLst/>
              <a:defRPr/>
            </a:pP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Dec. 18</a:t>
            </a:r>
            <a:r>
              <a:rPr kumimoji="0" lang="en-GB" sz="1400" b="1" i="0" u="none" strike="noStrike" kern="1200" cap="none" spc="0" normalizeH="0" baseline="30000" noProof="0" dirty="0">
                <a:ln>
                  <a:noFill/>
                </a:ln>
                <a:solidFill>
                  <a:prstClr val="black"/>
                </a:solidFill>
                <a:effectLst/>
                <a:uLnTx/>
                <a:uFillTx/>
                <a:latin typeface="Calibri" panose="020F0502020204030204"/>
                <a:ea typeface="+mn-ea"/>
                <a:cs typeface="+mn-cs"/>
              </a:rPr>
              <a:t>th</a:t>
            </a: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 2023</a:t>
            </a:r>
          </a:p>
          <a:p>
            <a:pPr marL="0" marR="0" lvl="0" indent="0" algn="ctr" defTabSz="914400" rtl="0" eaLnBrk="1" fontAlgn="auto" latinLnBrk="0" hangingPunct="1">
              <a:lnSpc>
                <a:spcPts val="1960"/>
              </a:lnSpc>
              <a:spcBef>
                <a:spcPts val="0"/>
              </a:spcBef>
              <a:spcAft>
                <a:spcPts val="0"/>
              </a:spcAft>
              <a:buClr>
                <a:srgbClr val="5B9BD5"/>
              </a:buClr>
              <a:buSzTx/>
              <a:buFontTx/>
              <a:buNone/>
              <a:tabLst/>
              <a:defRPr/>
            </a:pP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Kick Off Meeting</a:t>
            </a:r>
          </a:p>
        </p:txBody>
      </p:sp>
      <p:sp>
        <p:nvSpPr>
          <p:cNvPr id="21" name="Textfeld 20">
            <a:extLst>
              <a:ext uri="{FF2B5EF4-FFF2-40B4-BE49-F238E27FC236}">
                <a16:creationId xmlns:a16="http://schemas.microsoft.com/office/drawing/2014/main" id="{690FB79E-13EE-45F8-8C79-FDB30E4F045D}"/>
              </a:ext>
            </a:extLst>
          </p:cNvPr>
          <p:cNvSpPr txBox="1"/>
          <p:nvPr/>
        </p:nvSpPr>
        <p:spPr>
          <a:xfrm>
            <a:off x="9423058" y="2616629"/>
            <a:ext cx="1195602" cy="1007327"/>
          </a:xfrm>
          <a:prstGeom prst="rect">
            <a:avLst/>
          </a:prstGeom>
          <a:noFill/>
        </p:spPr>
        <p:txBody>
          <a:bodyPr wrap="square" lIns="0" tIns="0" rIns="0" bIns="0" rtlCol="0">
            <a:spAutoFit/>
          </a:bodyPr>
          <a:lstStyle/>
          <a:p>
            <a:pPr marL="0" marR="0" lvl="0" indent="0" algn="ctr" defTabSz="914400" rtl="0" eaLnBrk="1" fontAlgn="auto" latinLnBrk="0" hangingPunct="1">
              <a:lnSpc>
                <a:spcPts val="1960"/>
              </a:lnSpc>
              <a:spcBef>
                <a:spcPts val="0"/>
              </a:spcBef>
              <a:spcAft>
                <a:spcPts val="0"/>
              </a:spcAft>
              <a:buClr>
                <a:srgbClr val="5B9BD5"/>
              </a:buClr>
              <a:buSzTx/>
              <a:buFontTx/>
              <a:buNone/>
              <a:tabLst/>
              <a:defRPr/>
            </a:pP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Deadline to deliver </a:t>
            </a:r>
            <a:r>
              <a:rPr kumimoji="0" lang="en-GB" sz="1400" b="1" i="0" u="none" strike="noStrike" kern="1200" cap="none" spc="0" normalizeH="0" baseline="0" noProof="0" dirty="0" err="1">
                <a:ln>
                  <a:noFill/>
                </a:ln>
                <a:solidFill>
                  <a:prstClr val="black"/>
                </a:solidFill>
                <a:effectLst/>
                <a:uLnTx/>
                <a:uFillTx/>
                <a:latin typeface="Calibri" panose="020F0502020204030204"/>
                <a:ea typeface="+mn-ea"/>
                <a:cs typeface="+mn-cs"/>
              </a:rPr>
              <a:t>hEN</a:t>
            </a: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 for 8 Modules</a:t>
            </a:r>
          </a:p>
          <a:p>
            <a:pPr marL="0" marR="0" lvl="0" indent="0" algn="ctr" defTabSz="914400" rtl="0" eaLnBrk="1" fontAlgn="auto" latinLnBrk="0" hangingPunct="1">
              <a:lnSpc>
                <a:spcPts val="1960"/>
              </a:lnSpc>
              <a:spcBef>
                <a:spcPts val="0"/>
              </a:spcBef>
              <a:spcAft>
                <a:spcPts val="0"/>
              </a:spcAft>
              <a:buClr>
                <a:srgbClr val="5B9BD5"/>
              </a:buClr>
              <a:buSzTx/>
              <a:buFontTx/>
              <a:buNone/>
              <a:tabLst/>
              <a:defRPr/>
            </a:pP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Dec. 31</a:t>
            </a:r>
            <a:r>
              <a:rPr kumimoji="0" lang="en-GB" sz="1400" b="1" i="0" u="none" strike="noStrike" kern="1200" cap="none" spc="0" normalizeH="0" baseline="30000" noProof="0" dirty="0">
                <a:ln>
                  <a:noFill/>
                </a:ln>
                <a:solidFill>
                  <a:prstClr val="black"/>
                </a:solidFill>
                <a:effectLst/>
                <a:uLnTx/>
                <a:uFillTx/>
                <a:latin typeface="Calibri" panose="020F0502020204030204"/>
                <a:ea typeface="+mn-ea"/>
                <a:cs typeface="+mn-cs"/>
              </a:rPr>
              <a:t>st</a:t>
            </a: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 2025</a:t>
            </a:r>
          </a:p>
        </p:txBody>
      </p:sp>
      <p:cxnSp>
        <p:nvCxnSpPr>
          <p:cNvPr id="23" name="Gerader Verbinder 22">
            <a:extLst>
              <a:ext uri="{FF2B5EF4-FFF2-40B4-BE49-F238E27FC236}">
                <a16:creationId xmlns:a16="http://schemas.microsoft.com/office/drawing/2014/main" id="{256D7D9D-79A7-44EB-B60B-F9002D4BACC8}"/>
              </a:ext>
            </a:extLst>
          </p:cNvPr>
          <p:cNvCxnSpPr/>
          <p:nvPr/>
        </p:nvCxnSpPr>
        <p:spPr>
          <a:xfrm>
            <a:off x="10020859" y="3597510"/>
            <a:ext cx="0" cy="541899"/>
          </a:xfrm>
          <a:prstGeom prst="line">
            <a:avLst/>
          </a:prstGeom>
          <a:ln w="9525">
            <a:solidFill>
              <a:schemeClr val="bg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Textfeld 23">
            <a:extLst>
              <a:ext uri="{FF2B5EF4-FFF2-40B4-BE49-F238E27FC236}">
                <a16:creationId xmlns:a16="http://schemas.microsoft.com/office/drawing/2014/main" id="{6F41DC36-AF40-486F-818C-6088AF78550B}"/>
              </a:ext>
            </a:extLst>
          </p:cNvPr>
          <p:cNvSpPr txBox="1"/>
          <p:nvPr/>
        </p:nvSpPr>
        <p:spPr>
          <a:xfrm>
            <a:off x="10215258" y="4835734"/>
            <a:ext cx="1195602" cy="494366"/>
          </a:xfrm>
          <a:prstGeom prst="rect">
            <a:avLst/>
          </a:prstGeom>
          <a:noFill/>
        </p:spPr>
        <p:txBody>
          <a:bodyPr wrap="square" lIns="0" tIns="0" rIns="0" bIns="0" rtlCol="0">
            <a:spAutoFit/>
          </a:bodyPr>
          <a:lstStyle/>
          <a:p>
            <a:pPr marL="0" marR="0" lvl="0" indent="0" algn="ctr" defTabSz="914400" rtl="0" eaLnBrk="1" fontAlgn="auto" latinLnBrk="0" hangingPunct="1">
              <a:lnSpc>
                <a:spcPts val="1960"/>
              </a:lnSpc>
              <a:spcBef>
                <a:spcPts val="0"/>
              </a:spcBef>
              <a:spcAft>
                <a:spcPts val="0"/>
              </a:spcAft>
              <a:buClr>
                <a:srgbClr val="5B9BD5"/>
              </a:buClr>
              <a:buSzTx/>
              <a:buFontTx/>
              <a:buNone/>
              <a:tabLst/>
              <a:defRPr/>
            </a:pP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Planned End of JTC 24</a:t>
            </a:r>
          </a:p>
        </p:txBody>
      </p:sp>
      <p:cxnSp>
        <p:nvCxnSpPr>
          <p:cNvPr id="25" name="Gerader Verbinder 24">
            <a:extLst>
              <a:ext uri="{FF2B5EF4-FFF2-40B4-BE49-F238E27FC236}">
                <a16:creationId xmlns:a16="http://schemas.microsoft.com/office/drawing/2014/main" id="{E3AFBB7C-0423-4BE3-BB83-B5BE7DD4D306}"/>
              </a:ext>
            </a:extLst>
          </p:cNvPr>
          <p:cNvCxnSpPr/>
          <p:nvPr/>
        </p:nvCxnSpPr>
        <p:spPr>
          <a:xfrm>
            <a:off x="10813059" y="4243733"/>
            <a:ext cx="0" cy="541899"/>
          </a:xfrm>
          <a:prstGeom prst="line">
            <a:avLst/>
          </a:prstGeom>
          <a:ln w="9525">
            <a:solidFill>
              <a:schemeClr val="bg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22940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80E2F66-F027-4DC3-A5DF-1F1FEA4BE29D}"/>
              </a:ext>
            </a:extLst>
          </p:cNvPr>
          <p:cNvSpPr>
            <a:spLocks noGrp="1"/>
          </p:cNvSpPr>
          <p:nvPr>
            <p:ph type="title"/>
          </p:nvPr>
        </p:nvSpPr>
        <p:spPr/>
        <p:txBody>
          <a:bodyPr>
            <a:normAutofit fontScale="90000"/>
          </a:bodyPr>
          <a:lstStyle/>
          <a:p>
            <a:r>
              <a:rPr lang="en-GB" dirty="0"/>
              <a:t>Organisation Scope :</a:t>
            </a:r>
            <a:br>
              <a:rPr lang="en-GB" dirty="0"/>
            </a:br>
            <a:r>
              <a:rPr lang="en-GB" dirty="0"/>
              <a:t>Who should be interested into JTC24</a:t>
            </a:r>
            <a:endParaRPr lang="en-US" dirty="0"/>
          </a:p>
        </p:txBody>
      </p:sp>
      <p:sp>
        <p:nvSpPr>
          <p:cNvPr id="4" name="Datumsplatzhalter 3">
            <a:extLst>
              <a:ext uri="{FF2B5EF4-FFF2-40B4-BE49-F238E27FC236}">
                <a16:creationId xmlns:a16="http://schemas.microsoft.com/office/drawing/2014/main" id="{2F587101-40B0-49FB-B3AA-3B53B8AB8094}"/>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774F6B5-5211-4BC3-9387-0DE658A69E6E}" type="datetime3">
              <a:rPr kumimoji="0" lang="en-US" sz="800" b="0" i="0" u="none" strike="noStrike" kern="1200" cap="none" spc="0" normalizeH="0" baseline="0" noProof="0" smtClean="0">
                <a:ln>
                  <a:noFill/>
                </a:ln>
                <a:solidFill>
                  <a:prstClr val="black">
                    <a:tint val="75000"/>
                  </a:prst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21 November 2024</a:t>
            </a:fld>
            <a:endParaRPr kumimoji="0" lang="en-GB" sz="800" b="0" i="0" u="none" strike="noStrike" kern="1200" cap="none" spc="0" normalizeH="0" baseline="0" noProof="0" dirty="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sp>
        <p:nvSpPr>
          <p:cNvPr id="6" name="Foliennummernplatzhalter 5">
            <a:extLst>
              <a:ext uri="{FF2B5EF4-FFF2-40B4-BE49-F238E27FC236}">
                <a16:creationId xmlns:a16="http://schemas.microsoft.com/office/drawing/2014/main" id="{F97C0EC4-277E-4D3A-9FB9-55FFE9D8914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E0195ED-8849-425B-853E-36B7CC572174}" type="slidenum">
              <a:rPr kumimoji="0" lang="en-GB" sz="800" b="0" i="0" u="none" strike="noStrike" kern="1200" cap="none" spc="0" normalizeH="0" baseline="0" noProof="0" smtClean="0">
                <a:ln>
                  <a:noFill/>
                </a:ln>
                <a:solidFill>
                  <a:prstClr val="black">
                    <a:tint val="75000"/>
                  </a:prst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GB" sz="800"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sp>
        <p:nvSpPr>
          <p:cNvPr id="7" name="Rechteck 6">
            <a:extLst>
              <a:ext uri="{FF2B5EF4-FFF2-40B4-BE49-F238E27FC236}">
                <a16:creationId xmlns:a16="http://schemas.microsoft.com/office/drawing/2014/main" id="{B767233D-8440-4E6C-BC96-5442E23C7230}"/>
              </a:ext>
            </a:extLst>
          </p:cNvPr>
          <p:cNvSpPr/>
          <p:nvPr/>
        </p:nvSpPr>
        <p:spPr>
          <a:xfrm>
            <a:off x="354040" y="1248629"/>
            <a:ext cx="5495249" cy="4792717"/>
          </a:xfrm>
          <a:prstGeom prst="rect">
            <a:avLst/>
          </a:prstGeom>
          <a:solidFill>
            <a:srgbClr val="FFFFFF"/>
          </a:solidFill>
          <a:ln w="25400" cap="flat" cmpd="sng" algn="ctr">
            <a:solidFill>
              <a:srgbClr val="4F81BD">
                <a:shade val="50000"/>
              </a:srgbClr>
            </a:solidFill>
            <a:prstDash val="solid"/>
          </a:ln>
          <a:effectLst/>
        </p:spPr>
        <p:txBody>
          <a:bodyPr rtlCol="0" anchor="t"/>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1" i="0" u="none" strike="noStrike" kern="0" cap="none" spc="0" normalizeH="0" baseline="0" noProof="0">
                <a:ln>
                  <a:noFill/>
                </a:ln>
                <a:solidFill>
                  <a:srgbClr val="1F497D"/>
                </a:solidFill>
                <a:effectLst/>
                <a:uLnTx/>
                <a:uFillTx/>
                <a:latin typeface="Arial"/>
                <a:ea typeface="+mn-ea"/>
                <a:cs typeface="+mn-cs"/>
                <a:sym typeface="Arial"/>
              </a:rPr>
              <a:t>The Core DPP System Perspective</a:t>
            </a:r>
          </a:p>
        </p:txBody>
      </p:sp>
      <p:sp>
        <p:nvSpPr>
          <p:cNvPr id="8" name="Rechteck: abgerundete Ecken 7">
            <a:extLst>
              <a:ext uri="{FF2B5EF4-FFF2-40B4-BE49-F238E27FC236}">
                <a16:creationId xmlns:a16="http://schemas.microsoft.com/office/drawing/2014/main" id="{FB594B99-EC2C-475B-85BC-3193E8022686}"/>
              </a:ext>
            </a:extLst>
          </p:cNvPr>
          <p:cNvSpPr/>
          <p:nvPr/>
        </p:nvSpPr>
        <p:spPr>
          <a:xfrm>
            <a:off x="2557282" y="4148582"/>
            <a:ext cx="2372169" cy="1752286"/>
          </a:xfrm>
          <a:prstGeom prst="roundRect">
            <a:avLst>
              <a:gd name="adj" fmla="val 9096"/>
            </a:avLst>
          </a:prstGeom>
          <a:solidFill>
            <a:srgbClr val="4F81BD"/>
          </a:solidFill>
          <a:ln w="25400" cap="flat" cmpd="sng" algn="ctr">
            <a:solidFill>
              <a:srgbClr val="4F81BD">
                <a:shade val="50000"/>
              </a:srgbClr>
            </a:solidFill>
            <a:prstDash val="solid"/>
          </a:ln>
          <a:effectLst/>
        </p:spPr>
        <p:txBody>
          <a:bodyPr rtlCol="0" anchor="t"/>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1" i="0" u="none" strike="noStrike" kern="0" cap="none" spc="0" normalizeH="0" baseline="0" noProof="0" dirty="0">
                <a:ln>
                  <a:noFill/>
                </a:ln>
                <a:solidFill>
                  <a:srgbClr val="FFFFFF"/>
                </a:solidFill>
                <a:effectLst/>
                <a:uLnTx/>
                <a:uFillTx/>
                <a:latin typeface="Arial"/>
                <a:ea typeface="+mn-ea"/>
                <a:cs typeface="+mn-cs"/>
                <a:sym typeface="Arial"/>
              </a:rPr>
              <a:t>Distributed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1" i="0" u="none" strike="noStrike" kern="0" cap="none" spc="0" normalizeH="0" baseline="0" noProof="0" dirty="0">
                <a:ln>
                  <a:noFill/>
                </a:ln>
                <a:solidFill>
                  <a:srgbClr val="FFFFFF"/>
                </a:solidFill>
                <a:effectLst/>
                <a:uLnTx/>
                <a:uFillTx/>
                <a:latin typeface="Arial"/>
                <a:ea typeface="+mn-ea"/>
                <a:cs typeface="+mn-cs"/>
                <a:sym typeface="Arial"/>
              </a:rPr>
              <a:t>DPP System Services</a:t>
            </a:r>
          </a:p>
        </p:txBody>
      </p:sp>
      <p:sp>
        <p:nvSpPr>
          <p:cNvPr id="9" name="Rechteck: abgerundete Ecken 8">
            <a:extLst>
              <a:ext uri="{FF2B5EF4-FFF2-40B4-BE49-F238E27FC236}">
                <a16:creationId xmlns:a16="http://schemas.microsoft.com/office/drawing/2014/main" id="{EAE97B7A-9293-4ADE-BF67-4DDE8133219C}"/>
              </a:ext>
            </a:extLst>
          </p:cNvPr>
          <p:cNvSpPr/>
          <p:nvPr/>
        </p:nvSpPr>
        <p:spPr>
          <a:xfrm>
            <a:off x="1230470" y="2698624"/>
            <a:ext cx="3689751" cy="1368654"/>
          </a:xfrm>
          <a:prstGeom prst="roundRect">
            <a:avLst>
              <a:gd name="adj" fmla="val 9096"/>
            </a:avLst>
          </a:prstGeom>
          <a:solidFill>
            <a:srgbClr val="4F81BD"/>
          </a:solidFill>
          <a:ln w="25400" cap="flat" cmpd="sng" algn="ctr">
            <a:solidFill>
              <a:srgbClr val="4F81BD">
                <a:shade val="50000"/>
              </a:srgbClr>
            </a:solidFill>
            <a:prstDash val="solid"/>
          </a:ln>
          <a:effectLst/>
        </p:spPr>
        <p:txBody>
          <a:bodyPr rtlCol="0" anchor="t"/>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1" i="0" u="none" strike="noStrike" kern="0" cap="none" spc="0" normalizeH="0" baseline="0" noProof="0">
                <a:ln>
                  <a:noFill/>
                </a:ln>
                <a:solidFill>
                  <a:srgbClr val="FFFFFF"/>
                </a:solidFill>
                <a:effectLst/>
                <a:uLnTx/>
                <a:uFillTx/>
                <a:latin typeface="Arial"/>
                <a:ea typeface="+mn-ea"/>
                <a:cs typeface="+mn-cs"/>
                <a:sym typeface="Arial"/>
              </a:rPr>
              <a:t>EC Central </a:t>
            </a:r>
            <a:br>
              <a:rPr kumimoji="0" lang="en-GB" sz="1600" b="1" i="0" u="none" strike="noStrike" kern="0" cap="none" spc="0" normalizeH="0" baseline="0" noProof="0">
                <a:ln>
                  <a:noFill/>
                </a:ln>
                <a:solidFill>
                  <a:srgbClr val="FFFFFF"/>
                </a:solidFill>
                <a:effectLst/>
                <a:uLnTx/>
                <a:uFillTx/>
                <a:latin typeface="Arial"/>
                <a:ea typeface="+mn-ea"/>
                <a:cs typeface="+mn-cs"/>
                <a:sym typeface="Arial"/>
              </a:rPr>
            </a:br>
            <a:r>
              <a:rPr kumimoji="0" lang="en-GB" sz="1600" b="1" i="0" u="none" strike="noStrike" kern="0" cap="none" spc="0" normalizeH="0" baseline="0" noProof="0">
                <a:ln>
                  <a:noFill/>
                </a:ln>
                <a:solidFill>
                  <a:srgbClr val="FFFFFF"/>
                </a:solidFill>
                <a:effectLst/>
                <a:uLnTx/>
                <a:uFillTx/>
                <a:latin typeface="Arial"/>
                <a:ea typeface="+mn-ea"/>
                <a:cs typeface="+mn-cs"/>
                <a:sym typeface="Arial"/>
              </a:rPr>
              <a:t>Services</a:t>
            </a:r>
          </a:p>
        </p:txBody>
      </p:sp>
      <p:sp>
        <p:nvSpPr>
          <p:cNvPr id="10" name="Zylinder 9">
            <a:extLst>
              <a:ext uri="{FF2B5EF4-FFF2-40B4-BE49-F238E27FC236}">
                <a16:creationId xmlns:a16="http://schemas.microsoft.com/office/drawing/2014/main" id="{75F40DB3-FC91-4E6B-9FDE-964FC9C3BD3A}"/>
              </a:ext>
            </a:extLst>
          </p:cNvPr>
          <p:cNvSpPr/>
          <p:nvPr/>
        </p:nvSpPr>
        <p:spPr>
          <a:xfrm>
            <a:off x="3501133" y="3272353"/>
            <a:ext cx="1282628" cy="740334"/>
          </a:xfrm>
          <a:prstGeom prst="can">
            <a:avLst/>
          </a:prstGeom>
          <a:solidFill>
            <a:srgbClr val="4BACC6">
              <a:lumMod val="75000"/>
            </a:srgbClr>
          </a:solidFill>
          <a:ln w="25400" cap="flat" cmpd="sng" algn="ctr">
            <a:solidFill>
              <a:srgbClr val="4F81BD">
                <a:shade val="5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FFFFFF"/>
                </a:solidFill>
                <a:effectLst/>
                <a:uLnTx/>
                <a:uFillTx/>
                <a:latin typeface="Arial"/>
                <a:ea typeface="+mn-ea"/>
                <a:cs typeface="+mn-cs"/>
                <a:sym typeface="Arial"/>
              </a:rPr>
              <a:t>PP Registry</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FFFFFF"/>
                </a:solidFill>
                <a:effectLst/>
                <a:uLnTx/>
                <a:uFillTx/>
                <a:latin typeface="Arial"/>
                <a:ea typeface="+mn-ea"/>
                <a:cs typeface="+mn-cs"/>
                <a:sym typeface="Arial"/>
              </a:rPr>
              <a:t>UID</a:t>
            </a:r>
          </a:p>
        </p:txBody>
      </p:sp>
      <p:pic>
        <p:nvPicPr>
          <p:cNvPr id="11" name="Grafik 10">
            <a:extLst>
              <a:ext uri="{FF2B5EF4-FFF2-40B4-BE49-F238E27FC236}">
                <a16:creationId xmlns:a16="http://schemas.microsoft.com/office/drawing/2014/main" id="{D0D8A0D8-9569-43CD-B50A-F5583BE3E93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08931" y="1710314"/>
            <a:ext cx="579600" cy="579600"/>
          </a:xfrm>
          <a:prstGeom prst="rect">
            <a:avLst/>
          </a:prstGeom>
        </p:spPr>
      </p:pic>
      <p:pic>
        <p:nvPicPr>
          <p:cNvPr id="12" name="Grafik 11">
            <a:extLst>
              <a:ext uri="{FF2B5EF4-FFF2-40B4-BE49-F238E27FC236}">
                <a16:creationId xmlns:a16="http://schemas.microsoft.com/office/drawing/2014/main" id="{39177082-B61E-443A-98A0-55D67B08000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411047" y="1710314"/>
            <a:ext cx="579600" cy="579600"/>
          </a:xfrm>
          <a:prstGeom prst="rect">
            <a:avLst/>
          </a:prstGeom>
        </p:spPr>
      </p:pic>
      <p:sp>
        <p:nvSpPr>
          <p:cNvPr id="13" name="Rechteck: abgerundete Ecken 12">
            <a:extLst>
              <a:ext uri="{FF2B5EF4-FFF2-40B4-BE49-F238E27FC236}">
                <a16:creationId xmlns:a16="http://schemas.microsoft.com/office/drawing/2014/main" id="{636B25C1-A90A-418E-AC63-F4391D9CCB77}"/>
              </a:ext>
            </a:extLst>
          </p:cNvPr>
          <p:cNvSpPr/>
          <p:nvPr/>
        </p:nvSpPr>
        <p:spPr>
          <a:xfrm>
            <a:off x="1230470" y="4145753"/>
            <a:ext cx="1256310" cy="1752286"/>
          </a:xfrm>
          <a:prstGeom prst="roundRect">
            <a:avLst>
              <a:gd name="adj" fmla="val 9096"/>
            </a:avLst>
          </a:prstGeom>
          <a:solidFill>
            <a:srgbClr val="4F81BD"/>
          </a:solidFill>
          <a:ln w="25400" cap="flat" cmpd="sng" algn="ctr">
            <a:solidFill>
              <a:srgbClr val="4F81BD">
                <a:shade val="50000"/>
              </a:srgbClr>
            </a:solidFill>
            <a:prstDash val="solid"/>
          </a:ln>
          <a:effectLst/>
        </p:spPr>
        <p:txBody>
          <a:bodyPr rtlCol="0" anchor="t"/>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1" i="0" u="none" strike="noStrike" kern="0" cap="none" spc="0" normalizeH="0" baseline="0" noProof="0">
                <a:ln>
                  <a:noFill/>
                </a:ln>
                <a:solidFill>
                  <a:srgbClr val="FFFFFF"/>
                </a:solidFill>
                <a:effectLst/>
                <a:uLnTx/>
                <a:uFillTx/>
                <a:latin typeface="Arial"/>
                <a:ea typeface="+mn-ea"/>
                <a:cs typeface="+mn-cs"/>
                <a:sym typeface="Arial"/>
              </a:rPr>
              <a:t>Third Party Services</a:t>
            </a:r>
          </a:p>
        </p:txBody>
      </p:sp>
      <p:sp>
        <p:nvSpPr>
          <p:cNvPr id="14" name="Zylinder 13">
            <a:extLst>
              <a:ext uri="{FF2B5EF4-FFF2-40B4-BE49-F238E27FC236}">
                <a16:creationId xmlns:a16="http://schemas.microsoft.com/office/drawing/2014/main" id="{F3E1AB72-71BB-401C-A786-307B85CD7536}"/>
              </a:ext>
            </a:extLst>
          </p:cNvPr>
          <p:cNvSpPr/>
          <p:nvPr/>
        </p:nvSpPr>
        <p:spPr>
          <a:xfrm>
            <a:off x="1348820" y="5171268"/>
            <a:ext cx="1090112" cy="514529"/>
          </a:xfrm>
          <a:prstGeom prst="can">
            <a:avLst/>
          </a:prstGeom>
          <a:solidFill>
            <a:srgbClr val="4BACC6">
              <a:lumMod val="75000"/>
            </a:srgbClr>
          </a:solidFill>
          <a:ln w="25400" cap="flat" cmpd="sng" algn="ctr">
            <a:solidFill>
              <a:srgbClr val="4F81BD">
                <a:shade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1"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100" b="0" i="0" u="none" strike="noStrike" kern="0" cap="none" spc="0" normalizeH="0" baseline="0" noProof="0">
                <a:ln>
                  <a:noFill/>
                </a:ln>
                <a:solidFill>
                  <a:srgbClr val="FFFFFF"/>
                </a:solidFill>
                <a:effectLst/>
                <a:uLnTx/>
                <a:uFillTx/>
                <a:latin typeface="Arial"/>
                <a:ea typeface="+mn-ea"/>
                <a:cs typeface="+mn-cs"/>
                <a:sym typeface="Arial"/>
              </a:rPr>
              <a:t>Backup Service</a:t>
            </a:r>
          </a:p>
        </p:txBody>
      </p:sp>
      <p:sp>
        <p:nvSpPr>
          <p:cNvPr id="15" name="Zylinder 14">
            <a:extLst>
              <a:ext uri="{FF2B5EF4-FFF2-40B4-BE49-F238E27FC236}">
                <a16:creationId xmlns:a16="http://schemas.microsoft.com/office/drawing/2014/main" id="{3EFB9BAF-7FD6-4857-8F69-A9266947F071}"/>
              </a:ext>
            </a:extLst>
          </p:cNvPr>
          <p:cNvSpPr/>
          <p:nvPr/>
        </p:nvSpPr>
        <p:spPr>
          <a:xfrm>
            <a:off x="2596129" y="5171269"/>
            <a:ext cx="525345" cy="514529"/>
          </a:xfrm>
          <a:prstGeom prst="can">
            <a:avLst/>
          </a:prstGeom>
          <a:solidFill>
            <a:srgbClr val="4BACC6">
              <a:lumMod val="75000"/>
            </a:srgbClr>
          </a:solidFill>
          <a:ln w="25400" cap="flat" cmpd="sng" algn="ctr">
            <a:solidFill>
              <a:srgbClr val="4F81BD">
                <a:shade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800" b="0" i="0" u="none" strike="noStrike" kern="0" cap="none" spc="0" normalizeH="0" baseline="0" noProof="0">
                <a:ln>
                  <a:noFill/>
                </a:ln>
                <a:solidFill>
                  <a:srgbClr val="FFFFFF"/>
                </a:solidFill>
                <a:effectLst/>
                <a:uLnTx/>
                <a:uFillTx/>
                <a:latin typeface="Arial"/>
                <a:ea typeface="+mn-ea"/>
                <a:cs typeface="+mn-cs"/>
                <a:sym typeface="Arial"/>
              </a:rPr>
              <a:t>AAS</a:t>
            </a:r>
          </a:p>
        </p:txBody>
      </p:sp>
      <p:sp>
        <p:nvSpPr>
          <p:cNvPr id="16" name="Zylinder 15">
            <a:extLst>
              <a:ext uri="{FF2B5EF4-FFF2-40B4-BE49-F238E27FC236}">
                <a16:creationId xmlns:a16="http://schemas.microsoft.com/office/drawing/2014/main" id="{B9CB2D0C-0FED-44BF-9FF7-454AC08705E3}"/>
              </a:ext>
            </a:extLst>
          </p:cNvPr>
          <p:cNvSpPr/>
          <p:nvPr/>
        </p:nvSpPr>
        <p:spPr>
          <a:xfrm>
            <a:off x="3159494" y="5171269"/>
            <a:ext cx="525345" cy="514529"/>
          </a:xfrm>
          <a:prstGeom prst="can">
            <a:avLst/>
          </a:prstGeom>
          <a:solidFill>
            <a:srgbClr val="4BACC6">
              <a:lumMod val="75000"/>
            </a:srgbClr>
          </a:solidFill>
          <a:ln w="25400" cap="flat" cmpd="sng" algn="ctr">
            <a:solidFill>
              <a:srgbClr val="4F81BD">
                <a:shade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800" b="0" i="0" u="none" strike="noStrike" kern="0" cap="none" spc="0" normalizeH="0" baseline="0" noProof="0">
                <a:ln>
                  <a:noFill/>
                </a:ln>
                <a:solidFill>
                  <a:srgbClr val="FFFFFF"/>
                </a:solidFill>
                <a:effectLst/>
                <a:uLnTx/>
                <a:uFillTx/>
                <a:latin typeface="Arial"/>
                <a:ea typeface="+mn-ea"/>
                <a:cs typeface="+mn-cs"/>
                <a:sym typeface="Arial"/>
              </a:rPr>
              <a:t>NGSI-LD</a:t>
            </a:r>
          </a:p>
        </p:txBody>
      </p:sp>
      <p:sp>
        <p:nvSpPr>
          <p:cNvPr id="17" name="Zylinder 16">
            <a:extLst>
              <a:ext uri="{FF2B5EF4-FFF2-40B4-BE49-F238E27FC236}">
                <a16:creationId xmlns:a16="http://schemas.microsoft.com/office/drawing/2014/main" id="{8233E59B-0080-4F97-8474-A8FE57D152A7}"/>
              </a:ext>
            </a:extLst>
          </p:cNvPr>
          <p:cNvSpPr/>
          <p:nvPr/>
        </p:nvSpPr>
        <p:spPr>
          <a:xfrm>
            <a:off x="4286224" y="5171269"/>
            <a:ext cx="525345" cy="514529"/>
          </a:xfrm>
          <a:prstGeom prst="can">
            <a:avLst/>
          </a:prstGeom>
          <a:solidFill>
            <a:srgbClr val="4BACC6">
              <a:lumMod val="75000"/>
            </a:srgbClr>
          </a:solidFill>
          <a:ln w="25400" cap="flat" cmpd="sng" algn="ctr">
            <a:solidFill>
              <a:srgbClr val="4F81BD">
                <a:shade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800" b="0" i="0" u="none" strike="noStrike" kern="0" cap="none" spc="0" normalizeH="0" baseline="0" noProof="0">
                <a:ln>
                  <a:noFill/>
                </a:ln>
                <a:solidFill>
                  <a:srgbClr val="FFFFFF"/>
                </a:solidFill>
                <a:effectLst/>
                <a:uLnTx/>
                <a:uFillTx/>
                <a:latin typeface="Arial"/>
                <a:ea typeface="+mn-ea"/>
                <a:cs typeface="+mn-cs"/>
                <a:sym typeface="Arial"/>
              </a:rPr>
              <a:t>…</a:t>
            </a:r>
          </a:p>
        </p:txBody>
      </p:sp>
      <p:sp>
        <p:nvSpPr>
          <p:cNvPr id="18" name="Zylinder 17">
            <a:extLst>
              <a:ext uri="{FF2B5EF4-FFF2-40B4-BE49-F238E27FC236}">
                <a16:creationId xmlns:a16="http://schemas.microsoft.com/office/drawing/2014/main" id="{4150B595-C24C-424F-93DF-4BE6899B5811}"/>
              </a:ext>
            </a:extLst>
          </p:cNvPr>
          <p:cNvSpPr/>
          <p:nvPr/>
        </p:nvSpPr>
        <p:spPr>
          <a:xfrm>
            <a:off x="3722859" y="5171269"/>
            <a:ext cx="525345" cy="514529"/>
          </a:xfrm>
          <a:prstGeom prst="can">
            <a:avLst/>
          </a:prstGeom>
          <a:solidFill>
            <a:srgbClr val="4BACC6">
              <a:lumMod val="75000"/>
            </a:srgbClr>
          </a:solidFill>
          <a:ln w="25400" cap="flat" cmpd="sng" algn="ctr">
            <a:solidFill>
              <a:srgbClr val="4F81BD">
                <a:shade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800" b="0" i="0" u="none" strike="noStrike" kern="0" cap="none" spc="0" normalizeH="0" baseline="0" noProof="0">
                <a:ln>
                  <a:noFill/>
                </a:ln>
                <a:solidFill>
                  <a:srgbClr val="FFFFFF"/>
                </a:solidFill>
                <a:effectLst/>
                <a:uLnTx/>
                <a:uFillTx/>
                <a:latin typeface="Arial"/>
                <a:ea typeface="+mn-ea"/>
                <a:cs typeface="+mn-cs"/>
                <a:sym typeface="Arial"/>
              </a:rPr>
              <a:t>SQL</a:t>
            </a:r>
          </a:p>
        </p:txBody>
      </p:sp>
      <p:pic>
        <p:nvPicPr>
          <p:cNvPr id="19" name="Grafik 18">
            <a:extLst>
              <a:ext uri="{FF2B5EF4-FFF2-40B4-BE49-F238E27FC236}">
                <a16:creationId xmlns:a16="http://schemas.microsoft.com/office/drawing/2014/main" id="{19B20381-6499-494D-85A6-F3EB1EC30CB8}"/>
              </a:ext>
            </a:extLst>
          </p:cNvPr>
          <p:cNvPicPr>
            <a:picLocks noChangeAspect="1"/>
          </p:cNvPicPr>
          <p:nvPr/>
        </p:nvPicPr>
        <p:blipFill>
          <a:blip r:embed="rId6"/>
          <a:stretch>
            <a:fillRect/>
          </a:stretch>
        </p:blipFill>
        <p:spPr>
          <a:xfrm>
            <a:off x="1324655" y="1823002"/>
            <a:ext cx="415333" cy="413007"/>
          </a:xfrm>
          <a:prstGeom prst="rect">
            <a:avLst/>
          </a:prstGeom>
        </p:spPr>
      </p:pic>
      <p:grpSp>
        <p:nvGrpSpPr>
          <p:cNvPr id="20" name="Gruppieren 19">
            <a:extLst>
              <a:ext uri="{FF2B5EF4-FFF2-40B4-BE49-F238E27FC236}">
                <a16:creationId xmlns:a16="http://schemas.microsoft.com/office/drawing/2014/main" id="{8C95B06D-3E02-4763-B905-6A6E2F83578C}"/>
              </a:ext>
            </a:extLst>
          </p:cNvPr>
          <p:cNvGrpSpPr/>
          <p:nvPr/>
        </p:nvGrpSpPr>
        <p:grpSpPr>
          <a:xfrm>
            <a:off x="1794670" y="1747285"/>
            <a:ext cx="488808" cy="560330"/>
            <a:chOff x="7615747" y="1595238"/>
            <a:chExt cx="857587" cy="983068"/>
          </a:xfrm>
        </p:grpSpPr>
        <p:sp>
          <p:nvSpPr>
            <p:cNvPr id="21" name="Rechteck: abgerundete Ecken 20">
              <a:extLst>
                <a:ext uri="{FF2B5EF4-FFF2-40B4-BE49-F238E27FC236}">
                  <a16:creationId xmlns:a16="http://schemas.microsoft.com/office/drawing/2014/main" id="{B3FAB852-086A-4CD7-B727-F38E1C1D2E65}"/>
                </a:ext>
              </a:extLst>
            </p:cNvPr>
            <p:cNvSpPr/>
            <p:nvPr/>
          </p:nvSpPr>
          <p:spPr>
            <a:xfrm>
              <a:off x="7615747" y="1712691"/>
              <a:ext cx="850206" cy="781134"/>
            </a:xfrm>
            <a:prstGeom prst="roundRect">
              <a:avLst/>
            </a:prstGeom>
            <a:solidFill>
              <a:srgbClr val="FFFFFF"/>
            </a:solidFill>
            <a:ln w="9525" cap="flat" cmpd="sng" algn="ctr">
              <a:solidFill>
                <a:srgbClr val="000000"/>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8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22" name="Grafik 21">
              <a:extLst>
                <a:ext uri="{FF2B5EF4-FFF2-40B4-BE49-F238E27FC236}">
                  <a16:creationId xmlns:a16="http://schemas.microsoft.com/office/drawing/2014/main" id="{395B797F-8D11-4732-813D-22AB1C521E1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629982" y="1595238"/>
              <a:ext cx="843352" cy="843352"/>
            </a:xfrm>
            <a:prstGeom prst="rect">
              <a:avLst/>
            </a:prstGeom>
          </p:spPr>
        </p:pic>
        <p:sp>
          <p:nvSpPr>
            <p:cNvPr id="23" name="Textfeld 22">
              <a:extLst>
                <a:ext uri="{FF2B5EF4-FFF2-40B4-BE49-F238E27FC236}">
                  <a16:creationId xmlns:a16="http://schemas.microsoft.com/office/drawing/2014/main" id="{45C6646C-BB1F-47C2-B56C-06719E19117C}"/>
                </a:ext>
              </a:extLst>
            </p:cNvPr>
            <p:cNvSpPr txBox="1"/>
            <p:nvPr/>
          </p:nvSpPr>
          <p:spPr>
            <a:xfrm>
              <a:off x="7661710" y="2193397"/>
              <a:ext cx="779896" cy="38490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800" b="0" i="0" u="none" strike="noStrike" kern="0" cap="none" spc="0" normalizeH="0" baseline="0" noProof="0">
                  <a:ln>
                    <a:noFill/>
                  </a:ln>
                  <a:solidFill>
                    <a:srgbClr val="000000"/>
                  </a:solidFill>
                  <a:effectLst/>
                  <a:uLnTx/>
                  <a:uFillTx/>
                  <a:latin typeface="Work Sans" pitchFamily="2" charset="0"/>
                  <a:ea typeface="+mn-ea"/>
                  <a:cs typeface="Arial"/>
                  <a:sym typeface="Arial"/>
                </a:rPr>
                <a:t>NFC</a:t>
              </a:r>
              <a:endParaRPr kumimoji="0" lang="en-GB" sz="800" b="0" i="0" u="none" strike="noStrike" kern="0" cap="none" spc="0" normalizeH="0" baseline="0" noProof="0">
                <a:ln>
                  <a:noFill/>
                </a:ln>
                <a:solidFill>
                  <a:srgbClr val="000000"/>
                </a:solidFill>
                <a:effectLst/>
                <a:uLnTx/>
                <a:uFillTx/>
                <a:latin typeface="Arial"/>
                <a:ea typeface="+mn-ea"/>
                <a:cs typeface="Arial"/>
                <a:sym typeface="Arial"/>
              </a:endParaRPr>
            </a:p>
          </p:txBody>
        </p:sp>
      </p:grpSp>
      <p:pic>
        <p:nvPicPr>
          <p:cNvPr id="24" name="Grafik 23">
            <a:extLst>
              <a:ext uri="{FF2B5EF4-FFF2-40B4-BE49-F238E27FC236}">
                <a16:creationId xmlns:a16="http://schemas.microsoft.com/office/drawing/2014/main" id="{0B36E35A-5C5B-496E-BACD-7292CED89CC4}"/>
              </a:ext>
            </a:extLst>
          </p:cNvPr>
          <p:cNvPicPr>
            <a:picLocks noChangeAspect="1"/>
          </p:cNvPicPr>
          <p:nvPr/>
        </p:nvPicPr>
        <p:blipFill>
          <a:blip r:embed="rId9"/>
          <a:stretch>
            <a:fillRect/>
          </a:stretch>
        </p:blipFill>
        <p:spPr>
          <a:xfrm>
            <a:off x="2362340" y="1824301"/>
            <a:ext cx="434329" cy="434329"/>
          </a:xfrm>
          <a:prstGeom prst="rect">
            <a:avLst/>
          </a:prstGeom>
        </p:spPr>
      </p:pic>
      <p:pic>
        <p:nvPicPr>
          <p:cNvPr id="25" name="Grafik 24">
            <a:extLst>
              <a:ext uri="{FF2B5EF4-FFF2-40B4-BE49-F238E27FC236}">
                <a16:creationId xmlns:a16="http://schemas.microsoft.com/office/drawing/2014/main" id="{A800BD90-E678-4B76-AB41-11F713C9B7B2}"/>
              </a:ext>
            </a:extLst>
          </p:cNvPr>
          <p:cNvPicPr>
            <a:picLocks noChangeAspect="1"/>
          </p:cNvPicPr>
          <p:nvPr/>
        </p:nvPicPr>
        <p:blipFill rotWithShape="1">
          <a:blip r:embed="rId10"/>
          <a:srcRect l="65082" t="34048" r="12470" b="43838"/>
          <a:stretch/>
        </p:blipFill>
        <p:spPr>
          <a:xfrm>
            <a:off x="2888101" y="1823246"/>
            <a:ext cx="434328" cy="434329"/>
          </a:xfrm>
          <a:prstGeom prst="rect">
            <a:avLst/>
          </a:prstGeom>
        </p:spPr>
      </p:pic>
      <p:sp>
        <p:nvSpPr>
          <p:cNvPr id="26" name="Rechteck: abgerundete Ecken 25">
            <a:extLst>
              <a:ext uri="{FF2B5EF4-FFF2-40B4-BE49-F238E27FC236}">
                <a16:creationId xmlns:a16="http://schemas.microsoft.com/office/drawing/2014/main" id="{D437FE33-C642-4B59-AC0F-7DFA5E29829B}"/>
              </a:ext>
            </a:extLst>
          </p:cNvPr>
          <p:cNvSpPr/>
          <p:nvPr/>
        </p:nvSpPr>
        <p:spPr>
          <a:xfrm>
            <a:off x="1387575" y="3322195"/>
            <a:ext cx="1864297" cy="676883"/>
          </a:xfrm>
          <a:prstGeom prst="roundRect">
            <a:avLst/>
          </a:prstGeom>
          <a:solidFill>
            <a:srgbClr val="EEECE1">
              <a:lumMod val="50000"/>
            </a:srgbClr>
          </a:solidFill>
          <a:ln w="25400" cap="flat" cmpd="sng" algn="ctr">
            <a:solidFill>
              <a:srgbClr val="4F81BD">
                <a:shade val="5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a:ln>
                  <a:noFill/>
                </a:ln>
                <a:solidFill>
                  <a:srgbClr val="FFFFFF"/>
                </a:solidFill>
                <a:effectLst/>
                <a:uLnTx/>
                <a:uFillTx/>
                <a:latin typeface="Arial"/>
                <a:ea typeface="+mn-ea"/>
                <a:cs typeface="+mn-cs"/>
                <a:sym typeface="Arial"/>
              </a:rPr>
              <a:t>Passport Services</a:t>
            </a:r>
          </a:p>
        </p:txBody>
      </p:sp>
      <p:sp>
        <p:nvSpPr>
          <p:cNvPr id="27" name="Textfeld 26">
            <a:extLst>
              <a:ext uri="{FF2B5EF4-FFF2-40B4-BE49-F238E27FC236}">
                <a16:creationId xmlns:a16="http://schemas.microsoft.com/office/drawing/2014/main" id="{1247DF11-EFB7-4E8F-A5B2-4BA8B64DDD4A}"/>
              </a:ext>
            </a:extLst>
          </p:cNvPr>
          <p:cNvSpPr txBox="1"/>
          <p:nvPr/>
        </p:nvSpPr>
        <p:spPr>
          <a:xfrm>
            <a:off x="1224232" y="2224026"/>
            <a:ext cx="2098198"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b="0" i="0" u="none" strike="noStrike" kern="0" cap="none" spc="0" normalizeH="0" baseline="0" noProof="0">
                <a:ln>
                  <a:noFill/>
                </a:ln>
                <a:solidFill>
                  <a:srgbClr val="000000"/>
                </a:solidFill>
                <a:effectLst/>
                <a:uLnTx/>
                <a:uFillTx/>
                <a:latin typeface="Arial"/>
                <a:ea typeface="+mn-ea"/>
                <a:cs typeface="Arial"/>
                <a:sym typeface="Arial"/>
              </a:rPr>
              <a:t>Data Carrier and </a:t>
            </a:r>
            <a:br>
              <a:rPr kumimoji="0" lang="en-GB" sz="1200" b="0" i="0" u="none" strike="noStrike" kern="0" cap="none" spc="0" normalizeH="0" baseline="0" noProof="0">
                <a:ln>
                  <a:noFill/>
                </a:ln>
                <a:solidFill>
                  <a:srgbClr val="000000"/>
                </a:solidFill>
                <a:effectLst/>
                <a:uLnTx/>
                <a:uFillTx/>
                <a:latin typeface="Arial"/>
                <a:ea typeface="+mn-ea"/>
                <a:cs typeface="Arial"/>
                <a:sym typeface="Arial"/>
              </a:rPr>
            </a:br>
            <a:r>
              <a:rPr kumimoji="0" lang="en-GB" sz="1200" b="0" i="0" u="none" strike="noStrike" kern="0" cap="none" spc="0" normalizeH="0" baseline="0" noProof="0">
                <a:ln>
                  <a:noFill/>
                </a:ln>
                <a:solidFill>
                  <a:srgbClr val="000000"/>
                </a:solidFill>
                <a:effectLst/>
                <a:uLnTx/>
                <a:uFillTx/>
                <a:latin typeface="Arial"/>
                <a:ea typeface="+mn-ea"/>
                <a:cs typeface="Arial"/>
                <a:sym typeface="Arial"/>
              </a:rPr>
              <a:t>Unique Identifier Solutions</a:t>
            </a:r>
          </a:p>
        </p:txBody>
      </p:sp>
      <p:sp>
        <p:nvSpPr>
          <p:cNvPr id="28" name="Textfeld 27">
            <a:extLst>
              <a:ext uri="{FF2B5EF4-FFF2-40B4-BE49-F238E27FC236}">
                <a16:creationId xmlns:a16="http://schemas.microsoft.com/office/drawing/2014/main" id="{853A8D3D-FC8E-4B81-8C24-75109D0B8DD2}"/>
              </a:ext>
            </a:extLst>
          </p:cNvPr>
          <p:cNvSpPr txBox="1"/>
          <p:nvPr/>
        </p:nvSpPr>
        <p:spPr>
          <a:xfrm>
            <a:off x="3841288" y="2245971"/>
            <a:ext cx="1208985"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b="0" i="0" u="none" strike="noStrike" kern="0" cap="none" spc="0" normalizeH="0" baseline="0" noProof="0">
                <a:ln>
                  <a:noFill/>
                </a:ln>
                <a:solidFill>
                  <a:srgbClr val="000000"/>
                </a:solidFill>
                <a:effectLst/>
                <a:uLnTx/>
                <a:uFillTx/>
                <a:latin typeface="Arial"/>
                <a:ea typeface="+mn-ea"/>
                <a:cs typeface="Arial"/>
                <a:sym typeface="Arial"/>
              </a:rPr>
              <a:t>Public, Private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b="0" i="0" u="none" strike="noStrike" kern="0" cap="none" spc="0" normalizeH="0" baseline="0" noProof="0">
                <a:ln>
                  <a:noFill/>
                </a:ln>
                <a:solidFill>
                  <a:srgbClr val="000000"/>
                </a:solidFill>
                <a:effectLst/>
                <a:uLnTx/>
                <a:uFillTx/>
                <a:latin typeface="Arial"/>
                <a:ea typeface="+mn-ea"/>
                <a:cs typeface="Arial"/>
                <a:sym typeface="Arial"/>
              </a:rPr>
              <a:t>Stakeholder</a:t>
            </a:r>
          </a:p>
        </p:txBody>
      </p:sp>
      <p:pic>
        <p:nvPicPr>
          <p:cNvPr id="29" name="Grafik 28">
            <a:extLst>
              <a:ext uri="{FF2B5EF4-FFF2-40B4-BE49-F238E27FC236}">
                <a16:creationId xmlns:a16="http://schemas.microsoft.com/office/drawing/2014/main" id="{F838749F-99B7-4B31-8C8E-342225D899E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593505" y="1760839"/>
            <a:ext cx="507077" cy="507077"/>
          </a:xfrm>
          <a:prstGeom prst="rect">
            <a:avLst/>
          </a:prstGeom>
        </p:spPr>
      </p:pic>
      <p:pic>
        <p:nvPicPr>
          <p:cNvPr id="30" name="Grafik 29">
            <a:extLst>
              <a:ext uri="{FF2B5EF4-FFF2-40B4-BE49-F238E27FC236}">
                <a16:creationId xmlns:a16="http://schemas.microsoft.com/office/drawing/2014/main" id="{B2CB65B7-345A-4BD6-9FE1-A53AF79B2A4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176176" y="4114647"/>
            <a:ext cx="432280" cy="432280"/>
          </a:xfrm>
          <a:prstGeom prst="rect">
            <a:avLst/>
          </a:prstGeom>
        </p:spPr>
      </p:pic>
      <p:pic>
        <p:nvPicPr>
          <p:cNvPr id="31" name="Grafik 30">
            <a:extLst>
              <a:ext uri="{FF2B5EF4-FFF2-40B4-BE49-F238E27FC236}">
                <a16:creationId xmlns:a16="http://schemas.microsoft.com/office/drawing/2014/main" id="{22F90D04-0382-426B-82E1-311806BA95F7}"/>
              </a:ext>
            </a:extLst>
          </p:cNvPr>
          <p:cNvPicPr>
            <a:picLocks noChangeAspect="1"/>
          </p:cNvPicPr>
          <p:nvPr/>
        </p:nvPicPr>
        <p:blipFill>
          <a:blip r:embed="rId13">
            <a:clrChange>
              <a:clrFrom>
                <a:srgbClr val="FFFFFF"/>
              </a:clrFrom>
              <a:clrTo>
                <a:srgbClr val="FFFFFF">
                  <a:alpha val="0"/>
                </a:srgbClr>
              </a:clrTo>
            </a:clrChange>
          </a:blip>
          <a:stretch>
            <a:fillRect/>
          </a:stretch>
        </p:blipFill>
        <p:spPr>
          <a:xfrm>
            <a:off x="631561" y="4696409"/>
            <a:ext cx="364799" cy="364799"/>
          </a:xfrm>
          <a:prstGeom prst="rect">
            <a:avLst/>
          </a:prstGeom>
        </p:spPr>
      </p:pic>
      <p:pic>
        <p:nvPicPr>
          <p:cNvPr id="32" name="Grafik 31">
            <a:extLst>
              <a:ext uri="{FF2B5EF4-FFF2-40B4-BE49-F238E27FC236}">
                <a16:creationId xmlns:a16="http://schemas.microsoft.com/office/drawing/2014/main" id="{527F002B-286E-48EE-A52F-5A5A6F8EBC33}"/>
              </a:ext>
            </a:extLst>
          </p:cNvPr>
          <p:cNvPicPr>
            <a:picLocks noChangeAspect="1"/>
          </p:cNvPicPr>
          <p:nvPr/>
        </p:nvPicPr>
        <p:blipFill>
          <a:blip r:embed="rId13">
            <a:clrChange>
              <a:clrFrom>
                <a:srgbClr val="FFFFFF"/>
              </a:clrFrom>
              <a:clrTo>
                <a:srgbClr val="FFFFFF">
                  <a:alpha val="0"/>
                </a:srgbClr>
              </a:clrTo>
            </a:clrChange>
          </a:blip>
          <a:stretch>
            <a:fillRect/>
          </a:stretch>
        </p:blipFill>
        <p:spPr>
          <a:xfrm>
            <a:off x="5197506" y="4934449"/>
            <a:ext cx="364799" cy="364799"/>
          </a:xfrm>
          <a:prstGeom prst="rect">
            <a:avLst/>
          </a:prstGeom>
        </p:spPr>
      </p:pic>
      <p:pic>
        <p:nvPicPr>
          <p:cNvPr id="33" name="Grafik 32">
            <a:extLst>
              <a:ext uri="{FF2B5EF4-FFF2-40B4-BE49-F238E27FC236}">
                <a16:creationId xmlns:a16="http://schemas.microsoft.com/office/drawing/2014/main" id="{05AFDA6C-D747-4AE1-9C97-D0AE8AC3761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173230" y="2941605"/>
            <a:ext cx="432280" cy="432280"/>
          </a:xfrm>
          <a:prstGeom prst="rect">
            <a:avLst/>
          </a:prstGeom>
        </p:spPr>
      </p:pic>
      <p:sp>
        <p:nvSpPr>
          <p:cNvPr id="34" name="Textfeld 33">
            <a:extLst>
              <a:ext uri="{FF2B5EF4-FFF2-40B4-BE49-F238E27FC236}">
                <a16:creationId xmlns:a16="http://schemas.microsoft.com/office/drawing/2014/main" id="{84B0D98A-3FE4-4DB7-9870-47C6097A60A2}"/>
              </a:ext>
            </a:extLst>
          </p:cNvPr>
          <p:cNvSpPr txBox="1"/>
          <p:nvPr/>
        </p:nvSpPr>
        <p:spPr>
          <a:xfrm>
            <a:off x="4921198" y="4501236"/>
            <a:ext cx="919839"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000" b="0" i="0" u="none" strike="noStrike" kern="0" cap="none" spc="0" normalizeH="0" baseline="0" noProof="0">
                <a:ln>
                  <a:noFill/>
                </a:ln>
                <a:solidFill>
                  <a:srgbClr val="000000"/>
                </a:solidFill>
                <a:effectLst/>
                <a:uLnTx/>
                <a:uFillTx/>
                <a:latin typeface="Arial"/>
                <a:ea typeface="+mn-ea"/>
                <a:cs typeface="Arial"/>
                <a:sym typeface="Arial"/>
              </a:rPr>
              <a:t>Economic Operator</a:t>
            </a:r>
          </a:p>
        </p:txBody>
      </p:sp>
      <p:sp>
        <p:nvSpPr>
          <p:cNvPr id="35" name="Textfeld 34">
            <a:extLst>
              <a:ext uri="{FF2B5EF4-FFF2-40B4-BE49-F238E27FC236}">
                <a16:creationId xmlns:a16="http://schemas.microsoft.com/office/drawing/2014/main" id="{D1ABF23C-78CC-4400-9D21-B41D7E8D1660}"/>
              </a:ext>
            </a:extLst>
          </p:cNvPr>
          <p:cNvSpPr txBox="1"/>
          <p:nvPr/>
        </p:nvSpPr>
        <p:spPr>
          <a:xfrm>
            <a:off x="4919987" y="5282104"/>
            <a:ext cx="919839" cy="553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000" b="0" i="0" u="none" strike="noStrike" kern="0" cap="none" spc="0" normalizeH="0" baseline="0" noProof="0" dirty="0">
                <a:ln>
                  <a:noFill/>
                </a:ln>
                <a:solidFill>
                  <a:srgbClr val="000000"/>
                </a:solidFill>
                <a:effectLst/>
                <a:uLnTx/>
                <a:uFillTx/>
                <a:latin typeface="Arial"/>
                <a:ea typeface="+mn-ea"/>
                <a:cs typeface="Arial"/>
                <a:sym typeface="Arial"/>
              </a:rPr>
              <a:t>DPP System Service Provider</a:t>
            </a:r>
          </a:p>
        </p:txBody>
      </p:sp>
      <p:sp>
        <p:nvSpPr>
          <p:cNvPr id="36" name="Textfeld 35">
            <a:extLst>
              <a:ext uri="{FF2B5EF4-FFF2-40B4-BE49-F238E27FC236}">
                <a16:creationId xmlns:a16="http://schemas.microsoft.com/office/drawing/2014/main" id="{3BFD97AC-CAA8-4075-A015-971076D2ADA6}"/>
              </a:ext>
            </a:extLst>
          </p:cNvPr>
          <p:cNvSpPr txBox="1"/>
          <p:nvPr/>
        </p:nvSpPr>
        <p:spPr>
          <a:xfrm>
            <a:off x="354041" y="5043347"/>
            <a:ext cx="919839" cy="553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000" b="0" i="0" u="none" strike="noStrike" kern="0" cap="none" spc="0" normalizeH="0" baseline="0" noProof="0">
                <a:ln>
                  <a:noFill/>
                </a:ln>
                <a:solidFill>
                  <a:srgbClr val="000000"/>
                </a:solidFill>
                <a:effectLst/>
                <a:uLnTx/>
                <a:uFillTx/>
                <a:latin typeface="Arial"/>
                <a:ea typeface="+mn-ea"/>
                <a:cs typeface="Arial"/>
                <a:sym typeface="Arial"/>
              </a:rPr>
              <a:t>DPP System Service Provider</a:t>
            </a:r>
          </a:p>
        </p:txBody>
      </p:sp>
      <p:sp>
        <p:nvSpPr>
          <p:cNvPr id="37" name="Textfeld 36">
            <a:extLst>
              <a:ext uri="{FF2B5EF4-FFF2-40B4-BE49-F238E27FC236}">
                <a16:creationId xmlns:a16="http://schemas.microsoft.com/office/drawing/2014/main" id="{ECEA396B-B54C-4D56-99F2-F4709CEB7129}"/>
              </a:ext>
            </a:extLst>
          </p:cNvPr>
          <p:cNvSpPr txBox="1"/>
          <p:nvPr/>
        </p:nvSpPr>
        <p:spPr>
          <a:xfrm>
            <a:off x="4929451" y="3366944"/>
            <a:ext cx="919839" cy="4154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000" b="0" i="0" u="none" strike="noStrike" kern="0" cap="none" spc="0" normalizeH="0" baseline="0" noProof="0">
                <a:ln>
                  <a:noFill/>
                </a:ln>
                <a:solidFill>
                  <a:srgbClr val="000000"/>
                </a:solidFill>
                <a:effectLst/>
                <a:uLnTx/>
                <a:uFillTx/>
                <a:latin typeface="Arial"/>
                <a:ea typeface="+mn-ea"/>
                <a:cs typeface="Arial"/>
                <a:sym typeface="Arial"/>
              </a:rPr>
              <a:t>European Commission</a:t>
            </a:r>
          </a:p>
        </p:txBody>
      </p:sp>
      <p:sp>
        <p:nvSpPr>
          <p:cNvPr id="38" name="Textfeld 37">
            <a:extLst>
              <a:ext uri="{FF2B5EF4-FFF2-40B4-BE49-F238E27FC236}">
                <a16:creationId xmlns:a16="http://schemas.microsoft.com/office/drawing/2014/main" id="{A6E1F567-8EA2-470E-B4D5-4F4FC43B6889}"/>
              </a:ext>
            </a:extLst>
          </p:cNvPr>
          <p:cNvSpPr txBox="1"/>
          <p:nvPr/>
        </p:nvSpPr>
        <p:spPr>
          <a:xfrm>
            <a:off x="6109440" y="1222869"/>
            <a:ext cx="6028990" cy="48936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GB" sz="1800" b="1" i="0" u="none" strike="noStrike" kern="1200" cap="none" spc="0" normalizeH="0" baseline="0" noProof="0" dirty="0">
                <a:ln>
                  <a:noFill/>
                </a:ln>
                <a:solidFill>
                  <a:srgbClr val="004377"/>
                </a:solidFill>
                <a:effectLst/>
                <a:uLnTx/>
                <a:uFillTx/>
                <a:latin typeface="Calibri" panose="020F0502020204030204"/>
                <a:ea typeface="+mn-ea"/>
                <a:cs typeface="+mn-cs"/>
              </a:rPr>
              <a:t>European Commission and National Authorities</a:t>
            </a:r>
            <a:br>
              <a:rPr kumimoji="0" lang="en-GB" sz="1800" b="1" i="0" u="none" strike="noStrike" kern="1200" cap="none" spc="0" normalizeH="0" baseline="0" noProof="0" dirty="0">
                <a:ln>
                  <a:noFill/>
                </a:ln>
                <a:solidFill>
                  <a:srgbClr val="004377"/>
                </a:solidFill>
                <a:effectLst/>
                <a:uLnTx/>
                <a:uFillTx/>
                <a:latin typeface="Calibri" panose="020F0502020204030204"/>
                <a:ea typeface="+mn-ea"/>
                <a:cs typeface="+mn-cs"/>
              </a:rPr>
            </a:br>
            <a: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t>(e.g. Market Surveillance)</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GB" sz="1800" b="1" i="0" u="none" strike="noStrike" kern="1200" cap="none" spc="0" normalizeH="0" baseline="0" noProof="0" dirty="0">
                <a:ln>
                  <a:noFill/>
                </a:ln>
                <a:solidFill>
                  <a:srgbClr val="004377"/>
                </a:solidFill>
                <a:effectLst/>
                <a:uLnTx/>
                <a:uFillTx/>
                <a:latin typeface="Calibri" panose="020F0502020204030204"/>
                <a:ea typeface="+mn-ea"/>
                <a:cs typeface="+mn-cs"/>
              </a:rPr>
              <a:t>Economic Operators</a:t>
            </a:r>
            <a: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t>, brings products on the market </a:t>
            </a:r>
            <a:b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br>
            <a: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t>(e.g. manufacturers, importers)</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GB" sz="1800" b="1" i="0" u="none" strike="noStrike" kern="1200" cap="none" spc="0" normalizeH="0" baseline="0" noProof="0" dirty="0">
                <a:ln>
                  <a:noFill/>
                </a:ln>
                <a:solidFill>
                  <a:srgbClr val="004377"/>
                </a:solidFill>
                <a:effectLst/>
                <a:uLnTx/>
                <a:uFillTx/>
                <a:latin typeface="Calibri" panose="020F0502020204030204"/>
                <a:ea typeface="+mn-ea"/>
                <a:cs typeface="+mn-cs"/>
              </a:rPr>
              <a:t>DPP System and Service Providers</a:t>
            </a:r>
            <a: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t> </a:t>
            </a:r>
            <a:b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br>
            <a: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t>(e.g. for operating services, backup services)</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GB" sz="1800" b="1" i="0" u="none" strike="noStrike" kern="1200" cap="none" spc="0" normalizeH="0" baseline="0" noProof="0" dirty="0">
                <a:ln>
                  <a:noFill/>
                </a:ln>
                <a:solidFill>
                  <a:srgbClr val="004377"/>
                </a:solidFill>
                <a:effectLst/>
                <a:uLnTx/>
                <a:uFillTx/>
                <a:latin typeface="Calibri" panose="020F0502020204030204"/>
                <a:ea typeface="+mn-ea"/>
                <a:cs typeface="+mn-cs"/>
              </a:rPr>
              <a:t>DPP System Component Suppliers  </a:t>
            </a:r>
            <a:br>
              <a:rPr kumimoji="0" lang="en-GB" sz="1800" b="1" i="0" u="none" strike="noStrike" kern="1200" cap="none" spc="0" normalizeH="0" baseline="0" noProof="0" dirty="0">
                <a:ln>
                  <a:noFill/>
                </a:ln>
                <a:solidFill>
                  <a:srgbClr val="004377"/>
                </a:solidFill>
                <a:effectLst/>
                <a:uLnTx/>
                <a:uFillTx/>
                <a:latin typeface="Calibri" panose="020F0502020204030204"/>
                <a:ea typeface="+mn-ea"/>
                <a:cs typeface="+mn-cs"/>
              </a:rPr>
            </a:br>
            <a: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t>(e.g. for Data Carrier)</a:t>
            </a:r>
            <a:endParaRPr kumimoji="0" lang="en-GB" sz="1800" b="1" i="0" u="none" strike="noStrike" kern="1200" cap="none" spc="0" normalizeH="0" baseline="0" noProof="0" dirty="0">
              <a:ln>
                <a:noFill/>
              </a:ln>
              <a:solidFill>
                <a:srgbClr val="004377"/>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GB" sz="1800" b="1" i="0" u="none" strike="noStrike" kern="1200" cap="none" spc="0" normalizeH="0" baseline="0" noProof="0" dirty="0">
                <a:ln>
                  <a:noFill/>
                </a:ln>
                <a:solidFill>
                  <a:srgbClr val="004377"/>
                </a:solidFill>
                <a:effectLst/>
                <a:uLnTx/>
                <a:uFillTx/>
                <a:latin typeface="Calibri" panose="020F0502020204030204"/>
                <a:ea typeface="+mn-ea"/>
                <a:cs typeface="+mn-cs"/>
              </a:rPr>
              <a:t>Partners in the value chain (e.g. supplier, dealer, recycler)</a:t>
            </a:r>
            <a:br>
              <a:rPr kumimoji="0" lang="en-GB" sz="1800" b="1" i="0" u="none" strike="noStrike" kern="1200" cap="none" spc="0" normalizeH="0" baseline="0" noProof="0" dirty="0">
                <a:ln>
                  <a:noFill/>
                </a:ln>
                <a:solidFill>
                  <a:srgbClr val="004377"/>
                </a:solidFill>
                <a:effectLst/>
                <a:uLnTx/>
                <a:uFillTx/>
                <a:latin typeface="Calibri" panose="020F0502020204030204"/>
                <a:ea typeface="+mn-ea"/>
                <a:cs typeface="+mn-cs"/>
              </a:rPr>
            </a:br>
            <a: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t>to know how data has to be provided, how to get access</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GB" sz="1800" b="1" i="0" u="none" strike="noStrike" kern="1200" cap="none" spc="0" normalizeH="0" baseline="0" noProof="0" dirty="0">
                <a:ln>
                  <a:noFill/>
                </a:ln>
                <a:solidFill>
                  <a:srgbClr val="004377"/>
                </a:solidFill>
                <a:effectLst/>
                <a:uLnTx/>
                <a:uFillTx/>
                <a:latin typeface="Calibri" panose="020F0502020204030204"/>
                <a:ea typeface="+mn-ea"/>
                <a:cs typeface="+mn-cs"/>
              </a:rPr>
              <a:t>Standardisation Bodies</a:t>
            </a:r>
            <a: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t> </a:t>
            </a:r>
            <a:b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br>
            <a: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t>(e.g. for sector specific data standardisation)</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GB" sz="1800" b="1" i="0" u="none" strike="noStrike" kern="1200" cap="none" spc="0" normalizeH="0" baseline="0" noProof="0" dirty="0">
                <a:ln>
                  <a:noFill/>
                </a:ln>
                <a:solidFill>
                  <a:srgbClr val="004377"/>
                </a:solidFill>
                <a:effectLst/>
                <a:uLnTx/>
                <a:uFillTx/>
                <a:latin typeface="Calibri" panose="020F0502020204030204"/>
                <a:ea typeface="+mn-ea"/>
                <a:cs typeface="+mn-cs"/>
              </a:rPr>
              <a:t>Consumer Organisations</a:t>
            </a:r>
            <a:b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br>
            <a:r>
              <a:rPr kumimoji="0" lang="en-GB" sz="1800" b="0" i="0" u="none" strike="noStrike" kern="1200" cap="none" spc="0" normalizeH="0" baseline="0" noProof="0" dirty="0">
                <a:ln>
                  <a:noFill/>
                </a:ln>
                <a:solidFill>
                  <a:srgbClr val="004377"/>
                </a:solidFill>
                <a:effectLst/>
                <a:uLnTx/>
                <a:uFillTx/>
                <a:latin typeface="Calibri" panose="020F0502020204030204"/>
                <a:ea typeface="+mn-ea"/>
                <a:cs typeface="+mn-cs"/>
              </a:rPr>
              <a:t>to ensure applicability of DPP</a:t>
            </a:r>
          </a:p>
        </p:txBody>
      </p:sp>
    </p:spTree>
    <p:extLst>
      <p:ext uri="{BB962C8B-B14F-4D97-AF65-F5344CB8AC3E}">
        <p14:creationId xmlns:p14="http://schemas.microsoft.com/office/powerpoint/2010/main" val="36178461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F8D4C6-1557-432C-AF04-E77C36447525}"/>
              </a:ext>
            </a:extLst>
          </p:cNvPr>
          <p:cNvSpPr>
            <a:spLocks noGrp="1"/>
          </p:cNvSpPr>
          <p:nvPr>
            <p:ph type="title"/>
          </p:nvPr>
        </p:nvSpPr>
        <p:spPr/>
        <p:txBody>
          <a:bodyPr>
            <a:normAutofit/>
          </a:bodyPr>
          <a:lstStyle/>
          <a:p>
            <a:r>
              <a:rPr lang="de-DE" dirty="0"/>
              <a:t>Tough Timeline </a:t>
            </a:r>
            <a:r>
              <a:rPr lang="de-DE" dirty="0" err="1"/>
              <a:t>for</a:t>
            </a:r>
            <a:r>
              <a:rPr lang="de-DE" dirty="0"/>
              <a:t> Standardisation</a:t>
            </a:r>
          </a:p>
        </p:txBody>
      </p:sp>
      <p:sp>
        <p:nvSpPr>
          <p:cNvPr id="3" name="Datumsplatzhalter 2">
            <a:extLst>
              <a:ext uri="{FF2B5EF4-FFF2-40B4-BE49-F238E27FC236}">
                <a16:creationId xmlns:a16="http://schemas.microsoft.com/office/drawing/2014/main" id="{8E306F1F-5934-4A42-8BA7-742E5A40690D}"/>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434D8D-0DA2-4DCE-B3BF-2A79FAC4B986}" type="datetime3">
              <a:rPr kumimoji="0" lang="en-US" sz="800" b="0" i="0" u="none" strike="noStrike" kern="1200" cap="none" spc="0" normalizeH="0" baseline="0" noProof="0" smtClean="0">
                <a:ln>
                  <a:noFill/>
                </a:ln>
                <a:solidFill>
                  <a:prstClr val="black">
                    <a:tint val="75000"/>
                  </a:prst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21 November 2024</a:t>
            </a:fld>
            <a:endParaRPr kumimoji="0" lang="en-GB" sz="800" b="0" i="0" u="none" strike="noStrike" kern="1200" cap="none" spc="0" normalizeH="0" baseline="0" noProof="0" dirty="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sp>
        <p:nvSpPr>
          <p:cNvPr id="4" name="Fußzeilenplatzhalter 3">
            <a:extLst>
              <a:ext uri="{FF2B5EF4-FFF2-40B4-BE49-F238E27FC236}">
                <a16:creationId xmlns:a16="http://schemas.microsoft.com/office/drawing/2014/main" id="{C98C4555-2CB2-4EF3-8047-8F33EC4C144B}"/>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rPr>
              <a:t>Name of presenter / event</a:t>
            </a:r>
            <a:endParaRPr kumimoji="0" lang="en-GB" sz="800" b="0" i="0" u="none" strike="noStrike" kern="1200" cap="none" spc="0" normalizeH="0" baseline="0" noProof="0" dirty="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sp>
        <p:nvSpPr>
          <p:cNvPr id="5" name="Foliennummernplatzhalter 4">
            <a:extLst>
              <a:ext uri="{FF2B5EF4-FFF2-40B4-BE49-F238E27FC236}">
                <a16:creationId xmlns:a16="http://schemas.microsoft.com/office/drawing/2014/main" id="{4BE42856-281E-4871-B760-0117288C0C2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E0195ED-8849-425B-853E-36B7CC572174}" type="slidenum">
              <a:rPr kumimoji="0" lang="en-GB" sz="800" b="0" i="0" u="none" strike="noStrike" kern="1200" cap="none" spc="0" normalizeH="0" baseline="0" noProof="0" smtClean="0">
                <a:ln>
                  <a:noFill/>
                </a:ln>
                <a:solidFill>
                  <a:prstClr val="black">
                    <a:tint val="75000"/>
                  </a:prst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GB" sz="800"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cxnSp>
        <p:nvCxnSpPr>
          <p:cNvPr id="6" name="Straight Arrow Connector 175">
            <a:extLst>
              <a:ext uri="{FF2B5EF4-FFF2-40B4-BE49-F238E27FC236}">
                <a16:creationId xmlns:a16="http://schemas.microsoft.com/office/drawing/2014/main" id="{1C78C316-C7C2-404A-8CF1-876872593C18}"/>
              </a:ext>
            </a:extLst>
          </p:cNvPr>
          <p:cNvCxnSpPr>
            <a:cxnSpLocks/>
            <a:endCxn id="61" idx="2"/>
          </p:cNvCxnSpPr>
          <p:nvPr/>
        </p:nvCxnSpPr>
        <p:spPr>
          <a:xfrm>
            <a:off x="3806321" y="3957917"/>
            <a:ext cx="1906668" cy="441223"/>
          </a:xfrm>
          <a:prstGeom prst="straightConnector1">
            <a:avLst/>
          </a:prstGeom>
          <a:ln w="38100">
            <a:solidFill>
              <a:schemeClr val="bg1">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5">
            <a:extLst>
              <a:ext uri="{FF2B5EF4-FFF2-40B4-BE49-F238E27FC236}">
                <a16:creationId xmlns:a16="http://schemas.microsoft.com/office/drawing/2014/main" id="{6B70ACF1-0D6D-4A5D-938A-DDEF13C634C8}"/>
              </a:ext>
            </a:extLst>
          </p:cNvPr>
          <p:cNvCxnSpPr>
            <a:cxnSpLocks/>
            <a:endCxn id="39" idx="2"/>
          </p:cNvCxnSpPr>
          <p:nvPr/>
        </p:nvCxnSpPr>
        <p:spPr>
          <a:xfrm>
            <a:off x="2213076" y="3967756"/>
            <a:ext cx="5123157" cy="13838"/>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175">
            <a:extLst>
              <a:ext uri="{FF2B5EF4-FFF2-40B4-BE49-F238E27FC236}">
                <a16:creationId xmlns:a16="http://schemas.microsoft.com/office/drawing/2014/main" id="{65DF0543-A620-4F94-BCD7-B3F637761FE8}"/>
              </a:ext>
            </a:extLst>
          </p:cNvPr>
          <p:cNvCxnSpPr>
            <a:cxnSpLocks/>
            <a:stCxn id="23" idx="2"/>
          </p:cNvCxnSpPr>
          <p:nvPr/>
        </p:nvCxnSpPr>
        <p:spPr>
          <a:xfrm>
            <a:off x="5597866" y="2190191"/>
            <a:ext cx="5602019" cy="18137"/>
          </a:xfrm>
          <a:prstGeom prst="straightConnector1">
            <a:avLst/>
          </a:prstGeom>
          <a:ln w="381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Textfeld 145">
            <a:extLst>
              <a:ext uri="{FF2B5EF4-FFF2-40B4-BE49-F238E27FC236}">
                <a16:creationId xmlns:a16="http://schemas.microsoft.com/office/drawing/2014/main" id="{5BD74D30-D19B-4B5C-8DBB-8910DF5DB5E7}"/>
              </a:ext>
            </a:extLst>
          </p:cNvPr>
          <p:cNvSpPr txBox="1"/>
          <p:nvPr/>
        </p:nvSpPr>
        <p:spPr>
          <a:xfrm>
            <a:off x="4876047" y="1073127"/>
            <a:ext cx="1622982" cy="461665"/>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kumimoji="0" lang="en-US" sz="1200" b="0" i="0" u="none" strike="noStrike" kern="1200" cap="none" spc="0" normalizeH="0" baseline="0" noProof="0" dirty="0">
                <a:ln>
                  <a:noFill/>
                </a:ln>
                <a:solidFill>
                  <a:srgbClr val="000000"/>
                </a:solidFill>
                <a:effectLst/>
                <a:uLnTx/>
                <a:uFillTx/>
                <a:latin typeface="Work Sans" pitchFamily="2" charset="0"/>
                <a:ea typeface="+mn-ea"/>
                <a:cs typeface="Arial"/>
                <a:sym typeface="Arial"/>
              </a:rPr>
              <a:t>Regulation entered into force</a:t>
            </a:r>
          </a:p>
        </p:txBody>
      </p:sp>
      <p:sp>
        <p:nvSpPr>
          <p:cNvPr id="10" name="Textfeld 143">
            <a:extLst>
              <a:ext uri="{FF2B5EF4-FFF2-40B4-BE49-F238E27FC236}">
                <a16:creationId xmlns:a16="http://schemas.microsoft.com/office/drawing/2014/main" id="{085CC7D4-FD44-4AED-B2A1-704B24213D88}"/>
              </a:ext>
            </a:extLst>
          </p:cNvPr>
          <p:cNvSpPr txBox="1"/>
          <p:nvPr/>
        </p:nvSpPr>
        <p:spPr>
          <a:xfrm>
            <a:off x="2913160" y="2368715"/>
            <a:ext cx="1226618" cy="276999"/>
          </a:xfrm>
          <a:prstGeom prst="rect">
            <a:avLst/>
          </a:prstGeom>
          <a:no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Work Sans" pitchFamily="2" charset="0"/>
                <a:ea typeface="+mn-ea"/>
                <a:cs typeface="Arial"/>
                <a:sym typeface="Arial"/>
              </a:rPr>
              <a:t>Apr-Dec 2022</a:t>
            </a:r>
          </a:p>
        </p:txBody>
      </p:sp>
      <p:cxnSp>
        <p:nvCxnSpPr>
          <p:cNvPr id="11" name="Straight Arrow Connector 65">
            <a:extLst>
              <a:ext uri="{FF2B5EF4-FFF2-40B4-BE49-F238E27FC236}">
                <a16:creationId xmlns:a16="http://schemas.microsoft.com/office/drawing/2014/main" id="{027C4BA9-55D8-4BFD-BD96-DA67685AEFBB}"/>
              </a:ext>
            </a:extLst>
          </p:cNvPr>
          <p:cNvCxnSpPr>
            <a:cxnSpLocks/>
            <a:endCxn id="23" idx="2"/>
          </p:cNvCxnSpPr>
          <p:nvPr/>
        </p:nvCxnSpPr>
        <p:spPr>
          <a:xfrm flipV="1">
            <a:off x="2201991" y="2190191"/>
            <a:ext cx="3395875" cy="18137"/>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Ellipse 136">
            <a:extLst>
              <a:ext uri="{FF2B5EF4-FFF2-40B4-BE49-F238E27FC236}">
                <a16:creationId xmlns:a16="http://schemas.microsoft.com/office/drawing/2014/main" id="{675398AE-9307-4E92-BAD8-702854BD862F}"/>
              </a:ext>
            </a:extLst>
          </p:cNvPr>
          <p:cNvSpPr/>
          <p:nvPr/>
        </p:nvSpPr>
        <p:spPr>
          <a:xfrm>
            <a:off x="3451260" y="2100191"/>
            <a:ext cx="180000" cy="180000"/>
          </a:xfrm>
          <a:prstGeom prst="ellipse">
            <a:avLst/>
          </a:prstGeom>
          <a:solidFill>
            <a:schemeClr val="bg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FFFFFF"/>
              </a:solidFill>
              <a:effectLst/>
              <a:uLnTx/>
              <a:uFillTx/>
              <a:latin typeface="Arial"/>
              <a:ea typeface="+mn-ea"/>
              <a:cs typeface="+mn-cs"/>
              <a:sym typeface="Arial"/>
            </a:endParaRPr>
          </a:p>
        </p:txBody>
      </p:sp>
      <p:sp>
        <p:nvSpPr>
          <p:cNvPr id="13" name="Textfeld 155">
            <a:extLst>
              <a:ext uri="{FF2B5EF4-FFF2-40B4-BE49-F238E27FC236}">
                <a16:creationId xmlns:a16="http://schemas.microsoft.com/office/drawing/2014/main" id="{451426C5-3C1C-429A-8759-46FFF724500E}"/>
              </a:ext>
            </a:extLst>
          </p:cNvPr>
          <p:cNvSpPr txBox="1"/>
          <p:nvPr/>
        </p:nvSpPr>
        <p:spPr>
          <a:xfrm>
            <a:off x="6878734" y="1568599"/>
            <a:ext cx="2162774" cy="253916"/>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1" u="none" strike="noStrike" kern="1200" cap="none" spc="0" normalizeH="0" baseline="0" noProof="0" dirty="0">
                <a:ln>
                  <a:noFill/>
                </a:ln>
                <a:solidFill>
                  <a:prstClr val="white">
                    <a:lumMod val="65000"/>
                  </a:prstClr>
                </a:solidFill>
                <a:effectLst/>
                <a:uLnTx/>
                <a:uFillTx/>
                <a:latin typeface="Work Sans" pitchFamily="2" charset="0"/>
                <a:ea typeface="+mn-ea"/>
                <a:cs typeface="Arial"/>
                <a:sym typeface="Arial"/>
              </a:rPr>
              <a:t>Secondary legislation process</a:t>
            </a:r>
          </a:p>
        </p:txBody>
      </p:sp>
      <p:cxnSp>
        <p:nvCxnSpPr>
          <p:cNvPr id="14" name="Straight Connector 141">
            <a:extLst>
              <a:ext uri="{FF2B5EF4-FFF2-40B4-BE49-F238E27FC236}">
                <a16:creationId xmlns:a16="http://schemas.microsoft.com/office/drawing/2014/main" id="{F64A320B-A96A-4BDA-A69E-D101EA912F8A}"/>
              </a:ext>
            </a:extLst>
          </p:cNvPr>
          <p:cNvCxnSpPr>
            <a:cxnSpLocks/>
            <a:endCxn id="12" idx="0"/>
          </p:cNvCxnSpPr>
          <p:nvPr/>
        </p:nvCxnSpPr>
        <p:spPr>
          <a:xfrm>
            <a:off x="3541260" y="1617977"/>
            <a:ext cx="0" cy="482214"/>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51">
            <a:extLst>
              <a:ext uri="{FF2B5EF4-FFF2-40B4-BE49-F238E27FC236}">
                <a16:creationId xmlns:a16="http://schemas.microsoft.com/office/drawing/2014/main" id="{9BB53754-E490-40CC-A9A2-1D066C81D974}"/>
              </a:ext>
            </a:extLst>
          </p:cNvPr>
          <p:cNvCxnSpPr>
            <a:cxnSpLocks/>
            <a:stCxn id="23" idx="0"/>
            <a:endCxn id="9" idx="2"/>
          </p:cNvCxnSpPr>
          <p:nvPr/>
        </p:nvCxnSpPr>
        <p:spPr>
          <a:xfrm flipH="1" flipV="1">
            <a:off x="5687538" y="1534792"/>
            <a:ext cx="328" cy="565399"/>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feld 143">
            <a:extLst>
              <a:ext uri="{FF2B5EF4-FFF2-40B4-BE49-F238E27FC236}">
                <a16:creationId xmlns:a16="http://schemas.microsoft.com/office/drawing/2014/main" id="{7B0B91E8-2C02-4575-B5B9-81366F780918}"/>
              </a:ext>
            </a:extLst>
          </p:cNvPr>
          <p:cNvSpPr txBox="1"/>
          <p:nvPr/>
        </p:nvSpPr>
        <p:spPr>
          <a:xfrm>
            <a:off x="5166902" y="1715704"/>
            <a:ext cx="880369" cy="276999"/>
          </a:xfrm>
          <a:prstGeom prst="rect">
            <a:avLst/>
          </a:prstGeom>
          <a:solidFill>
            <a:schemeClr val="bg1"/>
          </a:solid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Work Sans" pitchFamily="2" charset="0"/>
                <a:ea typeface="+mn-ea"/>
                <a:cs typeface="Arial"/>
                <a:sym typeface="Arial"/>
              </a:rPr>
              <a:t>Aug 2023</a:t>
            </a:r>
            <a:endParaRPr kumimoji="0" lang="en-US" sz="1200" b="0" i="0" u="none" strike="noStrike" kern="1200" cap="none" spc="0" normalizeH="0" baseline="30000" noProof="0" dirty="0">
              <a:ln>
                <a:noFill/>
              </a:ln>
              <a:solidFill>
                <a:srgbClr val="000000"/>
              </a:solidFill>
              <a:effectLst/>
              <a:uLnTx/>
              <a:uFillTx/>
              <a:latin typeface="Work Sans" pitchFamily="2" charset="0"/>
              <a:ea typeface="+mn-ea"/>
              <a:cs typeface="Arial"/>
              <a:sym typeface="Arial"/>
            </a:endParaRPr>
          </a:p>
        </p:txBody>
      </p:sp>
      <p:sp>
        <p:nvSpPr>
          <p:cNvPr id="17" name="Ellipse 139">
            <a:extLst>
              <a:ext uri="{FF2B5EF4-FFF2-40B4-BE49-F238E27FC236}">
                <a16:creationId xmlns:a16="http://schemas.microsoft.com/office/drawing/2014/main" id="{C3434CD3-4B5F-4480-B918-3D87B458F968}"/>
              </a:ext>
            </a:extLst>
          </p:cNvPr>
          <p:cNvSpPr/>
          <p:nvPr/>
        </p:nvSpPr>
        <p:spPr>
          <a:xfrm>
            <a:off x="10377978" y="2100191"/>
            <a:ext cx="180000" cy="180000"/>
          </a:xfrm>
          <a:prstGeom prst="ellipse">
            <a:avLst/>
          </a:prstGeom>
          <a:solidFill>
            <a:schemeClr val="bg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FFFFFF"/>
              </a:solidFill>
              <a:effectLst/>
              <a:uLnTx/>
              <a:uFillTx/>
              <a:latin typeface="Arial"/>
              <a:ea typeface="+mn-ea"/>
              <a:cs typeface="+mn-cs"/>
              <a:sym typeface="Arial"/>
            </a:endParaRPr>
          </a:p>
        </p:txBody>
      </p:sp>
      <p:cxnSp>
        <p:nvCxnSpPr>
          <p:cNvPr id="18" name="Straight Arrow Connector 165">
            <a:extLst>
              <a:ext uri="{FF2B5EF4-FFF2-40B4-BE49-F238E27FC236}">
                <a16:creationId xmlns:a16="http://schemas.microsoft.com/office/drawing/2014/main" id="{50A8702F-BF85-4B83-9A7A-8705C071F705}"/>
              </a:ext>
            </a:extLst>
          </p:cNvPr>
          <p:cNvCxnSpPr>
            <a:cxnSpLocks/>
            <a:stCxn id="16" idx="3"/>
            <a:endCxn id="22" idx="1"/>
          </p:cNvCxnSpPr>
          <p:nvPr/>
        </p:nvCxnSpPr>
        <p:spPr>
          <a:xfrm>
            <a:off x="6047271" y="1854204"/>
            <a:ext cx="3977679" cy="24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feld 155">
            <a:extLst>
              <a:ext uri="{FF2B5EF4-FFF2-40B4-BE49-F238E27FC236}">
                <a16:creationId xmlns:a16="http://schemas.microsoft.com/office/drawing/2014/main" id="{78BFC1D8-04D7-4A87-9444-40DF39D4D73B}"/>
              </a:ext>
            </a:extLst>
          </p:cNvPr>
          <p:cNvSpPr txBox="1"/>
          <p:nvPr/>
        </p:nvSpPr>
        <p:spPr>
          <a:xfrm>
            <a:off x="7462875" y="1877296"/>
            <a:ext cx="936000" cy="230832"/>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Work Sans" pitchFamily="2" charset="0"/>
                <a:ea typeface="+mn-ea"/>
                <a:cs typeface="Arial"/>
                <a:sym typeface="Arial"/>
              </a:rPr>
              <a:t>42 months</a:t>
            </a:r>
          </a:p>
        </p:txBody>
      </p:sp>
      <p:sp>
        <p:nvSpPr>
          <p:cNvPr id="20" name="Textfeld 145">
            <a:extLst>
              <a:ext uri="{FF2B5EF4-FFF2-40B4-BE49-F238E27FC236}">
                <a16:creationId xmlns:a16="http://schemas.microsoft.com/office/drawing/2014/main" id="{2C9CDB44-C0E8-4690-B95B-50A84E037E9F}"/>
              </a:ext>
            </a:extLst>
          </p:cNvPr>
          <p:cNvSpPr txBox="1"/>
          <p:nvPr/>
        </p:nvSpPr>
        <p:spPr>
          <a:xfrm>
            <a:off x="9947235" y="974630"/>
            <a:ext cx="1041175" cy="646331"/>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Work Sans" pitchFamily="2" charset="0"/>
                <a:ea typeface="+mn-ea"/>
                <a:cs typeface="Arial"/>
                <a:sym typeface="Arial"/>
              </a:rPr>
              <a:t>Battery passport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Work Sans" pitchFamily="2" charset="0"/>
                <a:ea typeface="+mn-ea"/>
                <a:cs typeface="Arial"/>
                <a:sym typeface="Arial"/>
              </a:rPr>
              <a:t>adoption</a:t>
            </a:r>
          </a:p>
        </p:txBody>
      </p:sp>
      <p:cxnSp>
        <p:nvCxnSpPr>
          <p:cNvPr id="21" name="Straight Connector 173">
            <a:extLst>
              <a:ext uri="{FF2B5EF4-FFF2-40B4-BE49-F238E27FC236}">
                <a16:creationId xmlns:a16="http://schemas.microsoft.com/office/drawing/2014/main" id="{47829AAF-2091-4964-B424-77A9575DC54C}"/>
              </a:ext>
            </a:extLst>
          </p:cNvPr>
          <p:cNvCxnSpPr>
            <a:cxnSpLocks/>
            <a:stCxn id="17" idx="0"/>
            <a:endCxn id="20" idx="2"/>
          </p:cNvCxnSpPr>
          <p:nvPr/>
        </p:nvCxnSpPr>
        <p:spPr>
          <a:xfrm flipH="1" flipV="1">
            <a:off x="10467823" y="1620961"/>
            <a:ext cx="155" cy="47923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feld 143">
            <a:extLst>
              <a:ext uri="{FF2B5EF4-FFF2-40B4-BE49-F238E27FC236}">
                <a16:creationId xmlns:a16="http://schemas.microsoft.com/office/drawing/2014/main" id="{97DDABB4-2744-4023-871E-7DE2310EBFA8}"/>
              </a:ext>
            </a:extLst>
          </p:cNvPr>
          <p:cNvSpPr txBox="1"/>
          <p:nvPr/>
        </p:nvSpPr>
        <p:spPr>
          <a:xfrm>
            <a:off x="10024950" y="1718133"/>
            <a:ext cx="878766" cy="276999"/>
          </a:xfrm>
          <a:prstGeom prst="rect">
            <a:avLst/>
          </a:prstGeom>
          <a:solidFill>
            <a:schemeClr val="bg1"/>
          </a:solid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Work Sans" pitchFamily="2" charset="0"/>
                <a:ea typeface="+mn-ea"/>
                <a:cs typeface="Arial"/>
                <a:sym typeface="Arial"/>
              </a:rPr>
              <a:t>Feb 2027</a:t>
            </a:r>
            <a:endParaRPr kumimoji="0" lang="en-US" sz="1200" b="0" i="0" u="none" strike="noStrike" kern="1200" cap="none" spc="0" normalizeH="0" baseline="30000" noProof="0" dirty="0">
              <a:ln>
                <a:noFill/>
              </a:ln>
              <a:solidFill>
                <a:srgbClr val="000000"/>
              </a:solidFill>
              <a:effectLst/>
              <a:uLnTx/>
              <a:uFillTx/>
              <a:latin typeface="Work Sans" pitchFamily="2" charset="0"/>
              <a:ea typeface="+mn-ea"/>
              <a:cs typeface="Arial"/>
              <a:sym typeface="Arial"/>
            </a:endParaRPr>
          </a:p>
        </p:txBody>
      </p:sp>
      <p:sp>
        <p:nvSpPr>
          <p:cNvPr id="23" name="Ellipse 139">
            <a:extLst>
              <a:ext uri="{FF2B5EF4-FFF2-40B4-BE49-F238E27FC236}">
                <a16:creationId xmlns:a16="http://schemas.microsoft.com/office/drawing/2014/main" id="{32183B5F-55C5-4F97-9249-13464655F62B}"/>
              </a:ext>
            </a:extLst>
          </p:cNvPr>
          <p:cNvSpPr/>
          <p:nvPr/>
        </p:nvSpPr>
        <p:spPr>
          <a:xfrm>
            <a:off x="5597866" y="2100191"/>
            <a:ext cx="180000" cy="180000"/>
          </a:xfrm>
          <a:prstGeom prst="ellipse">
            <a:avLst/>
          </a:prstGeom>
          <a:solidFill>
            <a:schemeClr val="bg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FFFFFF"/>
              </a:solidFill>
              <a:effectLst/>
              <a:uLnTx/>
              <a:uFillTx/>
              <a:latin typeface="Arial"/>
              <a:ea typeface="+mn-ea"/>
              <a:cs typeface="+mn-cs"/>
              <a:sym typeface="Arial"/>
            </a:endParaRPr>
          </a:p>
        </p:txBody>
      </p:sp>
      <p:grpSp>
        <p:nvGrpSpPr>
          <p:cNvPr id="24" name="Gruppieren 23">
            <a:extLst>
              <a:ext uri="{FF2B5EF4-FFF2-40B4-BE49-F238E27FC236}">
                <a16:creationId xmlns:a16="http://schemas.microsoft.com/office/drawing/2014/main" id="{B23EBEA6-3620-42DB-9826-B51CBDD77086}"/>
              </a:ext>
            </a:extLst>
          </p:cNvPr>
          <p:cNvGrpSpPr/>
          <p:nvPr/>
        </p:nvGrpSpPr>
        <p:grpSpPr>
          <a:xfrm>
            <a:off x="672110" y="1737919"/>
            <a:ext cx="1360966" cy="948342"/>
            <a:chOff x="225841" y="1697372"/>
            <a:chExt cx="1360966" cy="948342"/>
          </a:xfrm>
        </p:grpSpPr>
        <p:sp>
          <p:nvSpPr>
            <p:cNvPr id="25" name="Rectangle 3">
              <a:extLst>
                <a:ext uri="{FF2B5EF4-FFF2-40B4-BE49-F238E27FC236}">
                  <a16:creationId xmlns:a16="http://schemas.microsoft.com/office/drawing/2014/main" id="{B12BA266-7DFE-41F9-A87F-81F1D9C13949}"/>
                </a:ext>
              </a:extLst>
            </p:cNvPr>
            <p:cNvSpPr>
              <a:spLocks/>
            </p:cNvSpPr>
            <p:nvPr/>
          </p:nvSpPr>
          <p:spPr>
            <a:xfrm>
              <a:off x="225841" y="1697372"/>
              <a:ext cx="1360966" cy="94834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marL="0" marR="0" lvl="0" indent="0" algn="ctr" defTabSz="533387" rtl="0" eaLnBrk="1" fontAlgn="auto" latinLnBrk="0" hangingPunct="1">
                <a:lnSpc>
                  <a:spcPct val="90000"/>
                </a:lnSpc>
                <a:spcBef>
                  <a:spcPct val="0"/>
                </a:spcBef>
                <a:spcAft>
                  <a:spcPct val="3500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Work Sans SemiBold" pitchFamily="2" charset="0"/>
                <a:ea typeface="+mn-ea"/>
                <a:cs typeface="+mn-cs"/>
                <a:sym typeface="Arial"/>
              </a:endParaRPr>
            </a:p>
          </p:txBody>
        </p:sp>
        <p:grpSp>
          <p:nvGrpSpPr>
            <p:cNvPr id="26" name="Group 12">
              <a:extLst>
                <a:ext uri="{FF2B5EF4-FFF2-40B4-BE49-F238E27FC236}">
                  <a16:creationId xmlns:a16="http://schemas.microsoft.com/office/drawing/2014/main" id="{4D5C6D40-4B6A-4429-916A-90E9CAC0E9F0}"/>
                </a:ext>
              </a:extLst>
            </p:cNvPr>
            <p:cNvGrpSpPr/>
            <p:nvPr/>
          </p:nvGrpSpPr>
          <p:grpSpPr>
            <a:xfrm>
              <a:off x="377555" y="1739756"/>
              <a:ext cx="1061323" cy="830180"/>
              <a:chOff x="609633" y="1944676"/>
              <a:chExt cx="1061323" cy="830180"/>
            </a:xfrm>
          </p:grpSpPr>
          <p:pic>
            <p:nvPicPr>
              <p:cNvPr id="27" name="Graphic 21" descr="Battery outline">
                <a:extLst>
                  <a:ext uri="{FF2B5EF4-FFF2-40B4-BE49-F238E27FC236}">
                    <a16:creationId xmlns:a16="http://schemas.microsoft.com/office/drawing/2014/main" id="{BE4BFFF9-C764-4F9C-90DD-55D8E4E1EF3A}"/>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72335" y="2438938"/>
                <a:ext cx="335918" cy="335918"/>
              </a:xfrm>
              <a:prstGeom prst="rect">
                <a:avLst/>
              </a:prstGeom>
            </p:spPr>
          </p:pic>
          <p:sp>
            <p:nvSpPr>
              <p:cNvPr id="28" name="TextBox 24">
                <a:extLst>
                  <a:ext uri="{FF2B5EF4-FFF2-40B4-BE49-F238E27FC236}">
                    <a16:creationId xmlns:a16="http://schemas.microsoft.com/office/drawing/2014/main" id="{74186354-68FF-4E63-B632-78066B45B4C1}"/>
                  </a:ext>
                </a:extLst>
              </p:cNvPr>
              <p:cNvSpPr txBox="1"/>
              <p:nvPr/>
            </p:nvSpPr>
            <p:spPr>
              <a:xfrm>
                <a:off x="609633" y="1944676"/>
                <a:ext cx="1061323" cy="502189"/>
              </a:xfrm>
              <a:prstGeom prst="rect">
                <a:avLst/>
              </a:prstGeom>
              <a:noFill/>
              <a:ln>
                <a:noFill/>
              </a:ln>
            </p:spPr>
            <p:txBody>
              <a:bodyPr wrap="square">
                <a:spAutoFit/>
              </a:bodyPr>
              <a:lstStyle/>
              <a:p>
                <a:pPr marL="0" marR="0" lvl="0" indent="0" algn="ctr" defTabSz="914400" rtl="0" eaLnBrk="1" fontAlgn="auto" latinLnBrk="0" hangingPunct="1">
                  <a:lnSpc>
                    <a:spcPct val="115000"/>
                  </a:lnSpc>
                  <a:spcBef>
                    <a:spcPts val="30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Work Sans SemiBold" pitchFamily="2" charset="0"/>
                    <a:ea typeface="Work Sans" pitchFamily="2" charset="0"/>
                    <a:cs typeface="Times New Roman" panose="02020603050405020304" pitchFamily="18" charset="0"/>
                  </a:rPr>
                  <a:t>Battery </a:t>
                </a:r>
                <a:br>
                  <a:rPr kumimoji="0" lang="en-GB" sz="1200" b="0" i="0" u="none" strike="noStrike" kern="1200" cap="none" spc="0" normalizeH="0" baseline="0" noProof="0">
                    <a:ln>
                      <a:noFill/>
                    </a:ln>
                    <a:solidFill>
                      <a:srgbClr val="000000"/>
                    </a:solidFill>
                    <a:effectLst/>
                    <a:uLnTx/>
                    <a:uFillTx/>
                    <a:latin typeface="Work Sans SemiBold" pitchFamily="2" charset="0"/>
                    <a:ea typeface="Work Sans" pitchFamily="2" charset="0"/>
                    <a:cs typeface="Times New Roman" panose="02020603050405020304" pitchFamily="18" charset="0"/>
                  </a:rPr>
                </a:br>
                <a:r>
                  <a:rPr kumimoji="0" lang="en-GB" sz="1200" b="0" i="0" u="none" strike="noStrike" kern="1200" cap="none" spc="0" normalizeH="0" baseline="0" noProof="0">
                    <a:ln>
                      <a:noFill/>
                    </a:ln>
                    <a:solidFill>
                      <a:srgbClr val="000000"/>
                    </a:solidFill>
                    <a:effectLst/>
                    <a:uLnTx/>
                    <a:uFillTx/>
                    <a:latin typeface="Work Sans SemiBold" pitchFamily="2" charset="0"/>
                    <a:ea typeface="Work Sans" pitchFamily="2" charset="0"/>
                    <a:cs typeface="Times New Roman" panose="02020603050405020304" pitchFamily="18" charset="0"/>
                  </a:rPr>
                  <a:t>Regulation</a:t>
                </a:r>
              </a:p>
            </p:txBody>
          </p:sp>
        </p:grpSp>
      </p:grpSp>
      <p:grpSp>
        <p:nvGrpSpPr>
          <p:cNvPr id="29" name="Gruppieren 28">
            <a:extLst>
              <a:ext uri="{FF2B5EF4-FFF2-40B4-BE49-F238E27FC236}">
                <a16:creationId xmlns:a16="http://schemas.microsoft.com/office/drawing/2014/main" id="{F717E378-810D-433F-8D79-DCF00CB58DB8}"/>
              </a:ext>
            </a:extLst>
          </p:cNvPr>
          <p:cNvGrpSpPr/>
          <p:nvPr/>
        </p:nvGrpSpPr>
        <p:grpSpPr>
          <a:xfrm>
            <a:off x="672110" y="3502357"/>
            <a:ext cx="1360966" cy="948342"/>
            <a:chOff x="262599" y="3787386"/>
            <a:chExt cx="1360966" cy="948342"/>
          </a:xfrm>
        </p:grpSpPr>
        <p:sp>
          <p:nvSpPr>
            <p:cNvPr id="30" name="Rectangle 3">
              <a:extLst>
                <a:ext uri="{FF2B5EF4-FFF2-40B4-BE49-F238E27FC236}">
                  <a16:creationId xmlns:a16="http://schemas.microsoft.com/office/drawing/2014/main" id="{8E8652A5-6A8F-43D3-9DD1-6F93B00F73B7}"/>
                </a:ext>
              </a:extLst>
            </p:cNvPr>
            <p:cNvSpPr>
              <a:spLocks/>
            </p:cNvSpPr>
            <p:nvPr/>
          </p:nvSpPr>
          <p:spPr>
            <a:xfrm>
              <a:off x="262599" y="3787386"/>
              <a:ext cx="1360966" cy="94834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marL="0" marR="0" lvl="0" indent="0" algn="ctr" defTabSz="533387" rtl="0" eaLnBrk="1" fontAlgn="auto" latinLnBrk="0" hangingPunct="1">
                <a:lnSpc>
                  <a:spcPct val="90000"/>
                </a:lnSpc>
                <a:spcBef>
                  <a:spcPct val="0"/>
                </a:spcBef>
                <a:spcAft>
                  <a:spcPct val="3500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Work Sans SemiBold" pitchFamily="2" charset="0"/>
                <a:ea typeface="+mn-ea"/>
                <a:cs typeface="+mn-cs"/>
                <a:sym typeface="Arial"/>
              </a:endParaRPr>
            </a:p>
          </p:txBody>
        </p:sp>
        <p:grpSp>
          <p:nvGrpSpPr>
            <p:cNvPr id="31" name="Gruppieren 30">
              <a:extLst>
                <a:ext uri="{FF2B5EF4-FFF2-40B4-BE49-F238E27FC236}">
                  <a16:creationId xmlns:a16="http://schemas.microsoft.com/office/drawing/2014/main" id="{346D1960-522C-411C-BE9C-F7F78B1B02C3}"/>
                </a:ext>
              </a:extLst>
            </p:cNvPr>
            <p:cNvGrpSpPr/>
            <p:nvPr/>
          </p:nvGrpSpPr>
          <p:grpSpPr>
            <a:xfrm>
              <a:off x="414313" y="3829770"/>
              <a:ext cx="1061323" cy="859901"/>
              <a:chOff x="414313" y="4729535"/>
              <a:chExt cx="1061323" cy="859901"/>
            </a:xfrm>
          </p:grpSpPr>
          <p:pic>
            <p:nvPicPr>
              <p:cNvPr id="32" name="Grafik 31" descr="Blatt Silhouette">
                <a:extLst>
                  <a:ext uri="{FF2B5EF4-FFF2-40B4-BE49-F238E27FC236}">
                    <a16:creationId xmlns:a16="http://schemas.microsoft.com/office/drawing/2014/main" id="{7459DEFD-02A9-4A3B-A777-D7B4A4E0088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77015" y="5223797"/>
                <a:ext cx="365639" cy="365639"/>
              </a:xfrm>
              <a:prstGeom prst="rect">
                <a:avLst/>
              </a:prstGeom>
            </p:spPr>
          </p:pic>
          <p:sp>
            <p:nvSpPr>
              <p:cNvPr id="33" name="TextBox 24">
                <a:extLst>
                  <a:ext uri="{FF2B5EF4-FFF2-40B4-BE49-F238E27FC236}">
                    <a16:creationId xmlns:a16="http://schemas.microsoft.com/office/drawing/2014/main" id="{9796781E-7919-4066-B005-DD0F517253EC}"/>
                  </a:ext>
                </a:extLst>
              </p:cNvPr>
              <p:cNvSpPr txBox="1"/>
              <p:nvPr/>
            </p:nvSpPr>
            <p:spPr>
              <a:xfrm>
                <a:off x="414313" y="4729535"/>
                <a:ext cx="1061323" cy="289823"/>
              </a:xfrm>
              <a:prstGeom prst="rect">
                <a:avLst/>
              </a:prstGeom>
              <a:noFill/>
              <a:ln>
                <a:noFill/>
              </a:ln>
            </p:spPr>
            <p:txBody>
              <a:bodyPr wrap="square">
                <a:spAutoFit/>
              </a:bodyPr>
              <a:lstStyle/>
              <a:p>
                <a:pPr marL="0" marR="0" lvl="0" indent="0" algn="ctr" defTabSz="914400" rtl="0" eaLnBrk="1" fontAlgn="auto" latinLnBrk="0" hangingPunct="1">
                  <a:lnSpc>
                    <a:spcPct val="115000"/>
                  </a:lnSpc>
                  <a:spcBef>
                    <a:spcPts val="30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Work Sans SemiBold" pitchFamily="2" charset="0"/>
                    <a:ea typeface="Work Sans" pitchFamily="2" charset="0"/>
                    <a:cs typeface="Times New Roman" panose="02020603050405020304" pitchFamily="18" charset="0"/>
                  </a:rPr>
                  <a:t>ESPR</a:t>
                </a:r>
              </a:p>
            </p:txBody>
          </p:sp>
        </p:grpSp>
      </p:grpSp>
      <p:sp>
        <p:nvSpPr>
          <p:cNvPr id="34" name="Rectangle 12">
            <a:extLst>
              <a:ext uri="{FF2B5EF4-FFF2-40B4-BE49-F238E27FC236}">
                <a16:creationId xmlns:a16="http://schemas.microsoft.com/office/drawing/2014/main" id="{3A020B0C-4770-48AD-B2F8-936FC12CED19}"/>
              </a:ext>
            </a:extLst>
          </p:cNvPr>
          <p:cNvSpPr/>
          <p:nvPr/>
        </p:nvSpPr>
        <p:spPr>
          <a:xfrm>
            <a:off x="10311570" y="2777101"/>
            <a:ext cx="1152681" cy="646331"/>
          </a:xfrm>
          <a:prstGeom prst="rect">
            <a:avLst/>
          </a:prstGeom>
          <a:solidFill>
            <a:schemeClr val="accent3">
              <a:lumMod val="20000"/>
              <a:lumOff val="80000"/>
            </a:schemeClr>
          </a:solidFill>
          <a:ln>
            <a:no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cxnSp>
        <p:nvCxnSpPr>
          <p:cNvPr id="35" name="Straight Arrow Connector 175">
            <a:extLst>
              <a:ext uri="{FF2B5EF4-FFF2-40B4-BE49-F238E27FC236}">
                <a16:creationId xmlns:a16="http://schemas.microsoft.com/office/drawing/2014/main" id="{20E1297E-A240-46DB-A177-211F98406588}"/>
              </a:ext>
            </a:extLst>
          </p:cNvPr>
          <p:cNvCxnSpPr>
            <a:cxnSpLocks/>
            <a:stCxn id="39" idx="6"/>
          </p:cNvCxnSpPr>
          <p:nvPr/>
        </p:nvCxnSpPr>
        <p:spPr>
          <a:xfrm>
            <a:off x="7516233" y="3981594"/>
            <a:ext cx="3919411" cy="0"/>
          </a:xfrm>
          <a:prstGeom prst="straightConnector1">
            <a:avLst/>
          </a:prstGeom>
          <a:ln w="381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6" name="Textfeld 143">
            <a:extLst>
              <a:ext uri="{FF2B5EF4-FFF2-40B4-BE49-F238E27FC236}">
                <a16:creationId xmlns:a16="http://schemas.microsoft.com/office/drawing/2014/main" id="{E7B6FB44-409E-464C-82A4-DB653E222F75}"/>
              </a:ext>
            </a:extLst>
          </p:cNvPr>
          <p:cNvSpPr txBox="1"/>
          <p:nvPr/>
        </p:nvSpPr>
        <p:spPr>
          <a:xfrm>
            <a:off x="2033821" y="2988149"/>
            <a:ext cx="1266592" cy="461665"/>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Work Sans" pitchFamily="2" charset="0"/>
                <a:ea typeface="+mn-ea"/>
                <a:cs typeface="Arial"/>
                <a:sym typeface="Arial"/>
              </a:rPr>
              <a:t>Adoption of Proposal</a:t>
            </a:r>
          </a:p>
        </p:txBody>
      </p:sp>
      <p:sp>
        <p:nvSpPr>
          <p:cNvPr id="37" name="Textfeld 146">
            <a:extLst>
              <a:ext uri="{FF2B5EF4-FFF2-40B4-BE49-F238E27FC236}">
                <a16:creationId xmlns:a16="http://schemas.microsoft.com/office/drawing/2014/main" id="{3B617569-F695-415F-9747-879D7FDB1383}"/>
              </a:ext>
            </a:extLst>
          </p:cNvPr>
          <p:cNvSpPr txBox="1"/>
          <p:nvPr/>
        </p:nvSpPr>
        <p:spPr>
          <a:xfrm>
            <a:off x="6463274" y="3012493"/>
            <a:ext cx="1927338" cy="461665"/>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Work Sans" pitchFamily="2" charset="0"/>
                <a:ea typeface="+mn-ea"/>
                <a:cs typeface="Arial"/>
                <a:sym typeface="Arial"/>
              </a:rPr>
              <a:t>Regulation enters into force</a:t>
            </a:r>
          </a:p>
        </p:txBody>
      </p:sp>
      <p:sp>
        <p:nvSpPr>
          <p:cNvPr id="38" name="Textfeld 143">
            <a:extLst>
              <a:ext uri="{FF2B5EF4-FFF2-40B4-BE49-F238E27FC236}">
                <a16:creationId xmlns:a16="http://schemas.microsoft.com/office/drawing/2014/main" id="{5B1A0EB0-0F32-463B-A0F1-D92774E5AAB6}"/>
              </a:ext>
            </a:extLst>
          </p:cNvPr>
          <p:cNvSpPr txBox="1"/>
          <p:nvPr/>
        </p:nvSpPr>
        <p:spPr>
          <a:xfrm>
            <a:off x="2210538" y="4160118"/>
            <a:ext cx="883576" cy="276999"/>
          </a:xfrm>
          <a:prstGeom prst="rect">
            <a:avLst/>
          </a:prstGeom>
          <a:no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Work Sans" pitchFamily="2" charset="0"/>
                <a:ea typeface="+mn-ea"/>
                <a:cs typeface="Arial"/>
                <a:sym typeface="Arial"/>
              </a:rPr>
              <a:t>Mar 2022</a:t>
            </a:r>
          </a:p>
        </p:txBody>
      </p:sp>
      <p:sp>
        <p:nvSpPr>
          <p:cNvPr id="39" name="Ellipse 136">
            <a:extLst>
              <a:ext uri="{FF2B5EF4-FFF2-40B4-BE49-F238E27FC236}">
                <a16:creationId xmlns:a16="http://schemas.microsoft.com/office/drawing/2014/main" id="{4DDEC8FD-7248-412E-AEF7-086E8E57C14C}"/>
              </a:ext>
            </a:extLst>
          </p:cNvPr>
          <p:cNvSpPr/>
          <p:nvPr/>
        </p:nvSpPr>
        <p:spPr>
          <a:xfrm>
            <a:off x="7336233" y="3891594"/>
            <a:ext cx="180000" cy="180000"/>
          </a:xfrm>
          <a:prstGeom prst="ellipse">
            <a:avLst/>
          </a:prstGeom>
          <a:solidFill>
            <a:schemeClr val="bg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FFFFFF"/>
              </a:solidFill>
              <a:effectLst/>
              <a:uLnTx/>
              <a:uFillTx/>
              <a:latin typeface="Arial"/>
              <a:ea typeface="+mn-ea"/>
              <a:cs typeface="+mn-cs"/>
              <a:sym typeface="Arial"/>
            </a:endParaRPr>
          </a:p>
        </p:txBody>
      </p:sp>
      <p:sp>
        <p:nvSpPr>
          <p:cNvPr id="40" name="Ellipse 136">
            <a:extLst>
              <a:ext uri="{FF2B5EF4-FFF2-40B4-BE49-F238E27FC236}">
                <a16:creationId xmlns:a16="http://schemas.microsoft.com/office/drawing/2014/main" id="{6F6A8753-7AA1-4DC0-BE17-8CCF99E33D45}"/>
              </a:ext>
            </a:extLst>
          </p:cNvPr>
          <p:cNvSpPr/>
          <p:nvPr/>
        </p:nvSpPr>
        <p:spPr>
          <a:xfrm>
            <a:off x="2577117" y="3891594"/>
            <a:ext cx="180000" cy="180000"/>
          </a:xfrm>
          <a:prstGeom prst="ellipse">
            <a:avLst/>
          </a:prstGeom>
          <a:solidFill>
            <a:schemeClr val="bg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FFFFFF"/>
              </a:solidFill>
              <a:effectLst/>
              <a:uLnTx/>
              <a:uFillTx/>
              <a:latin typeface="Arial"/>
              <a:ea typeface="+mn-ea"/>
              <a:cs typeface="+mn-cs"/>
              <a:sym typeface="Arial"/>
            </a:endParaRPr>
          </a:p>
        </p:txBody>
      </p:sp>
      <p:sp>
        <p:nvSpPr>
          <p:cNvPr id="41" name="Textfeld 155">
            <a:extLst>
              <a:ext uri="{FF2B5EF4-FFF2-40B4-BE49-F238E27FC236}">
                <a16:creationId xmlns:a16="http://schemas.microsoft.com/office/drawing/2014/main" id="{A3E0CDE2-80D4-43CA-B891-7FB7DF4A8DE6}"/>
              </a:ext>
            </a:extLst>
          </p:cNvPr>
          <p:cNvSpPr txBox="1"/>
          <p:nvPr/>
        </p:nvSpPr>
        <p:spPr>
          <a:xfrm>
            <a:off x="8263425" y="3350357"/>
            <a:ext cx="2162774" cy="253916"/>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1" u="none" strike="noStrike" kern="1200" cap="none" spc="0" normalizeH="0" baseline="0" noProof="0" dirty="0">
                <a:ln>
                  <a:noFill/>
                </a:ln>
                <a:solidFill>
                  <a:prstClr val="white">
                    <a:lumMod val="65000"/>
                  </a:prstClr>
                </a:solidFill>
                <a:effectLst/>
                <a:uLnTx/>
                <a:uFillTx/>
                <a:latin typeface="Work Sans" pitchFamily="2" charset="0"/>
                <a:ea typeface="+mn-ea"/>
                <a:cs typeface="Arial"/>
                <a:sym typeface="Arial"/>
              </a:rPr>
              <a:t>Secondary legislation process</a:t>
            </a:r>
          </a:p>
        </p:txBody>
      </p:sp>
      <p:cxnSp>
        <p:nvCxnSpPr>
          <p:cNvPr id="42" name="Straight Connector 141">
            <a:extLst>
              <a:ext uri="{FF2B5EF4-FFF2-40B4-BE49-F238E27FC236}">
                <a16:creationId xmlns:a16="http://schemas.microsoft.com/office/drawing/2014/main" id="{E0CC59AC-37BE-4B62-91C0-E6F6774AF5AC}"/>
              </a:ext>
            </a:extLst>
          </p:cNvPr>
          <p:cNvCxnSpPr>
            <a:cxnSpLocks/>
            <a:stCxn id="36" idx="2"/>
            <a:endCxn id="40" idx="0"/>
          </p:cNvCxnSpPr>
          <p:nvPr/>
        </p:nvCxnSpPr>
        <p:spPr>
          <a:xfrm>
            <a:off x="2667117" y="3449814"/>
            <a:ext cx="0" cy="4417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144">
            <a:extLst>
              <a:ext uri="{FF2B5EF4-FFF2-40B4-BE49-F238E27FC236}">
                <a16:creationId xmlns:a16="http://schemas.microsoft.com/office/drawing/2014/main" id="{31F503D5-097C-42B6-902D-E46C1951CCA7}"/>
              </a:ext>
            </a:extLst>
          </p:cNvPr>
          <p:cNvCxnSpPr>
            <a:cxnSpLocks/>
            <a:stCxn id="39" idx="0"/>
            <a:endCxn id="37" idx="2"/>
          </p:cNvCxnSpPr>
          <p:nvPr/>
        </p:nvCxnSpPr>
        <p:spPr>
          <a:xfrm flipV="1">
            <a:off x="7426233" y="3474158"/>
            <a:ext cx="710" cy="41743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Ellipse 139">
            <a:extLst>
              <a:ext uri="{FF2B5EF4-FFF2-40B4-BE49-F238E27FC236}">
                <a16:creationId xmlns:a16="http://schemas.microsoft.com/office/drawing/2014/main" id="{E825DAB4-0C9B-47A4-9F97-677512F53A5A}"/>
              </a:ext>
            </a:extLst>
          </p:cNvPr>
          <p:cNvSpPr/>
          <p:nvPr/>
        </p:nvSpPr>
        <p:spPr>
          <a:xfrm>
            <a:off x="10804665" y="3891594"/>
            <a:ext cx="180000" cy="180000"/>
          </a:xfrm>
          <a:prstGeom prst="ellipse">
            <a:avLst/>
          </a:prstGeom>
          <a:solidFill>
            <a:schemeClr val="bg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FFFFFF"/>
              </a:solidFill>
              <a:effectLst/>
              <a:uLnTx/>
              <a:uFillTx/>
              <a:latin typeface="Arial"/>
              <a:ea typeface="+mn-ea"/>
              <a:cs typeface="+mn-cs"/>
              <a:sym typeface="Arial"/>
            </a:endParaRPr>
          </a:p>
        </p:txBody>
      </p:sp>
      <p:cxnSp>
        <p:nvCxnSpPr>
          <p:cNvPr id="45" name="Straight Arrow Connector 165">
            <a:extLst>
              <a:ext uri="{FF2B5EF4-FFF2-40B4-BE49-F238E27FC236}">
                <a16:creationId xmlns:a16="http://schemas.microsoft.com/office/drawing/2014/main" id="{0E868709-A52C-45E5-920C-B1028AF62A67}"/>
              </a:ext>
            </a:extLst>
          </p:cNvPr>
          <p:cNvCxnSpPr>
            <a:cxnSpLocks/>
            <a:endCxn id="49" idx="1"/>
          </p:cNvCxnSpPr>
          <p:nvPr/>
        </p:nvCxnSpPr>
        <p:spPr>
          <a:xfrm>
            <a:off x="8074597" y="3656053"/>
            <a:ext cx="237152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Textfeld 155">
            <a:extLst>
              <a:ext uri="{FF2B5EF4-FFF2-40B4-BE49-F238E27FC236}">
                <a16:creationId xmlns:a16="http://schemas.microsoft.com/office/drawing/2014/main" id="{B2B79FC9-9FB2-47B9-A128-065E2DAFE3AF}"/>
              </a:ext>
            </a:extLst>
          </p:cNvPr>
          <p:cNvSpPr txBox="1"/>
          <p:nvPr/>
        </p:nvSpPr>
        <p:spPr>
          <a:xfrm>
            <a:off x="8961579" y="3716267"/>
            <a:ext cx="936000" cy="230832"/>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Work Sans" pitchFamily="2" charset="0"/>
                <a:ea typeface="+mn-ea"/>
                <a:cs typeface="Arial"/>
                <a:sym typeface="Arial"/>
              </a:rPr>
              <a:t>42 months</a:t>
            </a:r>
          </a:p>
        </p:txBody>
      </p:sp>
      <p:sp>
        <p:nvSpPr>
          <p:cNvPr id="47" name="Textfeld 145">
            <a:extLst>
              <a:ext uri="{FF2B5EF4-FFF2-40B4-BE49-F238E27FC236}">
                <a16:creationId xmlns:a16="http://schemas.microsoft.com/office/drawing/2014/main" id="{FD8E71D9-696B-49F0-A51C-3E8F339ECC9D}"/>
              </a:ext>
            </a:extLst>
          </p:cNvPr>
          <p:cNvSpPr txBox="1"/>
          <p:nvPr/>
        </p:nvSpPr>
        <p:spPr>
          <a:xfrm>
            <a:off x="10362146" y="2767577"/>
            <a:ext cx="1041175" cy="461665"/>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Work Sans" pitchFamily="2" charset="0"/>
                <a:ea typeface="+mn-ea"/>
                <a:cs typeface="Arial"/>
                <a:sym typeface="Arial"/>
              </a:rPr>
              <a:t>ESPR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Work Sans" pitchFamily="2" charset="0"/>
                <a:ea typeface="+mn-ea"/>
                <a:cs typeface="Arial"/>
                <a:sym typeface="Arial"/>
              </a:rPr>
              <a:t>adoption</a:t>
            </a:r>
          </a:p>
        </p:txBody>
      </p:sp>
      <p:cxnSp>
        <p:nvCxnSpPr>
          <p:cNvPr id="48" name="Straight Connector 173">
            <a:extLst>
              <a:ext uri="{FF2B5EF4-FFF2-40B4-BE49-F238E27FC236}">
                <a16:creationId xmlns:a16="http://schemas.microsoft.com/office/drawing/2014/main" id="{E96D8001-4892-4BDE-839C-95EDA6C3AED8}"/>
              </a:ext>
            </a:extLst>
          </p:cNvPr>
          <p:cNvCxnSpPr>
            <a:cxnSpLocks/>
            <a:stCxn id="44" idx="0"/>
            <a:endCxn id="34" idx="2"/>
          </p:cNvCxnSpPr>
          <p:nvPr/>
        </p:nvCxnSpPr>
        <p:spPr>
          <a:xfrm flipH="1" flipV="1">
            <a:off x="10887911" y="3423432"/>
            <a:ext cx="6754" cy="46816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Textfeld 143">
            <a:extLst>
              <a:ext uri="{FF2B5EF4-FFF2-40B4-BE49-F238E27FC236}">
                <a16:creationId xmlns:a16="http://schemas.microsoft.com/office/drawing/2014/main" id="{7512E043-3347-4092-87E2-FA56BF246FBE}"/>
              </a:ext>
            </a:extLst>
          </p:cNvPr>
          <p:cNvSpPr txBox="1"/>
          <p:nvPr/>
        </p:nvSpPr>
        <p:spPr>
          <a:xfrm>
            <a:off x="10446126" y="3517553"/>
            <a:ext cx="765082" cy="276999"/>
          </a:xfrm>
          <a:prstGeom prst="rect">
            <a:avLst/>
          </a:prstGeom>
          <a:solidFill>
            <a:schemeClr val="bg1"/>
          </a:solid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Work Sans" pitchFamily="2" charset="0"/>
                <a:ea typeface="+mn-ea"/>
                <a:cs typeface="Arial"/>
                <a:sym typeface="Arial"/>
              </a:rPr>
              <a:t>Dez 2027</a:t>
            </a:r>
            <a:endParaRPr kumimoji="0" lang="en-US" sz="1200" b="0" i="0" u="none" strike="noStrike" kern="1200" cap="none" spc="0" normalizeH="0" baseline="30000" noProof="0" dirty="0">
              <a:ln>
                <a:noFill/>
              </a:ln>
              <a:solidFill>
                <a:srgbClr val="000000"/>
              </a:solidFill>
              <a:effectLst/>
              <a:uLnTx/>
              <a:uFillTx/>
              <a:latin typeface="Work Sans" pitchFamily="2" charset="0"/>
              <a:ea typeface="+mn-ea"/>
              <a:cs typeface="Arial"/>
              <a:sym typeface="Arial"/>
            </a:endParaRPr>
          </a:p>
        </p:txBody>
      </p:sp>
      <p:sp>
        <p:nvSpPr>
          <p:cNvPr id="50" name="Textfeld 145">
            <a:extLst>
              <a:ext uri="{FF2B5EF4-FFF2-40B4-BE49-F238E27FC236}">
                <a16:creationId xmlns:a16="http://schemas.microsoft.com/office/drawing/2014/main" id="{B9EE6A73-80C1-43F9-8E05-D55ADF12E6CC}"/>
              </a:ext>
            </a:extLst>
          </p:cNvPr>
          <p:cNvSpPr txBox="1"/>
          <p:nvPr/>
        </p:nvSpPr>
        <p:spPr>
          <a:xfrm>
            <a:off x="6497240" y="4966919"/>
            <a:ext cx="1360966" cy="461665"/>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kumimoji="0" lang="en-US" sz="1200" b="0" i="0" u="none" strike="noStrike" kern="1200" cap="none" spc="0" normalizeH="0" baseline="0" noProof="0" dirty="0">
                <a:ln>
                  <a:noFill/>
                </a:ln>
                <a:solidFill>
                  <a:srgbClr val="000000"/>
                </a:solidFill>
                <a:effectLst/>
                <a:uLnTx/>
                <a:uFillTx/>
                <a:latin typeface="Work Sans" pitchFamily="2" charset="0"/>
                <a:ea typeface="+mn-ea"/>
                <a:cs typeface="Arial"/>
                <a:sym typeface="Arial"/>
              </a:rPr>
              <a:t>Kick Off JTC 24</a:t>
            </a:r>
          </a:p>
          <a:p>
            <a:pPr marL="0" marR="0" lvl="0" indent="0" algn="ctr" defTabSz="914400" rtl="0" eaLnBrk="1" fontAlgn="auto" latinLnBrk="0" hangingPunct="1">
              <a:lnSpc>
                <a:spcPct val="100000"/>
              </a:lnSpc>
              <a:spcBef>
                <a:spcPts val="0"/>
              </a:spcBef>
              <a:spcAft>
                <a:spcPts val="0"/>
              </a:spcAft>
              <a:buClrTx/>
              <a:buSzTx/>
              <a:buFont typeface="Arial"/>
              <a:buNone/>
              <a:tabLst/>
              <a:defRPr/>
            </a:pPr>
            <a:r>
              <a:rPr kumimoji="0" lang="en-US" sz="1200" b="0" i="0" u="none" strike="noStrike" kern="1200" cap="none" spc="0" normalizeH="0" baseline="0" noProof="0" dirty="0">
                <a:ln>
                  <a:noFill/>
                </a:ln>
                <a:solidFill>
                  <a:srgbClr val="000000"/>
                </a:solidFill>
                <a:effectLst/>
                <a:uLnTx/>
                <a:uFillTx/>
                <a:latin typeface="Work Sans" pitchFamily="2" charset="0"/>
                <a:ea typeface="+mn-ea"/>
                <a:cs typeface="Arial"/>
                <a:sym typeface="Arial"/>
              </a:rPr>
              <a:t>December 2023</a:t>
            </a:r>
          </a:p>
        </p:txBody>
      </p:sp>
      <p:cxnSp>
        <p:nvCxnSpPr>
          <p:cNvPr id="51" name="Straight Connector 151">
            <a:extLst>
              <a:ext uri="{FF2B5EF4-FFF2-40B4-BE49-F238E27FC236}">
                <a16:creationId xmlns:a16="http://schemas.microsoft.com/office/drawing/2014/main" id="{E2B198F7-FA64-4EE2-AE90-D2CEE796648A}"/>
              </a:ext>
            </a:extLst>
          </p:cNvPr>
          <p:cNvCxnSpPr>
            <a:cxnSpLocks/>
            <a:endCxn id="65" idx="4"/>
          </p:cNvCxnSpPr>
          <p:nvPr/>
        </p:nvCxnSpPr>
        <p:spPr>
          <a:xfrm flipH="1" flipV="1">
            <a:off x="7006835" y="4494604"/>
            <a:ext cx="47815" cy="472315"/>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Textfeld 143">
            <a:extLst>
              <a:ext uri="{FF2B5EF4-FFF2-40B4-BE49-F238E27FC236}">
                <a16:creationId xmlns:a16="http://schemas.microsoft.com/office/drawing/2014/main" id="{DAFE0975-36B5-45CC-983E-687020B44854}"/>
              </a:ext>
            </a:extLst>
          </p:cNvPr>
          <p:cNvSpPr txBox="1"/>
          <p:nvPr/>
        </p:nvSpPr>
        <p:spPr>
          <a:xfrm>
            <a:off x="6447302" y="4616548"/>
            <a:ext cx="952505" cy="276999"/>
          </a:xfrm>
          <a:prstGeom prst="rect">
            <a:avLst/>
          </a:prstGeom>
          <a:solidFill>
            <a:schemeClr val="bg1"/>
          </a:solid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Work Sans" pitchFamily="2" charset="0"/>
                <a:ea typeface="+mn-ea"/>
                <a:cs typeface="Arial"/>
                <a:sym typeface="Arial"/>
              </a:rPr>
              <a:t>Jan 2024</a:t>
            </a:r>
            <a:endParaRPr kumimoji="0" lang="en-US" sz="1200" b="0" i="0" u="none" strike="noStrike" kern="1200" cap="none" spc="0" normalizeH="0" baseline="30000" noProof="0" dirty="0">
              <a:ln>
                <a:noFill/>
              </a:ln>
              <a:solidFill>
                <a:srgbClr val="000000"/>
              </a:solidFill>
              <a:effectLst/>
              <a:uLnTx/>
              <a:uFillTx/>
              <a:latin typeface="Work Sans" pitchFamily="2" charset="0"/>
              <a:ea typeface="+mn-ea"/>
              <a:cs typeface="Arial"/>
              <a:sym typeface="Arial"/>
            </a:endParaRPr>
          </a:p>
        </p:txBody>
      </p:sp>
      <p:cxnSp>
        <p:nvCxnSpPr>
          <p:cNvPr id="53" name="Gerader Verbinder 34">
            <a:extLst>
              <a:ext uri="{FF2B5EF4-FFF2-40B4-BE49-F238E27FC236}">
                <a16:creationId xmlns:a16="http://schemas.microsoft.com/office/drawing/2014/main" id="{138A240D-9A33-4059-992C-118EC813D2D3}"/>
              </a:ext>
            </a:extLst>
          </p:cNvPr>
          <p:cNvCxnSpPr>
            <a:cxnSpLocks/>
          </p:cNvCxnSpPr>
          <p:nvPr/>
        </p:nvCxnSpPr>
        <p:spPr>
          <a:xfrm>
            <a:off x="672110" y="2711676"/>
            <a:ext cx="10527775" cy="0"/>
          </a:xfrm>
          <a:prstGeom prst="line">
            <a:avLst/>
          </a:prstGeom>
          <a:ln>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54" name="Textfeld 145">
            <a:extLst>
              <a:ext uri="{FF2B5EF4-FFF2-40B4-BE49-F238E27FC236}">
                <a16:creationId xmlns:a16="http://schemas.microsoft.com/office/drawing/2014/main" id="{5B4E4401-6CFB-4246-BB94-BA59FECDED52}"/>
              </a:ext>
            </a:extLst>
          </p:cNvPr>
          <p:cNvSpPr txBox="1"/>
          <p:nvPr/>
        </p:nvSpPr>
        <p:spPr>
          <a:xfrm>
            <a:off x="8293428" y="5028707"/>
            <a:ext cx="1622982" cy="646331"/>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kumimoji="0" lang="en-US" sz="1200" b="0" i="0" u="none" strike="noStrike" kern="1200" cap="none" spc="0" normalizeH="0" baseline="0" noProof="0" dirty="0">
                <a:ln>
                  <a:noFill/>
                </a:ln>
                <a:solidFill>
                  <a:srgbClr val="000000"/>
                </a:solidFill>
                <a:effectLst/>
                <a:uLnTx/>
                <a:uFillTx/>
                <a:latin typeface="Work Sans" pitchFamily="2" charset="0"/>
                <a:ea typeface="+mn-ea"/>
                <a:cs typeface="Arial"/>
                <a:sym typeface="Arial"/>
              </a:rPr>
              <a:t>Publication of Harmonized Standards</a:t>
            </a:r>
          </a:p>
        </p:txBody>
      </p:sp>
      <p:sp>
        <p:nvSpPr>
          <p:cNvPr id="55" name="Ellipse 139">
            <a:extLst>
              <a:ext uri="{FF2B5EF4-FFF2-40B4-BE49-F238E27FC236}">
                <a16:creationId xmlns:a16="http://schemas.microsoft.com/office/drawing/2014/main" id="{30E4D52C-114B-4065-B06F-F95F34FD7984}"/>
              </a:ext>
            </a:extLst>
          </p:cNvPr>
          <p:cNvSpPr/>
          <p:nvPr/>
        </p:nvSpPr>
        <p:spPr>
          <a:xfrm>
            <a:off x="9014919" y="4309140"/>
            <a:ext cx="180000" cy="180000"/>
          </a:xfrm>
          <a:prstGeom prst="ellipse">
            <a:avLst/>
          </a:prstGeom>
          <a:solidFill>
            <a:schemeClr val="bg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FFFFFF"/>
              </a:solidFill>
              <a:effectLst/>
              <a:uLnTx/>
              <a:uFillTx/>
              <a:latin typeface="Arial"/>
              <a:ea typeface="+mn-ea"/>
              <a:cs typeface="+mn-cs"/>
              <a:sym typeface="Arial"/>
            </a:endParaRPr>
          </a:p>
        </p:txBody>
      </p:sp>
      <p:cxnSp>
        <p:nvCxnSpPr>
          <p:cNvPr id="56" name="Straight Connector 151">
            <a:extLst>
              <a:ext uri="{FF2B5EF4-FFF2-40B4-BE49-F238E27FC236}">
                <a16:creationId xmlns:a16="http://schemas.microsoft.com/office/drawing/2014/main" id="{1B6579D7-3233-4F8B-B63E-BFA2BC45E25C}"/>
              </a:ext>
            </a:extLst>
          </p:cNvPr>
          <p:cNvCxnSpPr>
            <a:cxnSpLocks/>
            <a:stCxn id="54" idx="0"/>
            <a:endCxn id="55" idx="4"/>
          </p:cNvCxnSpPr>
          <p:nvPr/>
        </p:nvCxnSpPr>
        <p:spPr>
          <a:xfrm flipV="1">
            <a:off x="9104919" y="4489140"/>
            <a:ext cx="0" cy="53956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Textfeld 143">
            <a:extLst>
              <a:ext uri="{FF2B5EF4-FFF2-40B4-BE49-F238E27FC236}">
                <a16:creationId xmlns:a16="http://schemas.microsoft.com/office/drawing/2014/main" id="{E958E62E-AAEE-401E-A68C-C762A6A2AA2C}"/>
              </a:ext>
            </a:extLst>
          </p:cNvPr>
          <p:cNvSpPr txBox="1"/>
          <p:nvPr/>
        </p:nvSpPr>
        <p:spPr>
          <a:xfrm>
            <a:off x="8564547" y="4620424"/>
            <a:ext cx="1098378" cy="276999"/>
          </a:xfrm>
          <a:prstGeom prst="rect">
            <a:avLst/>
          </a:prstGeom>
          <a:solidFill>
            <a:schemeClr val="bg1"/>
          </a:solid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Work Sans" pitchFamily="2" charset="0"/>
                <a:ea typeface="+mn-ea"/>
                <a:cs typeface="Arial"/>
                <a:sym typeface="Arial"/>
              </a:rPr>
              <a:t>End of 2025</a:t>
            </a:r>
            <a:endParaRPr kumimoji="0" lang="en-US" sz="1200" b="0" i="0" u="none" strike="noStrike" kern="1200" cap="none" spc="0" normalizeH="0" baseline="30000" noProof="0" dirty="0">
              <a:ln>
                <a:noFill/>
              </a:ln>
              <a:solidFill>
                <a:srgbClr val="000000"/>
              </a:solidFill>
              <a:effectLst/>
              <a:uLnTx/>
              <a:uFillTx/>
              <a:latin typeface="Work Sans" pitchFamily="2" charset="0"/>
              <a:ea typeface="+mn-ea"/>
              <a:cs typeface="Arial"/>
              <a:sym typeface="Arial"/>
            </a:endParaRPr>
          </a:p>
        </p:txBody>
      </p:sp>
      <p:cxnSp>
        <p:nvCxnSpPr>
          <p:cNvPr id="58" name="Straight Arrow Connector 165">
            <a:extLst>
              <a:ext uri="{FF2B5EF4-FFF2-40B4-BE49-F238E27FC236}">
                <a16:creationId xmlns:a16="http://schemas.microsoft.com/office/drawing/2014/main" id="{16D57481-3D96-46C5-9E97-81E46914B419}"/>
              </a:ext>
            </a:extLst>
          </p:cNvPr>
          <p:cNvCxnSpPr>
            <a:cxnSpLocks/>
            <a:stCxn id="52" idx="3"/>
            <a:endCxn id="57" idx="1"/>
          </p:cNvCxnSpPr>
          <p:nvPr/>
        </p:nvCxnSpPr>
        <p:spPr>
          <a:xfrm>
            <a:off x="7399807" y="4755048"/>
            <a:ext cx="1164740" cy="387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9" name="Textfeld 155">
            <a:extLst>
              <a:ext uri="{FF2B5EF4-FFF2-40B4-BE49-F238E27FC236}">
                <a16:creationId xmlns:a16="http://schemas.microsoft.com/office/drawing/2014/main" id="{C06AA090-DDD2-46C8-838D-BA61E10F8E55}"/>
              </a:ext>
            </a:extLst>
          </p:cNvPr>
          <p:cNvSpPr txBox="1"/>
          <p:nvPr/>
        </p:nvSpPr>
        <p:spPr>
          <a:xfrm>
            <a:off x="7453515" y="4805851"/>
            <a:ext cx="936000" cy="230832"/>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Work Sans" pitchFamily="2" charset="0"/>
                <a:ea typeface="+mn-ea"/>
                <a:cs typeface="Arial"/>
                <a:sym typeface="Arial"/>
              </a:rPr>
              <a:t>24 months</a:t>
            </a:r>
          </a:p>
        </p:txBody>
      </p:sp>
      <p:sp>
        <p:nvSpPr>
          <p:cNvPr id="60" name="Textfeld 145">
            <a:extLst>
              <a:ext uri="{FF2B5EF4-FFF2-40B4-BE49-F238E27FC236}">
                <a16:creationId xmlns:a16="http://schemas.microsoft.com/office/drawing/2014/main" id="{FBC61B92-6C95-4F4A-9518-2C5C6FC6EA3F}"/>
              </a:ext>
            </a:extLst>
          </p:cNvPr>
          <p:cNvSpPr txBox="1"/>
          <p:nvPr/>
        </p:nvSpPr>
        <p:spPr>
          <a:xfrm>
            <a:off x="5003336" y="4927900"/>
            <a:ext cx="1622982" cy="646331"/>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kumimoji="0" lang="en-US" sz="1200" b="0" i="0" u="none" strike="noStrike" kern="1200" cap="none" spc="0" normalizeH="0" baseline="0" noProof="0" dirty="0">
                <a:ln>
                  <a:noFill/>
                </a:ln>
                <a:solidFill>
                  <a:srgbClr val="000000"/>
                </a:solidFill>
                <a:effectLst/>
                <a:uLnTx/>
                <a:uFillTx/>
                <a:latin typeface="Work Sans" pitchFamily="2" charset="0"/>
                <a:ea typeface="+mn-ea"/>
                <a:cs typeface="Arial"/>
                <a:sym typeface="Arial"/>
              </a:rPr>
              <a:t>“Semi-Final” </a:t>
            </a:r>
            <a:r>
              <a:rPr kumimoji="0" lang="en-US" sz="1200" b="0" i="0" u="none" strike="noStrike" kern="1200" cap="none" spc="0" normalizeH="0" baseline="0" noProof="0" dirty="0" err="1">
                <a:ln>
                  <a:noFill/>
                </a:ln>
                <a:solidFill>
                  <a:srgbClr val="000000"/>
                </a:solidFill>
                <a:effectLst/>
                <a:uLnTx/>
                <a:uFillTx/>
                <a:latin typeface="Work Sans" pitchFamily="2" charset="0"/>
                <a:ea typeface="+mn-ea"/>
                <a:cs typeface="Arial"/>
                <a:sym typeface="Arial"/>
              </a:rPr>
              <a:t>Standardisation</a:t>
            </a:r>
            <a:r>
              <a:rPr kumimoji="0" lang="en-US" sz="1200" b="0" i="0" u="none" strike="noStrike" kern="1200" cap="none" spc="0" normalizeH="0" baseline="0" noProof="0" dirty="0">
                <a:ln>
                  <a:noFill/>
                </a:ln>
                <a:solidFill>
                  <a:srgbClr val="000000"/>
                </a:solidFill>
                <a:effectLst/>
                <a:uLnTx/>
                <a:uFillTx/>
                <a:latin typeface="Work Sans" pitchFamily="2" charset="0"/>
                <a:ea typeface="+mn-ea"/>
                <a:cs typeface="Arial"/>
                <a:sym typeface="Arial"/>
              </a:rPr>
              <a:t> Request</a:t>
            </a:r>
          </a:p>
        </p:txBody>
      </p:sp>
      <p:sp>
        <p:nvSpPr>
          <p:cNvPr id="61" name="Ellipse 139">
            <a:extLst>
              <a:ext uri="{FF2B5EF4-FFF2-40B4-BE49-F238E27FC236}">
                <a16:creationId xmlns:a16="http://schemas.microsoft.com/office/drawing/2014/main" id="{F81DAE93-6B67-46C5-9C70-DAF771DA6B8D}"/>
              </a:ext>
            </a:extLst>
          </p:cNvPr>
          <p:cNvSpPr/>
          <p:nvPr/>
        </p:nvSpPr>
        <p:spPr>
          <a:xfrm>
            <a:off x="5712989" y="4309140"/>
            <a:ext cx="180000" cy="180000"/>
          </a:xfrm>
          <a:prstGeom prst="ellipse">
            <a:avLst/>
          </a:prstGeom>
          <a:solidFill>
            <a:schemeClr val="bg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FFFFFF"/>
              </a:solidFill>
              <a:effectLst/>
              <a:uLnTx/>
              <a:uFillTx/>
              <a:latin typeface="Arial"/>
              <a:ea typeface="+mn-ea"/>
              <a:cs typeface="+mn-cs"/>
              <a:sym typeface="Arial"/>
            </a:endParaRPr>
          </a:p>
        </p:txBody>
      </p:sp>
      <p:cxnSp>
        <p:nvCxnSpPr>
          <p:cNvPr id="62" name="Straight Connector 151">
            <a:extLst>
              <a:ext uri="{FF2B5EF4-FFF2-40B4-BE49-F238E27FC236}">
                <a16:creationId xmlns:a16="http://schemas.microsoft.com/office/drawing/2014/main" id="{1007DB8D-573D-442B-9A95-A94F01BC2EFA}"/>
              </a:ext>
            </a:extLst>
          </p:cNvPr>
          <p:cNvCxnSpPr>
            <a:cxnSpLocks/>
            <a:stCxn id="60" idx="0"/>
            <a:endCxn id="61" idx="4"/>
          </p:cNvCxnSpPr>
          <p:nvPr/>
        </p:nvCxnSpPr>
        <p:spPr>
          <a:xfrm flipH="1" flipV="1">
            <a:off x="5802989" y="4489140"/>
            <a:ext cx="11838" cy="43876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Textfeld 143">
            <a:extLst>
              <a:ext uri="{FF2B5EF4-FFF2-40B4-BE49-F238E27FC236}">
                <a16:creationId xmlns:a16="http://schemas.microsoft.com/office/drawing/2014/main" id="{0DD8330C-D582-47BF-8686-F93A096F8534}"/>
              </a:ext>
            </a:extLst>
          </p:cNvPr>
          <p:cNvSpPr txBox="1"/>
          <p:nvPr/>
        </p:nvSpPr>
        <p:spPr>
          <a:xfrm>
            <a:off x="5286021" y="4620418"/>
            <a:ext cx="952505" cy="276999"/>
          </a:xfrm>
          <a:prstGeom prst="rect">
            <a:avLst/>
          </a:prstGeom>
          <a:solidFill>
            <a:schemeClr val="bg1"/>
          </a:solid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Work Sans" pitchFamily="2" charset="0"/>
                <a:ea typeface="+mn-ea"/>
                <a:cs typeface="Arial"/>
                <a:sym typeface="Arial"/>
              </a:rPr>
              <a:t>Oct 2023</a:t>
            </a:r>
            <a:endParaRPr kumimoji="0" lang="en-US" sz="1200" b="0" i="0" u="none" strike="noStrike" kern="1200" cap="none" spc="0" normalizeH="0" baseline="30000" noProof="0" dirty="0">
              <a:ln>
                <a:noFill/>
              </a:ln>
              <a:solidFill>
                <a:srgbClr val="000000"/>
              </a:solidFill>
              <a:effectLst/>
              <a:uLnTx/>
              <a:uFillTx/>
              <a:latin typeface="Work Sans" pitchFamily="2" charset="0"/>
              <a:ea typeface="+mn-ea"/>
              <a:cs typeface="Arial"/>
              <a:sym typeface="Arial"/>
            </a:endParaRPr>
          </a:p>
        </p:txBody>
      </p:sp>
      <p:cxnSp>
        <p:nvCxnSpPr>
          <p:cNvPr id="64" name="Straight Arrow Connector 175">
            <a:extLst>
              <a:ext uri="{FF2B5EF4-FFF2-40B4-BE49-F238E27FC236}">
                <a16:creationId xmlns:a16="http://schemas.microsoft.com/office/drawing/2014/main" id="{7D081FA6-1A4C-4430-9922-3FBB7DFE1928}"/>
              </a:ext>
            </a:extLst>
          </p:cNvPr>
          <p:cNvCxnSpPr>
            <a:cxnSpLocks/>
            <a:stCxn id="61" idx="6"/>
            <a:endCxn id="55" idx="2"/>
          </p:cNvCxnSpPr>
          <p:nvPr/>
        </p:nvCxnSpPr>
        <p:spPr>
          <a:xfrm>
            <a:off x="5892989" y="4399140"/>
            <a:ext cx="3121930" cy="0"/>
          </a:xfrm>
          <a:prstGeom prst="straightConnector1">
            <a:avLst/>
          </a:prstGeom>
          <a:ln w="38100">
            <a:solidFill>
              <a:schemeClr val="bg1">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5" name="Ellipse 139">
            <a:extLst>
              <a:ext uri="{FF2B5EF4-FFF2-40B4-BE49-F238E27FC236}">
                <a16:creationId xmlns:a16="http://schemas.microsoft.com/office/drawing/2014/main" id="{FAD4BA7E-5FB3-41CA-88D1-CBB0ED4DE603}"/>
              </a:ext>
            </a:extLst>
          </p:cNvPr>
          <p:cNvSpPr/>
          <p:nvPr/>
        </p:nvSpPr>
        <p:spPr>
          <a:xfrm>
            <a:off x="6916835" y="4314604"/>
            <a:ext cx="180000" cy="180000"/>
          </a:xfrm>
          <a:prstGeom prst="ellipse">
            <a:avLst/>
          </a:prstGeom>
          <a:solidFill>
            <a:schemeClr val="bg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FFFFFF"/>
              </a:solidFill>
              <a:effectLst/>
              <a:uLnTx/>
              <a:uFillTx/>
              <a:latin typeface="Arial"/>
              <a:ea typeface="+mn-ea"/>
              <a:cs typeface="+mn-cs"/>
              <a:sym typeface="Arial"/>
            </a:endParaRPr>
          </a:p>
        </p:txBody>
      </p:sp>
      <p:cxnSp>
        <p:nvCxnSpPr>
          <p:cNvPr id="66" name="Straight Arrow Connector 175">
            <a:extLst>
              <a:ext uri="{FF2B5EF4-FFF2-40B4-BE49-F238E27FC236}">
                <a16:creationId xmlns:a16="http://schemas.microsoft.com/office/drawing/2014/main" id="{5B7B6AAD-7E33-449C-8DEA-731EFD88BB60}"/>
              </a:ext>
            </a:extLst>
          </p:cNvPr>
          <p:cNvCxnSpPr>
            <a:cxnSpLocks/>
            <a:stCxn id="55" idx="7"/>
          </p:cNvCxnSpPr>
          <p:nvPr/>
        </p:nvCxnSpPr>
        <p:spPr>
          <a:xfrm flipV="1">
            <a:off x="9168559" y="3990624"/>
            <a:ext cx="431485" cy="344876"/>
          </a:xfrm>
          <a:prstGeom prst="straightConnector1">
            <a:avLst/>
          </a:prstGeom>
          <a:ln w="38100">
            <a:solidFill>
              <a:schemeClr val="bg1">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7" name="Textfeld 143">
            <a:extLst>
              <a:ext uri="{FF2B5EF4-FFF2-40B4-BE49-F238E27FC236}">
                <a16:creationId xmlns:a16="http://schemas.microsoft.com/office/drawing/2014/main" id="{F15D0B51-9CA6-47BB-9096-D39542008152}"/>
              </a:ext>
            </a:extLst>
          </p:cNvPr>
          <p:cNvSpPr txBox="1"/>
          <p:nvPr/>
        </p:nvSpPr>
        <p:spPr>
          <a:xfrm>
            <a:off x="7015706" y="3517449"/>
            <a:ext cx="821059" cy="276999"/>
          </a:xfrm>
          <a:prstGeom prst="rect">
            <a:avLst/>
          </a:prstGeom>
          <a:solidFill>
            <a:schemeClr val="bg1"/>
          </a:solid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Work Sans" pitchFamily="2" charset="0"/>
                <a:ea typeface="+mn-ea"/>
                <a:cs typeface="Arial"/>
                <a:sym typeface="Arial"/>
              </a:rPr>
              <a:t>June 2024</a:t>
            </a:r>
          </a:p>
        </p:txBody>
      </p:sp>
      <p:sp>
        <p:nvSpPr>
          <p:cNvPr id="68" name="Rechteck 67">
            <a:extLst>
              <a:ext uri="{FF2B5EF4-FFF2-40B4-BE49-F238E27FC236}">
                <a16:creationId xmlns:a16="http://schemas.microsoft.com/office/drawing/2014/main" id="{44E2F77B-14FB-453F-A3F9-FB3BC28CA184}"/>
              </a:ext>
            </a:extLst>
          </p:cNvPr>
          <p:cNvSpPr/>
          <p:nvPr/>
        </p:nvSpPr>
        <p:spPr>
          <a:xfrm>
            <a:off x="3952893" y="4396157"/>
            <a:ext cx="1366600"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srgbClr val="000000"/>
                </a:solidFill>
                <a:effectLst/>
                <a:uLnTx/>
                <a:uFillTx/>
                <a:latin typeface="Work Sans" pitchFamily="2" charset="0"/>
                <a:ea typeface="+mn-ea"/>
                <a:cs typeface="+mn-cs"/>
              </a:rPr>
              <a:t>June / </a:t>
            </a:r>
            <a:r>
              <a:rPr kumimoji="0" lang="de-DE" sz="1200" b="0" i="0" u="none" strike="noStrike" kern="1200" cap="none" spc="0" normalizeH="0" baseline="0" noProof="0" dirty="0" err="1">
                <a:ln>
                  <a:noFill/>
                </a:ln>
                <a:solidFill>
                  <a:srgbClr val="000000"/>
                </a:solidFill>
                <a:effectLst/>
                <a:uLnTx/>
                <a:uFillTx/>
                <a:latin typeface="Work Sans" pitchFamily="2" charset="0"/>
                <a:ea typeface="+mn-ea"/>
                <a:cs typeface="+mn-cs"/>
              </a:rPr>
              <a:t>July</a:t>
            </a:r>
            <a:r>
              <a:rPr kumimoji="0" lang="de-DE" sz="1200" b="0" i="0" u="none" strike="noStrike" kern="1200" cap="none" spc="0" normalizeH="0" baseline="0" noProof="0" dirty="0">
                <a:ln>
                  <a:noFill/>
                </a:ln>
                <a:solidFill>
                  <a:srgbClr val="000000"/>
                </a:solidFill>
                <a:effectLst/>
                <a:uLnTx/>
                <a:uFillTx/>
                <a:latin typeface="Work Sans" pitchFamily="2" charset="0"/>
                <a:ea typeface="+mn-ea"/>
                <a:cs typeface="+mn-cs"/>
              </a:rPr>
              <a:t> 2023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srgbClr val="000000"/>
                </a:solidFill>
                <a:effectLst/>
                <a:uLnTx/>
                <a:uFillTx/>
                <a:latin typeface="Work Sans" pitchFamily="2" charset="0"/>
                <a:ea typeface="+mn-ea"/>
                <a:cs typeface="+mn-cs"/>
              </a:rPr>
              <a:t>Standardisation Request </a:t>
            </a:r>
            <a:r>
              <a:rPr kumimoji="0" lang="de-DE" sz="1200" b="0" i="0" u="none" strike="noStrike" kern="1200" cap="none" spc="0" normalizeH="0" baseline="0" noProof="0" dirty="0" err="1">
                <a:ln>
                  <a:noFill/>
                </a:ln>
                <a:solidFill>
                  <a:srgbClr val="000000"/>
                </a:solidFill>
                <a:effectLst/>
                <a:uLnTx/>
                <a:uFillTx/>
                <a:latin typeface="Work Sans" pitchFamily="2" charset="0"/>
                <a:ea typeface="+mn-ea"/>
                <a:cs typeface="+mn-cs"/>
              </a:rPr>
              <a:t>AdHoc</a:t>
            </a:r>
            <a:r>
              <a:rPr kumimoji="0" lang="de-DE" sz="1200" b="0" i="0" u="none" strike="noStrike" kern="1200" cap="none" spc="0" normalizeH="0" baseline="0" noProof="0" dirty="0">
                <a:ln>
                  <a:noFill/>
                </a:ln>
                <a:solidFill>
                  <a:srgbClr val="000000"/>
                </a:solidFill>
                <a:effectLst/>
                <a:uLnTx/>
                <a:uFillTx/>
                <a:latin typeface="Work Sans" pitchFamily="2" charset="0"/>
                <a:ea typeface="+mn-ea"/>
                <a:cs typeface="+mn-cs"/>
              </a:rPr>
              <a:t> Group</a:t>
            </a:r>
          </a:p>
        </p:txBody>
      </p:sp>
      <p:sp>
        <p:nvSpPr>
          <p:cNvPr id="69" name="Rectangle 3">
            <a:extLst>
              <a:ext uri="{FF2B5EF4-FFF2-40B4-BE49-F238E27FC236}">
                <a16:creationId xmlns:a16="http://schemas.microsoft.com/office/drawing/2014/main" id="{9D17FC54-0F70-49F3-8C2B-A991976C6E39}"/>
              </a:ext>
            </a:extLst>
          </p:cNvPr>
          <p:cNvSpPr>
            <a:spLocks/>
          </p:cNvSpPr>
          <p:nvPr/>
        </p:nvSpPr>
        <p:spPr>
          <a:xfrm>
            <a:off x="672110" y="5139079"/>
            <a:ext cx="1360966" cy="94834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marL="0" marR="0" lvl="0" indent="0" algn="ctr" defTabSz="533387" rtl="0" eaLnBrk="1" fontAlgn="auto" latinLnBrk="0" hangingPunct="1">
              <a:lnSpc>
                <a:spcPct val="90000"/>
              </a:lnSpc>
              <a:spcBef>
                <a:spcPct val="0"/>
              </a:spcBef>
              <a:spcAft>
                <a:spcPct val="3500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Work Sans SemiBold" pitchFamily="2" charset="0"/>
              <a:ea typeface="+mn-ea"/>
              <a:cs typeface="+mn-cs"/>
              <a:sym typeface="Arial"/>
            </a:endParaRPr>
          </a:p>
        </p:txBody>
      </p:sp>
      <p:sp>
        <p:nvSpPr>
          <p:cNvPr id="70" name="TextBox 24">
            <a:extLst>
              <a:ext uri="{FF2B5EF4-FFF2-40B4-BE49-F238E27FC236}">
                <a16:creationId xmlns:a16="http://schemas.microsoft.com/office/drawing/2014/main" id="{581C39D9-3BDD-4FF1-AAC4-8952BCD65BF4}"/>
              </a:ext>
            </a:extLst>
          </p:cNvPr>
          <p:cNvSpPr txBox="1"/>
          <p:nvPr/>
        </p:nvSpPr>
        <p:spPr>
          <a:xfrm>
            <a:off x="854690" y="5179591"/>
            <a:ext cx="1061323" cy="499047"/>
          </a:xfrm>
          <a:prstGeom prst="rect">
            <a:avLst/>
          </a:prstGeom>
          <a:noFill/>
          <a:ln>
            <a:noFill/>
          </a:ln>
        </p:spPr>
        <p:txBody>
          <a:bodyPr wrap="square">
            <a:spAutoFit/>
          </a:bodyPr>
          <a:lstStyle/>
          <a:p>
            <a:pPr marL="0" marR="0" lvl="0" indent="0" algn="ctr" defTabSz="914400" rtl="0" eaLnBrk="1" fontAlgn="auto" latinLnBrk="0" hangingPunct="1">
              <a:lnSpc>
                <a:spcPct val="115000"/>
              </a:lnSpc>
              <a:spcBef>
                <a:spcPts val="30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Work Sans SemiBold" pitchFamily="2" charset="0"/>
                <a:ea typeface="Work Sans" pitchFamily="2" charset="0"/>
                <a:cs typeface="Times New Roman" panose="02020603050405020304" pitchFamily="18" charset="0"/>
              </a:rPr>
              <a:t>Others Regulations</a:t>
            </a:r>
          </a:p>
        </p:txBody>
      </p:sp>
      <p:pic>
        <p:nvPicPr>
          <p:cNvPr id="71" name="Picture 6" descr="Spielzeuge - Kostenlose kind und baby Icons">
            <a:extLst>
              <a:ext uri="{FF2B5EF4-FFF2-40B4-BE49-F238E27FC236}">
                <a16:creationId xmlns:a16="http://schemas.microsoft.com/office/drawing/2014/main" id="{DE03D5AD-E0D4-4E3B-BAE4-190044133466}"/>
              </a:ext>
            </a:extLst>
          </p:cNvPr>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1186526" y="5719150"/>
            <a:ext cx="342134" cy="342134"/>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10" descr="Textiles Icons - Free SVG &amp; PNG Textiles Images - Noun Project">
            <a:extLst>
              <a:ext uri="{FF2B5EF4-FFF2-40B4-BE49-F238E27FC236}">
                <a16:creationId xmlns:a16="http://schemas.microsoft.com/office/drawing/2014/main" id="{211E4627-D935-4873-969B-E549BC533255}"/>
              </a:ext>
            </a:extLst>
          </p:cNvPr>
          <p:cNvPicPr>
            <a:picLocks noChangeAspect="1" noChangeArrowheads="1"/>
          </p:cNvPicPr>
          <p:nvPr/>
        </p:nvPicPr>
        <p:blipFill>
          <a:blip r:embed="rId7" cstate="screen">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04485" y="5707640"/>
            <a:ext cx="340013" cy="340013"/>
          </a:xfrm>
          <a:prstGeom prst="rect">
            <a:avLst/>
          </a:prstGeom>
          <a:noFill/>
          <a:extLst>
            <a:ext uri="{909E8E84-426E-40DD-AFC4-6F175D3DCCD1}">
              <a14:hiddenFill xmlns:a14="http://schemas.microsoft.com/office/drawing/2010/main">
                <a:solidFill>
                  <a:srgbClr val="FFFFFF"/>
                </a:solidFill>
              </a14:hiddenFill>
            </a:ext>
          </a:extLst>
        </p:spPr>
      </p:pic>
      <p:cxnSp>
        <p:nvCxnSpPr>
          <p:cNvPr id="73" name="Straight Arrow Connector 175">
            <a:extLst>
              <a:ext uri="{FF2B5EF4-FFF2-40B4-BE49-F238E27FC236}">
                <a16:creationId xmlns:a16="http://schemas.microsoft.com/office/drawing/2014/main" id="{2B337D80-642B-458F-AC85-A30E53BCDC35}"/>
              </a:ext>
            </a:extLst>
          </p:cNvPr>
          <p:cNvCxnSpPr>
            <a:cxnSpLocks/>
          </p:cNvCxnSpPr>
          <p:nvPr/>
        </p:nvCxnSpPr>
        <p:spPr>
          <a:xfrm>
            <a:off x="2246661" y="5873350"/>
            <a:ext cx="9104758" cy="0"/>
          </a:xfrm>
          <a:prstGeom prst="straightConnector1">
            <a:avLst/>
          </a:prstGeom>
          <a:ln w="381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9" name="Ellipse 139">
            <a:extLst>
              <a:ext uri="{FF2B5EF4-FFF2-40B4-BE49-F238E27FC236}">
                <a16:creationId xmlns:a16="http://schemas.microsoft.com/office/drawing/2014/main" id="{2E627FCB-EA03-4F11-A3E2-555B65E8E453}"/>
              </a:ext>
            </a:extLst>
          </p:cNvPr>
          <p:cNvSpPr/>
          <p:nvPr/>
        </p:nvSpPr>
        <p:spPr>
          <a:xfrm>
            <a:off x="4598368" y="4056324"/>
            <a:ext cx="180000" cy="180000"/>
          </a:xfrm>
          <a:prstGeom prst="ellipse">
            <a:avLst/>
          </a:prstGeom>
          <a:solidFill>
            <a:schemeClr val="bg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FFFFFF"/>
              </a:solidFill>
              <a:effectLst/>
              <a:uLnTx/>
              <a:uFillTx/>
              <a:latin typeface="Arial"/>
              <a:ea typeface="+mn-ea"/>
              <a:cs typeface="+mn-cs"/>
              <a:sym typeface="Arial"/>
            </a:endParaRPr>
          </a:p>
        </p:txBody>
      </p:sp>
      <p:cxnSp>
        <p:nvCxnSpPr>
          <p:cNvPr id="80" name="Straight Connector 151">
            <a:extLst>
              <a:ext uri="{FF2B5EF4-FFF2-40B4-BE49-F238E27FC236}">
                <a16:creationId xmlns:a16="http://schemas.microsoft.com/office/drawing/2014/main" id="{47C71D68-2A8C-4D3E-A5EB-3D8404620F51}"/>
              </a:ext>
            </a:extLst>
          </p:cNvPr>
          <p:cNvCxnSpPr>
            <a:cxnSpLocks/>
            <a:endCxn id="79" idx="4"/>
          </p:cNvCxnSpPr>
          <p:nvPr/>
        </p:nvCxnSpPr>
        <p:spPr>
          <a:xfrm flipH="1" flipV="1">
            <a:off x="4688368" y="4236324"/>
            <a:ext cx="4393" cy="1628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Ellipse 139">
            <a:extLst>
              <a:ext uri="{FF2B5EF4-FFF2-40B4-BE49-F238E27FC236}">
                <a16:creationId xmlns:a16="http://schemas.microsoft.com/office/drawing/2014/main" id="{55A9B798-72D9-4759-B337-AE3CEC273FAC}"/>
              </a:ext>
            </a:extLst>
          </p:cNvPr>
          <p:cNvSpPr/>
          <p:nvPr/>
        </p:nvSpPr>
        <p:spPr>
          <a:xfrm>
            <a:off x="3789663" y="3862670"/>
            <a:ext cx="180000" cy="180000"/>
          </a:xfrm>
          <a:prstGeom prst="ellipse">
            <a:avLst/>
          </a:prstGeom>
          <a:solidFill>
            <a:schemeClr val="bg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FFFFFF"/>
              </a:solidFill>
              <a:effectLst/>
              <a:uLnTx/>
              <a:uFillTx/>
              <a:latin typeface="Arial"/>
              <a:ea typeface="+mn-ea"/>
              <a:cs typeface="+mn-cs"/>
              <a:sym typeface="Arial"/>
            </a:endParaRPr>
          </a:p>
        </p:txBody>
      </p:sp>
      <p:sp>
        <p:nvSpPr>
          <p:cNvPr id="84" name="Textfeld 143">
            <a:extLst>
              <a:ext uri="{FF2B5EF4-FFF2-40B4-BE49-F238E27FC236}">
                <a16:creationId xmlns:a16="http://schemas.microsoft.com/office/drawing/2014/main" id="{B4DD070F-E5BD-4232-89A2-5698F3EBFFFA}"/>
              </a:ext>
            </a:extLst>
          </p:cNvPr>
          <p:cNvSpPr txBox="1"/>
          <p:nvPr/>
        </p:nvSpPr>
        <p:spPr>
          <a:xfrm>
            <a:off x="3434285" y="4160118"/>
            <a:ext cx="883576" cy="276999"/>
          </a:xfrm>
          <a:prstGeom prst="rect">
            <a:avLst/>
          </a:prstGeom>
          <a:no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Work Sans" pitchFamily="2" charset="0"/>
                <a:ea typeface="+mn-ea"/>
                <a:cs typeface="Arial"/>
                <a:sym typeface="Arial"/>
              </a:rPr>
              <a:t>May 2023</a:t>
            </a:r>
          </a:p>
        </p:txBody>
      </p:sp>
      <p:sp>
        <p:nvSpPr>
          <p:cNvPr id="87" name="Textfeld 143">
            <a:extLst>
              <a:ext uri="{FF2B5EF4-FFF2-40B4-BE49-F238E27FC236}">
                <a16:creationId xmlns:a16="http://schemas.microsoft.com/office/drawing/2014/main" id="{0C74FCAF-BDBE-48AF-ACF6-A8292072C6A9}"/>
              </a:ext>
            </a:extLst>
          </p:cNvPr>
          <p:cNvSpPr txBox="1"/>
          <p:nvPr/>
        </p:nvSpPr>
        <p:spPr>
          <a:xfrm>
            <a:off x="3249614" y="2988149"/>
            <a:ext cx="1266592" cy="646331"/>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solidFill>
                <a:effectLst/>
                <a:uLnTx/>
                <a:uFillTx/>
                <a:latin typeface="Work Sans" pitchFamily="2" charset="0"/>
                <a:ea typeface="+mn-ea"/>
                <a:cs typeface="Arial"/>
                <a:sym typeface="Arial"/>
              </a:rPr>
              <a:t>Standardisatio</a:t>
            </a:r>
            <a:r>
              <a:rPr kumimoji="0" lang="en-US" sz="1200" b="0" i="0" u="none" strike="noStrike" kern="1200" cap="none" spc="0" normalizeH="0" baseline="0" noProof="0" dirty="0">
                <a:ln>
                  <a:noFill/>
                </a:ln>
                <a:solidFill>
                  <a:srgbClr val="000000"/>
                </a:solidFill>
                <a:effectLst/>
                <a:uLnTx/>
                <a:uFillTx/>
                <a:latin typeface="Work Sans" pitchFamily="2" charset="0"/>
                <a:ea typeface="+mn-ea"/>
                <a:cs typeface="Arial"/>
                <a:sym typeface="Arial"/>
              </a:rPr>
              <a:t>n Request for DPP System</a:t>
            </a:r>
          </a:p>
        </p:txBody>
      </p:sp>
      <p:sp>
        <p:nvSpPr>
          <p:cNvPr id="88" name="Ellipse 136">
            <a:extLst>
              <a:ext uri="{FF2B5EF4-FFF2-40B4-BE49-F238E27FC236}">
                <a16:creationId xmlns:a16="http://schemas.microsoft.com/office/drawing/2014/main" id="{9E55AA7C-E684-4F4F-ACCD-58E1AE9E3090}"/>
              </a:ext>
            </a:extLst>
          </p:cNvPr>
          <p:cNvSpPr/>
          <p:nvPr/>
        </p:nvSpPr>
        <p:spPr>
          <a:xfrm>
            <a:off x="3792910" y="3891594"/>
            <a:ext cx="180000" cy="180000"/>
          </a:xfrm>
          <a:prstGeom prst="ellipse">
            <a:avLst/>
          </a:prstGeom>
          <a:solidFill>
            <a:schemeClr val="bg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FFFFFF"/>
              </a:solidFill>
              <a:effectLst/>
              <a:uLnTx/>
              <a:uFillTx/>
              <a:latin typeface="Arial"/>
              <a:ea typeface="+mn-ea"/>
              <a:cs typeface="+mn-cs"/>
              <a:sym typeface="Arial"/>
            </a:endParaRPr>
          </a:p>
        </p:txBody>
      </p:sp>
      <p:cxnSp>
        <p:nvCxnSpPr>
          <p:cNvPr id="89" name="Straight Connector 141">
            <a:extLst>
              <a:ext uri="{FF2B5EF4-FFF2-40B4-BE49-F238E27FC236}">
                <a16:creationId xmlns:a16="http://schemas.microsoft.com/office/drawing/2014/main" id="{428601FA-0F90-4A66-A87E-3FF2C08FE352}"/>
              </a:ext>
            </a:extLst>
          </p:cNvPr>
          <p:cNvCxnSpPr>
            <a:cxnSpLocks/>
            <a:stCxn id="87" idx="2"/>
            <a:endCxn id="88" idx="0"/>
          </p:cNvCxnSpPr>
          <p:nvPr/>
        </p:nvCxnSpPr>
        <p:spPr>
          <a:xfrm>
            <a:off x="3882910" y="3634480"/>
            <a:ext cx="0" cy="257114"/>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75072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893BE5-2703-44EB-B0E2-28FEE7BBEF0B}"/>
              </a:ext>
            </a:extLst>
          </p:cNvPr>
          <p:cNvSpPr>
            <a:spLocks noGrp="1"/>
          </p:cNvSpPr>
          <p:nvPr>
            <p:ph type="title"/>
          </p:nvPr>
        </p:nvSpPr>
        <p:spPr/>
        <p:txBody>
          <a:bodyPr>
            <a:normAutofit fontScale="90000"/>
          </a:bodyPr>
          <a:lstStyle/>
          <a:p>
            <a:r>
              <a:rPr lang="de-DE" dirty="0"/>
              <a:t>System </a:t>
            </a:r>
            <a:r>
              <a:rPr lang="de-DE" dirty="0" err="1"/>
              <a:t>Scope</a:t>
            </a:r>
            <a:r>
              <a:rPr lang="de-DE" dirty="0"/>
              <a:t> </a:t>
            </a:r>
            <a:r>
              <a:rPr lang="de-DE" dirty="0" err="1"/>
              <a:t>of</a:t>
            </a:r>
            <a:r>
              <a:rPr lang="de-DE" dirty="0"/>
              <a:t> JTC 24 </a:t>
            </a:r>
            <a:r>
              <a:rPr lang="de-DE" dirty="0" err="1"/>
              <a:t>is</a:t>
            </a:r>
            <a:r>
              <a:rPr lang="de-DE" dirty="0"/>
              <a:t> </a:t>
            </a:r>
            <a:r>
              <a:rPr lang="de-DE" dirty="0" err="1"/>
              <a:t>to</a:t>
            </a:r>
            <a:r>
              <a:rPr lang="de-DE" dirty="0"/>
              <a:t> </a:t>
            </a:r>
            <a:r>
              <a:rPr lang="de-DE" dirty="0" err="1"/>
              <a:t>deliver</a:t>
            </a:r>
            <a:r>
              <a:rPr lang="de-DE" dirty="0"/>
              <a:t> </a:t>
            </a:r>
            <a:r>
              <a:rPr lang="de-DE" dirty="0" err="1"/>
              <a:t>harmonised</a:t>
            </a:r>
            <a:r>
              <a:rPr lang="de-DE" dirty="0"/>
              <a:t> </a:t>
            </a:r>
            <a:r>
              <a:rPr lang="de-DE" dirty="0" err="1"/>
              <a:t>standards</a:t>
            </a:r>
            <a:r>
              <a:rPr lang="de-DE" dirty="0"/>
              <a:t> </a:t>
            </a:r>
            <a:r>
              <a:rPr lang="de-DE" dirty="0" err="1"/>
              <a:t>for</a:t>
            </a:r>
            <a:r>
              <a:rPr lang="de-DE" dirty="0"/>
              <a:t> </a:t>
            </a:r>
            <a:r>
              <a:rPr lang="de-DE" dirty="0" err="1"/>
              <a:t>the</a:t>
            </a:r>
            <a:r>
              <a:rPr lang="de-DE" dirty="0"/>
              <a:t> DPP System</a:t>
            </a:r>
          </a:p>
        </p:txBody>
      </p:sp>
      <p:sp>
        <p:nvSpPr>
          <p:cNvPr id="3" name="Datumsplatzhalter 2">
            <a:extLst>
              <a:ext uri="{FF2B5EF4-FFF2-40B4-BE49-F238E27FC236}">
                <a16:creationId xmlns:a16="http://schemas.microsoft.com/office/drawing/2014/main" id="{4043F20C-86D0-4B2B-A9F6-BC348180DB16}"/>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434D8D-0DA2-4DCE-B3BF-2A79FAC4B986}" type="datetime3">
              <a:rPr kumimoji="0" lang="en-US" sz="800" b="0" i="0" u="none" strike="noStrike" kern="1200" cap="none" spc="0" normalizeH="0" baseline="0" noProof="0" smtClean="0">
                <a:ln>
                  <a:noFill/>
                </a:ln>
                <a:solidFill>
                  <a:prstClr val="black">
                    <a:tint val="75000"/>
                  </a:prst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21 November 2024</a:t>
            </a:fld>
            <a:endParaRPr kumimoji="0" lang="en-GB" sz="800" b="0" i="0" u="none" strike="noStrike" kern="1200" cap="none" spc="0" normalizeH="0" baseline="0" noProof="0" dirty="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sp>
        <p:nvSpPr>
          <p:cNvPr id="4" name="Fußzeilenplatzhalter 3">
            <a:extLst>
              <a:ext uri="{FF2B5EF4-FFF2-40B4-BE49-F238E27FC236}">
                <a16:creationId xmlns:a16="http://schemas.microsoft.com/office/drawing/2014/main" id="{3DF55BE2-1305-46C8-9225-D47902317CB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tint val="75000"/>
                  </a:prstClr>
                </a:solidFill>
                <a:effectLst/>
                <a:uLnTx/>
                <a:uFillTx/>
                <a:latin typeface="Verdana" panose="020B0604030504040204" pitchFamily="34" charset="0"/>
                <a:ea typeface="Verdana" panose="020B0604030504040204" pitchFamily="34" charset="0"/>
              </a:rPr>
              <a:t>Name of presenter / event</a:t>
            </a:r>
          </a:p>
        </p:txBody>
      </p:sp>
      <p:sp>
        <p:nvSpPr>
          <p:cNvPr id="5" name="Foliennummernplatzhalter 4">
            <a:extLst>
              <a:ext uri="{FF2B5EF4-FFF2-40B4-BE49-F238E27FC236}">
                <a16:creationId xmlns:a16="http://schemas.microsoft.com/office/drawing/2014/main" id="{51B4177E-DFDA-40E6-A4FA-1FF720AC941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E0195ED-8849-425B-853E-36B7CC572174}" type="slidenum">
              <a:rPr kumimoji="0" lang="en-GB" sz="800" b="0" i="0" u="none" strike="noStrike" kern="1200" cap="none" spc="0" normalizeH="0" baseline="0" noProof="0" smtClean="0">
                <a:ln>
                  <a:noFill/>
                </a:ln>
                <a:solidFill>
                  <a:prstClr val="black">
                    <a:tint val="75000"/>
                  </a:prst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GB" sz="800" b="0" i="0" u="none" strike="noStrike" kern="1200" cap="none" spc="0" normalizeH="0" baseline="0" noProof="0" dirty="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cxnSp>
        <p:nvCxnSpPr>
          <p:cNvPr id="99" name="Straight Connector 13">
            <a:extLst>
              <a:ext uri="{FF2B5EF4-FFF2-40B4-BE49-F238E27FC236}">
                <a16:creationId xmlns:a16="http://schemas.microsoft.com/office/drawing/2014/main" id="{52A21A1E-E16E-448C-9186-F08162A0AA61}"/>
              </a:ext>
            </a:extLst>
          </p:cNvPr>
          <p:cNvCxnSpPr>
            <a:cxnSpLocks/>
          </p:cNvCxnSpPr>
          <p:nvPr/>
        </p:nvCxnSpPr>
        <p:spPr>
          <a:xfrm>
            <a:off x="695325" y="3270923"/>
            <a:ext cx="4702198" cy="0"/>
          </a:xfrm>
          <a:prstGeom prst="line">
            <a:avLst/>
          </a:prstGeom>
          <a:noFill/>
          <a:ln w="12700" cap="flat" cmpd="sng" algn="ctr">
            <a:solidFill>
              <a:srgbClr val="000000"/>
            </a:solidFill>
            <a:prstDash val="solid"/>
          </a:ln>
          <a:effectLst/>
        </p:spPr>
      </p:cxnSp>
      <p:cxnSp>
        <p:nvCxnSpPr>
          <p:cNvPr id="100" name="Straight Connector 15">
            <a:extLst>
              <a:ext uri="{FF2B5EF4-FFF2-40B4-BE49-F238E27FC236}">
                <a16:creationId xmlns:a16="http://schemas.microsoft.com/office/drawing/2014/main" id="{BB18E33E-68BD-405D-AA65-5E46B91240A6}"/>
              </a:ext>
            </a:extLst>
          </p:cNvPr>
          <p:cNvCxnSpPr>
            <a:cxnSpLocks/>
          </p:cNvCxnSpPr>
          <p:nvPr/>
        </p:nvCxnSpPr>
        <p:spPr>
          <a:xfrm>
            <a:off x="6089652" y="3270923"/>
            <a:ext cx="4500000" cy="0"/>
          </a:xfrm>
          <a:prstGeom prst="line">
            <a:avLst/>
          </a:prstGeom>
          <a:noFill/>
          <a:ln w="12700" cap="flat" cmpd="sng" algn="ctr">
            <a:solidFill>
              <a:srgbClr val="000000"/>
            </a:solidFill>
            <a:prstDash val="solid"/>
          </a:ln>
          <a:effectLst/>
        </p:spPr>
      </p:cxnSp>
      <p:sp>
        <p:nvSpPr>
          <p:cNvPr id="101" name="TextBox 18">
            <a:extLst>
              <a:ext uri="{FF2B5EF4-FFF2-40B4-BE49-F238E27FC236}">
                <a16:creationId xmlns:a16="http://schemas.microsoft.com/office/drawing/2014/main" id="{765963EA-A65F-494E-BD05-618201FB5BF5}"/>
              </a:ext>
            </a:extLst>
          </p:cNvPr>
          <p:cNvSpPr txBox="1"/>
          <p:nvPr/>
        </p:nvSpPr>
        <p:spPr>
          <a:xfrm>
            <a:off x="695324" y="2934571"/>
            <a:ext cx="4694299"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1ED760"/>
              </a:buClr>
              <a:buSzTx/>
              <a:buFont typeface="Arial"/>
              <a:buNone/>
              <a:tabLst/>
              <a:defRPr/>
            </a:pPr>
            <a:r>
              <a:rPr kumimoji="0" lang="en-US" sz="1600" b="0" i="0" u="none" strike="noStrike" kern="0" cap="none" spc="0" normalizeH="0" baseline="0" noProof="0">
                <a:ln>
                  <a:noFill/>
                </a:ln>
                <a:solidFill>
                  <a:srgbClr val="000000"/>
                </a:solidFill>
                <a:effectLst/>
                <a:uLnTx/>
                <a:uFillTx/>
                <a:latin typeface="Work Sans SemiBold" pitchFamily="2" charset="0"/>
                <a:ea typeface="+mn-ea"/>
                <a:cs typeface="Arial"/>
                <a:sym typeface="Arial"/>
              </a:rPr>
              <a:t>DPP Data</a:t>
            </a:r>
            <a:endParaRPr kumimoji="0" lang="en-US" sz="1600" b="0" i="0" u="none" strike="noStrike" kern="0" cap="none" spc="0" normalizeH="0" baseline="0" noProof="0" dirty="0">
              <a:ln>
                <a:noFill/>
              </a:ln>
              <a:solidFill>
                <a:srgbClr val="000000"/>
              </a:solidFill>
              <a:effectLst/>
              <a:uLnTx/>
              <a:uFillTx/>
              <a:latin typeface="Work Sans SemiBold" pitchFamily="2" charset="0"/>
              <a:ea typeface="+mn-ea"/>
              <a:cs typeface="Arial"/>
              <a:sym typeface="Arial"/>
            </a:endParaRPr>
          </a:p>
        </p:txBody>
      </p:sp>
      <p:sp>
        <p:nvSpPr>
          <p:cNvPr id="102" name="TextBox 19">
            <a:extLst>
              <a:ext uri="{FF2B5EF4-FFF2-40B4-BE49-F238E27FC236}">
                <a16:creationId xmlns:a16="http://schemas.microsoft.com/office/drawing/2014/main" id="{FE97C1B1-D269-44D0-9087-472D14CF6B53}"/>
              </a:ext>
            </a:extLst>
          </p:cNvPr>
          <p:cNvSpPr txBox="1"/>
          <p:nvPr/>
        </p:nvSpPr>
        <p:spPr>
          <a:xfrm>
            <a:off x="6087763" y="2934571"/>
            <a:ext cx="4501889" cy="338554"/>
          </a:xfrm>
          <a:prstGeom prst="rect">
            <a:avLst/>
          </a:prstGeom>
          <a:noFill/>
        </p:spPr>
        <p:txBody>
          <a:bodyPr wrap="square" rtlCol="0">
            <a:spAutoFit/>
          </a:bodyPr>
          <a:lstStyle/>
          <a:p>
            <a:pPr marL="0" marR="0" lvl="5" indent="0" algn="ctr" defTabSz="914400" rtl="0" eaLnBrk="1" fontAlgn="auto" latinLnBrk="0" hangingPunct="1">
              <a:lnSpc>
                <a:spcPct val="100000"/>
              </a:lnSpc>
              <a:spcBef>
                <a:spcPts val="0"/>
              </a:spcBef>
              <a:spcAft>
                <a:spcPts val="0"/>
              </a:spcAft>
              <a:buClr>
                <a:srgbClr val="1ED760"/>
              </a:buClr>
              <a:buSzTx/>
              <a:buFont typeface="Arial"/>
              <a:buNone/>
              <a:tabLst/>
              <a:defRPr/>
            </a:pPr>
            <a:r>
              <a:rPr kumimoji="0" lang="en-US" sz="1600" b="0" i="0" u="none" strike="noStrike" kern="1200" cap="none" spc="0" normalizeH="0" baseline="0" noProof="0">
                <a:ln>
                  <a:noFill/>
                </a:ln>
                <a:solidFill>
                  <a:srgbClr val="000000"/>
                </a:solidFill>
                <a:effectLst/>
                <a:uLnTx/>
                <a:uFillTx/>
                <a:latin typeface="Work Sans SemiBold" pitchFamily="2" charset="0"/>
                <a:ea typeface="+mn-ea"/>
                <a:cs typeface="Arial"/>
                <a:sym typeface="Arial"/>
              </a:rPr>
              <a:t>DPP </a:t>
            </a:r>
            <a:r>
              <a:rPr kumimoji="0" lang="en-US" sz="1600" b="0" i="0" u="none" strike="noStrike" kern="1200" cap="none" spc="0" normalizeH="0" baseline="0" noProof="0" dirty="0">
                <a:ln>
                  <a:noFill/>
                </a:ln>
                <a:solidFill>
                  <a:srgbClr val="000000"/>
                </a:solidFill>
                <a:effectLst/>
                <a:uLnTx/>
                <a:uFillTx/>
                <a:latin typeface="Work Sans SemiBold" pitchFamily="2" charset="0"/>
                <a:ea typeface="+mn-ea"/>
                <a:cs typeface="Arial"/>
                <a:sym typeface="Arial"/>
              </a:rPr>
              <a:t>System</a:t>
            </a:r>
            <a:endParaRPr kumimoji="0" lang="en-US" sz="1600" b="0" i="0" u="none" strike="noStrike" kern="1200" cap="none" spc="0" normalizeH="0" baseline="0" noProof="0" dirty="0">
              <a:ln>
                <a:noFill/>
              </a:ln>
              <a:solidFill>
                <a:srgbClr val="00C452"/>
              </a:solidFill>
              <a:effectLst/>
              <a:uLnTx/>
              <a:uFillTx/>
              <a:latin typeface="Work Sans SemiBold" pitchFamily="2" charset="0"/>
              <a:ea typeface="+mn-ea"/>
              <a:cs typeface="Arial"/>
              <a:sym typeface="Arial"/>
            </a:endParaRPr>
          </a:p>
        </p:txBody>
      </p:sp>
      <p:sp>
        <p:nvSpPr>
          <p:cNvPr id="103" name="TextBox 23">
            <a:extLst>
              <a:ext uri="{FF2B5EF4-FFF2-40B4-BE49-F238E27FC236}">
                <a16:creationId xmlns:a16="http://schemas.microsoft.com/office/drawing/2014/main" id="{1EFD9BE2-601B-40CE-B636-6E67DC8ACF24}"/>
              </a:ext>
            </a:extLst>
          </p:cNvPr>
          <p:cNvSpPr txBox="1"/>
          <p:nvPr/>
        </p:nvSpPr>
        <p:spPr>
          <a:xfrm>
            <a:off x="607649" y="3415640"/>
            <a:ext cx="4873166" cy="25853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1200"/>
              </a:spcAft>
              <a:buClrTx/>
              <a:buSzTx/>
              <a:buFont typeface="Arial"/>
              <a:buNone/>
              <a:tabLst/>
              <a:defRPr/>
            </a:pPr>
            <a:r>
              <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rPr>
              <a:t>DPP data sector specific for:</a:t>
            </a:r>
          </a:p>
          <a:p>
            <a:pPr marL="171450" marR="0" lvl="8" indent="-1714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1400" b="0" i="0" u="none" strike="noStrike" kern="0" cap="none" spc="0" normalizeH="0" baseline="0" noProof="0">
                <a:ln>
                  <a:noFill/>
                </a:ln>
                <a:solidFill>
                  <a:srgbClr val="000000"/>
                </a:solidFill>
                <a:effectLst/>
                <a:uLnTx/>
                <a:uFillTx/>
                <a:latin typeface="Work Sans" pitchFamily="2" charset="0"/>
                <a:ea typeface="+mn-ea"/>
                <a:cs typeface="Arial"/>
                <a:sym typeface="Arial"/>
              </a:rPr>
              <a:t>Batteries</a:t>
            </a:r>
            <a:endPar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endParaRPr>
          </a:p>
          <a:p>
            <a:pPr marL="171450" marR="0" lvl="8" indent="-1714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1400" b="0" i="0" u="none" strike="noStrike" kern="0" cap="none" spc="0" normalizeH="0" baseline="0" noProof="0">
                <a:ln>
                  <a:noFill/>
                </a:ln>
                <a:solidFill>
                  <a:srgbClr val="000000"/>
                </a:solidFill>
                <a:effectLst/>
                <a:uLnTx/>
                <a:uFillTx/>
                <a:latin typeface="Work Sans" pitchFamily="2" charset="0"/>
                <a:ea typeface="+mn-ea"/>
                <a:cs typeface="Arial"/>
                <a:sym typeface="Arial"/>
              </a:rPr>
              <a:t>Electronics</a:t>
            </a:r>
            <a:endPar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endParaRPr>
          </a:p>
          <a:p>
            <a:pPr marL="171450" marR="0" lvl="8" indent="-1714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1400" b="0" i="0" u="none" strike="noStrike" kern="0" cap="none" spc="0" normalizeH="0" baseline="0" noProof="0">
                <a:ln>
                  <a:noFill/>
                </a:ln>
                <a:solidFill>
                  <a:srgbClr val="000000"/>
                </a:solidFill>
                <a:effectLst/>
                <a:uLnTx/>
                <a:uFillTx/>
                <a:latin typeface="Work Sans" pitchFamily="2" charset="0"/>
                <a:ea typeface="+mn-ea"/>
                <a:cs typeface="Arial"/>
                <a:sym typeface="Arial"/>
              </a:rPr>
              <a:t>Textiles </a:t>
            </a:r>
            <a:endPar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endParaRPr>
          </a:p>
          <a:p>
            <a:pPr marL="171450" marR="0" lvl="8" indent="-1714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1400" b="0" i="0" u="none" strike="noStrike" kern="0" cap="none" spc="0" normalizeH="0" baseline="0" noProof="0">
                <a:ln>
                  <a:noFill/>
                </a:ln>
                <a:solidFill>
                  <a:srgbClr val="000000"/>
                </a:solidFill>
                <a:effectLst/>
                <a:uLnTx/>
                <a:uFillTx/>
                <a:latin typeface="Work Sans" pitchFamily="2" charset="0"/>
                <a:ea typeface="+mn-ea"/>
                <a:cs typeface="Arial"/>
                <a:sym typeface="Arial"/>
              </a:rPr>
              <a:t>Construction Materials</a:t>
            </a:r>
            <a:endPar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endParaRPr>
          </a:p>
          <a:p>
            <a:pPr marL="0" marR="0" lvl="8" indent="0" algn="l" defTabSz="914400" rtl="0" eaLnBrk="1" fontAlgn="auto" latinLnBrk="0" hangingPunct="1">
              <a:lnSpc>
                <a:spcPct val="100000"/>
              </a:lnSpc>
              <a:spcBef>
                <a:spcPts val="0"/>
              </a:spcBef>
              <a:spcAft>
                <a:spcPts val="1200"/>
              </a:spcAft>
              <a:buClrTx/>
              <a:buSzTx/>
              <a:buFont typeface="Arial"/>
              <a:buNone/>
              <a:tabLst/>
              <a:defRPr/>
            </a:pPr>
            <a:r>
              <a:rPr kumimoji="0" lang="en-US" sz="1400" b="0" i="0" u="none" strike="noStrike" kern="0" cap="none" spc="0" normalizeH="0" baseline="0" noProof="0">
                <a:ln>
                  <a:noFill/>
                </a:ln>
                <a:solidFill>
                  <a:srgbClr val="000000"/>
                </a:solidFill>
                <a:effectLst/>
                <a:uLnTx/>
                <a:uFillTx/>
                <a:latin typeface="Work Sans" pitchFamily="2" charset="0"/>
                <a:ea typeface="+mn-ea"/>
                <a:cs typeface="Arial"/>
                <a:sym typeface="Wingdings" panose="05000000000000000000" pitchFamily="2" charset="2"/>
              </a:rPr>
              <a:t></a:t>
            </a:r>
            <a:r>
              <a:rPr kumimoji="0" lang="en-US" sz="1400" b="0" i="0" u="none" strike="noStrike" kern="0" cap="none" spc="0" normalizeH="0" baseline="0" noProof="0">
                <a:ln>
                  <a:noFill/>
                </a:ln>
                <a:solidFill>
                  <a:srgbClr val="000000"/>
                </a:solidFill>
                <a:effectLst/>
                <a:uLnTx/>
                <a:uFillTx/>
                <a:latin typeface="Work Sans" pitchFamily="2" charset="0"/>
                <a:ea typeface="+mn-ea"/>
                <a:cs typeface="Arial"/>
                <a:sym typeface="Arial"/>
              </a:rPr>
              <a:t> Defined in different regulations </a:t>
            </a:r>
            <a:br>
              <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rPr>
            </a:br>
            <a:r>
              <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rPr>
              <a:t>(e.g., the Battery Regulation with further information available in the Battery Passport Content Guidance</a:t>
            </a:r>
            <a:r>
              <a:rPr kumimoji="0" lang="en-US" sz="1400" b="0" i="0" u="none" strike="noStrike" kern="0" cap="none" spc="0" normalizeH="0" baseline="0" noProof="0">
                <a:ln>
                  <a:noFill/>
                </a:ln>
                <a:solidFill>
                  <a:srgbClr val="000000"/>
                </a:solidFill>
                <a:effectLst/>
                <a:uLnTx/>
                <a:uFillTx/>
                <a:latin typeface="Work Sans" pitchFamily="2" charset="0"/>
                <a:ea typeface="+mn-ea"/>
                <a:cs typeface="Arial"/>
                <a:sym typeface="Arial"/>
              </a:rPr>
              <a:t>) </a:t>
            </a:r>
            <a:endPar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endParaRPr>
          </a:p>
        </p:txBody>
      </p:sp>
      <p:sp>
        <p:nvSpPr>
          <p:cNvPr id="104" name="TextBox 28">
            <a:extLst>
              <a:ext uri="{FF2B5EF4-FFF2-40B4-BE49-F238E27FC236}">
                <a16:creationId xmlns:a16="http://schemas.microsoft.com/office/drawing/2014/main" id="{2A87C545-DAED-4119-87EA-10F8C1EF9791}"/>
              </a:ext>
            </a:extLst>
          </p:cNvPr>
          <p:cNvSpPr txBox="1"/>
          <p:nvPr/>
        </p:nvSpPr>
        <p:spPr>
          <a:xfrm>
            <a:off x="6073545" y="3415640"/>
            <a:ext cx="45000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1200"/>
              </a:spcAft>
              <a:buClrTx/>
              <a:buSzTx/>
              <a:buFont typeface="Arial"/>
              <a:buNone/>
              <a:tabLst/>
              <a:defRPr/>
            </a:pPr>
            <a:r>
              <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rPr>
              <a:t>Harmonized technical system for all DPPs:</a:t>
            </a:r>
          </a:p>
          <a:p>
            <a:pPr marL="0" marR="0" lvl="0" indent="0" algn="l" defTabSz="914400" rtl="0" eaLnBrk="1" fontAlgn="auto" latinLnBrk="0" hangingPunct="1">
              <a:lnSpc>
                <a:spcPct val="100000"/>
              </a:lnSpc>
              <a:spcBef>
                <a:spcPts val="0"/>
              </a:spcBef>
              <a:spcAft>
                <a:spcPts val="600"/>
              </a:spcAft>
              <a:buClrTx/>
              <a:buSzTx/>
              <a:buFont typeface="Arial"/>
              <a:buNone/>
              <a:tabLst/>
              <a:defRPr/>
            </a:pPr>
            <a:endParaRPr kumimoji="0" lang="en-US" sz="1200" b="0" i="0" u="none" strike="noStrike" kern="1200" cap="none" spc="0" normalizeH="0" baseline="0" noProof="0" dirty="0">
              <a:ln>
                <a:noFill/>
              </a:ln>
              <a:solidFill>
                <a:srgbClr val="000000"/>
              </a:solidFill>
              <a:effectLst/>
              <a:uLnTx/>
              <a:uFillTx/>
              <a:latin typeface="Work Sans" pitchFamily="2" charset="0"/>
              <a:ea typeface="+mn-ea"/>
              <a:cs typeface="Arial"/>
              <a:sym typeface="Arial"/>
            </a:endParaRPr>
          </a:p>
        </p:txBody>
      </p:sp>
      <p:grpSp>
        <p:nvGrpSpPr>
          <p:cNvPr id="105" name="Group 4">
            <a:extLst>
              <a:ext uri="{FF2B5EF4-FFF2-40B4-BE49-F238E27FC236}">
                <a16:creationId xmlns:a16="http://schemas.microsoft.com/office/drawing/2014/main" id="{303BD6C6-77A7-4695-A52C-C9F008F06AF5}"/>
              </a:ext>
            </a:extLst>
          </p:cNvPr>
          <p:cNvGrpSpPr/>
          <p:nvPr/>
        </p:nvGrpSpPr>
        <p:grpSpPr>
          <a:xfrm>
            <a:off x="5564994" y="3270923"/>
            <a:ext cx="338455" cy="2605835"/>
            <a:chOff x="5601938" y="2887068"/>
            <a:chExt cx="338455" cy="2605835"/>
          </a:xfrm>
        </p:grpSpPr>
        <p:cxnSp>
          <p:nvCxnSpPr>
            <p:cNvPr id="106" name="Straight Connector 24">
              <a:extLst>
                <a:ext uri="{FF2B5EF4-FFF2-40B4-BE49-F238E27FC236}">
                  <a16:creationId xmlns:a16="http://schemas.microsoft.com/office/drawing/2014/main" id="{C030805E-5D9B-4472-B1E6-F9E8F1E9D94F}"/>
                </a:ext>
              </a:extLst>
            </p:cNvPr>
            <p:cNvCxnSpPr>
              <a:cxnSpLocks/>
            </p:cNvCxnSpPr>
            <p:nvPr/>
          </p:nvCxnSpPr>
          <p:spPr>
            <a:xfrm>
              <a:off x="5771165" y="2887068"/>
              <a:ext cx="0" cy="2605835"/>
            </a:xfrm>
            <a:prstGeom prst="line">
              <a:avLst/>
            </a:prstGeom>
            <a:noFill/>
            <a:ln w="12700" cap="flat" cmpd="sng" algn="ctr">
              <a:solidFill>
                <a:srgbClr val="FFFFFF">
                  <a:lumMod val="75000"/>
                </a:srgbClr>
              </a:solidFill>
              <a:prstDash val="solid"/>
            </a:ln>
            <a:effectLst/>
          </p:spPr>
        </p:cxnSp>
        <p:sp>
          <p:nvSpPr>
            <p:cNvPr id="107" name="Rectangle 32">
              <a:extLst>
                <a:ext uri="{FF2B5EF4-FFF2-40B4-BE49-F238E27FC236}">
                  <a16:creationId xmlns:a16="http://schemas.microsoft.com/office/drawing/2014/main" id="{14056051-82BD-4C05-BCCF-C59535F0390F}"/>
                </a:ext>
              </a:extLst>
            </p:cNvPr>
            <p:cNvSpPr/>
            <p:nvPr/>
          </p:nvSpPr>
          <p:spPr>
            <a:xfrm>
              <a:off x="5601938" y="4035661"/>
              <a:ext cx="338455" cy="308648"/>
            </a:xfrm>
            <a:prstGeom prst="rect">
              <a:avLst/>
            </a:prstGeom>
            <a:solidFill>
              <a:srgbClr val="FFFFFF"/>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108" name="Arrow: Chevron 34">
              <a:extLst>
                <a:ext uri="{FF2B5EF4-FFF2-40B4-BE49-F238E27FC236}">
                  <a16:creationId xmlns:a16="http://schemas.microsoft.com/office/drawing/2014/main" id="{8C87037D-18FD-44A0-9E5B-115BCE2FC5B8}"/>
                </a:ext>
              </a:extLst>
            </p:cNvPr>
            <p:cNvSpPr/>
            <p:nvPr/>
          </p:nvSpPr>
          <p:spPr>
            <a:xfrm>
              <a:off x="5807833" y="4051873"/>
              <a:ext cx="122143" cy="276225"/>
            </a:xfrm>
            <a:prstGeom prst="chevron">
              <a:avLst>
                <a:gd name="adj" fmla="val 74284"/>
              </a:avLst>
            </a:prstGeom>
            <a:solidFill>
              <a:srgbClr val="00E175"/>
            </a:solidFill>
            <a:ln w="25400" cap="flat" cmpd="sng" algn="ctr">
              <a:solidFill>
                <a:srgbClr val="B9F6CA">
                  <a:lumMod val="5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Arial"/>
                <a:ea typeface="+mn-ea"/>
                <a:cs typeface="+mn-cs"/>
                <a:sym typeface="Arial"/>
              </a:endParaRPr>
            </a:p>
          </p:txBody>
        </p:sp>
        <p:sp>
          <p:nvSpPr>
            <p:cNvPr id="109" name="Arrow: Chevron 35">
              <a:extLst>
                <a:ext uri="{FF2B5EF4-FFF2-40B4-BE49-F238E27FC236}">
                  <a16:creationId xmlns:a16="http://schemas.microsoft.com/office/drawing/2014/main" id="{3A9D209B-CF3A-4645-AAFC-41B7C27F083E}"/>
                </a:ext>
              </a:extLst>
            </p:cNvPr>
            <p:cNvSpPr/>
            <p:nvPr/>
          </p:nvSpPr>
          <p:spPr>
            <a:xfrm rot="10800000">
              <a:off x="5612354" y="4051873"/>
              <a:ext cx="122143" cy="276225"/>
            </a:xfrm>
            <a:prstGeom prst="chevron">
              <a:avLst>
                <a:gd name="adj" fmla="val 74284"/>
              </a:avLst>
            </a:prstGeom>
            <a:solidFill>
              <a:srgbClr val="00E175"/>
            </a:solidFill>
            <a:ln w="25400" cap="flat" cmpd="sng" algn="ctr">
              <a:solidFill>
                <a:srgbClr val="00E175">
                  <a:lumMod val="5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Arial"/>
                <a:ea typeface="+mn-ea"/>
                <a:cs typeface="+mn-cs"/>
                <a:sym typeface="Arial"/>
              </a:endParaRPr>
            </a:p>
          </p:txBody>
        </p:sp>
      </p:grpSp>
      <p:grpSp>
        <p:nvGrpSpPr>
          <p:cNvPr id="110" name="Gruppieren 109">
            <a:extLst>
              <a:ext uri="{FF2B5EF4-FFF2-40B4-BE49-F238E27FC236}">
                <a16:creationId xmlns:a16="http://schemas.microsoft.com/office/drawing/2014/main" id="{73CF703F-EE49-4108-92D5-4F40AC20F706}"/>
              </a:ext>
            </a:extLst>
          </p:cNvPr>
          <p:cNvGrpSpPr/>
          <p:nvPr/>
        </p:nvGrpSpPr>
        <p:grpSpPr>
          <a:xfrm>
            <a:off x="4160340" y="3415640"/>
            <a:ext cx="1211502" cy="1522351"/>
            <a:chOff x="1642137" y="3216240"/>
            <a:chExt cx="1211502" cy="1522351"/>
          </a:xfrm>
        </p:grpSpPr>
        <p:pic>
          <p:nvPicPr>
            <p:cNvPr id="111" name="Picture 10">
              <a:extLst>
                <a:ext uri="{FF2B5EF4-FFF2-40B4-BE49-F238E27FC236}">
                  <a16:creationId xmlns:a16="http://schemas.microsoft.com/office/drawing/2014/main" id="{3EDFC6E9-C802-445F-B145-76CEC1C9C5E6}"/>
                </a:ext>
              </a:extLst>
            </p:cNvPr>
            <p:cNvPicPr>
              <a:picLocks noChangeAspect="1"/>
            </p:cNvPicPr>
            <p:nvPr/>
          </p:nvPicPr>
          <p:blipFill>
            <a:blip r:embed="rId6"/>
            <a:srcRect/>
            <a:stretch/>
          </p:blipFill>
          <p:spPr>
            <a:xfrm>
              <a:off x="1953279" y="3465523"/>
              <a:ext cx="900360" cy="1273068"/>
            </a:xfrm>
            <a:prstGeom prst="rect">
              <a:avLst/>
            </a:prstGeom>
            <a:ln>
              <a:solidFill>
                <a:srgbClr val="000000"/>
              </a:solidFill>
            </a:ln>
          </p:spPr>
        </p:pic>
        <p:pic>
          <p:nvPicPr>
            <p:cNvPr id="112" name="Picture 9">
              <a:hlinkClick r:id="rId7"/>
              <a:extLst>
                <a:ext uri="{FF2B5EF4-FFF2-40B4-BE49-F238E27FC236}">
                  <a16:creationId xmlns:a16="http://schemas.microsoft.com/office/drawing/2014/main" id="{68D68F29-6CDC-4A09-B68D-4257E050B688}"/>
                </a:ext>
              </a:extLst>
            </p:cNvPr>
            <p:cNvPicPr>
              <a:picLocks noChangeAspect="1"/>
            </p:cNvPicPr>
            <p:nvPr/>
          </p:nvPicPr>
          <p:blipFill>
            <a:blip r:embed="rId8"/>
            <a:srcRect/>
            <a:stretch/>
          </p:blipFill>
          <p:spPr>
            <a:xfrm>
              <a:off x="1642137" y="3216240"/>
              <a:ext cx="900361" cy="1271671"/>
            </a:xfrm>
            <a:prstGeom prst="rect">
              <a:avLst/>
            </a:prstGeom>
            <a:ln>
              <a:solidFill>
                <a:srgbClr val="000000"/>
              </a:solidFill>
            </a:ln>
          </p:spPr>
        </p:pic>
      </p:grpSp>
      <p:cxnSp>
        <p:nvCxnSpPr>
          <p:cNvPr id="113" name="Gerade Verbindung mit Pfeil 112">
            <a:extLst>
              <a:ext uri="{FF2B5EF4-FFF2-40B4-BE49-F238E27FC236}">
                <a16:creationId xmlns:a16="http://schemas.microsoft.com/office/drawing/2014/main" id="{4E4EF4DC-87E5-470D-870E-DFDC9E738624}"/>
              </a:ext>
            </a:extLst>
          </p:cNvPr>
          <p:cNvCxnSpPr>
            <a:cxnSpLocks/>
          </p:cNvCxnSpPr>
          <p:nvPr/>
        </p:nvCxnSpPr>
        <p:spPr>
          <a:xfrm>
            <a:off x="1809750" y="3950532"/>
            <a:ext cx="2235200" cy="0"/>
          </a:xfrm>
          <a:prstGeom prst="straightConnector1">
            <a:avLst/>
          </a:prstGeom>
          <a:noFill/>
          <a:ln w="9525" cap="flat" cmpd="sng" algn="ctr">
            <a:solidFill>
              <a:srgbClr val="00E175">
                <a:shade val="95000"/>
                <a:satMod val="105000"/>
              </a:srgbClr>
            </a:solidFill>
            <a:prstDash val="solid"/>
            <a:tailEnd type="triangle"/>
          </a:ln>
          <a:effectLst/>
        </p:spPr>
      </p:cxnSp>
      <p:cxnSp>
        <p:nvCxnSpPr>
          <p:cNvPr id="114" name="Verbinder: gewinkelt 113">
            <a:extLst>
              <a:ext uri="{FF2B5EF4-FFF2-40B4-BE49-F238E27FC236}">
                <a16:creationId xmlns:a16="http://schemas.microsoft.com/office/drawing/2014/main" id="{4DBF67BF-DF9B-4424-BB75-7DB88C322CC1}"/>
              </a:ext>
            </a:extLst>
          </p:cNvPr>
          <p:cNvCxnSpPr>
            <a:cxnSpLocks/>
          </p:cNvCxnSpPr>
          <p:nvPr/>
        </p:nvCxnSpPr>
        <p:spPr>
          <a:xfrm rot="16200000" flipV="1">
            <a:off x="5654436" y="232604"/>
            <a:ext cx="12700" cy="5391373"/>
          </a:xfrm>
          <a:prstGeom prst="bentConnector3">
            <a:avLst>
              <a:gd name="adj1" fmla="val 5499984"/>
            </a:avLst>
          </a:prstGeom>
          <a:noFill/>
          <a:ln w="12700" cap="flat" cmpd="sng" algn="ctr">
            <a:solidFill>
              <a:srgbClr val="000000"/>
            </a:solidFill>
            <a:prstDash val="solid"/>
            <a:headEnd type="triangle"/>
            <a:tailEnd type="triangle"/>
          </a:ln>
          <a:effectLst/>
        </p:spPr>
      </p:cxnSp>
      <p:grpSp>
        <p:nvGrpSpPr>
          <p:cNvPr id="171" name="Group 15">
            <a:extLst>
              <a:ext uri="{FF2B5EF4-FFF2-40B4-BE49-F238E27FC236}">
                <a16:creationId xmlns:a16="http://schemas.microsoft.com/office/drawing/2014/main" id="{96B3797B-ACE7-4366-849A-BA8C2FAB6465}"/>
              </a:ext>
            </a:extLst>
          </p:cNvPr>
          <p:cNvGrpSpPr/>
          <p:nvPr/>
        </p:nvGrpSpPr>
        <p:grpSpPr>
          <a:xfrm>
            <a:off x="6088175" y="3897466"/>
            <a:ext cx="4878585" cy="2192453"/>
            <a:chOff x="5995812" y="3476667"/>
            <a:chExt cx="4878585" cy="2192453"/>
          </a:xfrm>
        </p:grpSpPr>
        <p:pic>
          <p:nvPicPr>
            <p:cNvPr id="172" name="Picture 4">
              <a:extLst>
                <a:ext uri="{FF2B5EF4-FFF2-40B4-BE49-F238E27FC236}">
                  <a16:creationId xmlns:a16="http://schemas.microsoft.com/office/drawing/2014/main" id="{6A30620E-90F5-4107-AAB4-3EED8F09C4D8}"/>
                </a:ext>
              </a:extLst>
            </p:cNvPr>
            <p:cNvPicPr>
              <a:picLocks noChangeAspect="1" noChangeArrowheads="1"/>
            </p:cNvPicPr>
            <p:nvPr/>
          </p:nvPicPr>
          <p:blipFill>
            <a:blip r:embed="rId9" cstate="screen">
              <a:extLst>
                <a:ext uri="{28A0092B-C50C-407E-A947-70E740481C1C}">
                  <a14:useLocalDpi xmlns:a14="http://schemas.microsoft.com/office/drawing/2010/main" val="0"/>
                </a:ext>
              </a:extLst>
            </a:blip>
            <a:srcRect/>
            <a:stretch>
              <a:fillRect/>
            </a:stretch>
          </p:blipFill>
          <p:spPr bwMode="auto">
            <a:xfrm>
              <a:off x="9782886" y="3493107"/>
              <a:ext cx="378738" cy="398494"/>
            </a:xfrm>
            <a:prstGeom prst="rect">
              <a:avLst/>
            </a:prstGeom>
            <a:noFill/>
            <a:extLst>
              <a:ext uri="{909E8E84-426E-40DD-AFC4-6F175D3DCCD1}">
                <a14:hiddenFill xmlns:a14="http://schemas.microsoft.com/office/drawing/2010/main">
                  <a:solidFill>
                    <a:srgbClr val="FFFFFF"/>
                  </a:solidFill>
                </a14:hiddenFill>
              </a:ext>
            </a:extLst>
          </p:spPr>
        </p:pic>
        <p:grpSp>
          <p:nvGrpSpPr>
            <p:cNvPr id="173" name="Group 7">
              <a:extLst>
                <a:ext uri="{FF2B5EF4-FFF2-40B4-BE49-F238E27FC236}">
                  <a16:creationId xmlns:a16="http://schemas.microsoft.com/office/drawing/2014/main" id="{5FD4B2E6-BBCE-45A1-8283-9FA6CEA4116C}"/>
                </a:ext>
              </a:extLst>
            </p:cNvPr>
            <p:cNvGrpSpPr/>
            <p:nvPr/>
          </p:nvGrpSpPr>
          <p:grpSpPr>
            <a:xfrm>
              <a:off x="9785131" y="4660748"/>
              <a:ext cx="396000" cy="396000"/>
              <a:chOff x="4598496" y="2015695"/>
              <a:chExt cx="2974368" cy="2880631"/>
            </a:xfrm>
          </p:grpSpPr>
          <p:sp>
            <p:nvSpPr>
              <p:cNvPr id="188" name="Freeform 58">
                <a:extLst>
                  <a:ext uri="{FF2B5EF4-FFF2-40B4-BE49-F238E27FC236}">
                    <a16:creationId xmlns:a16="http://schemas.microsoft.com/office/drawing/2014/main" id="{A64400D9-D0F7-4063-B7D4-89ABB0400DEA}"/>
                  </a:ext>
                </a:extLst>
              </p:cNvPr>
              <p:cNvSpPr>
                <a:spLocks/>
              </p:cNvSpPr>
              <p:nvPr>
                <p:custDataLst>
                  <p:tags r:id="rId1"/>
                </p:custDataLst>
              </p:nvPr>
            </p:nvSpPr>
            <p:spPr bwMode="auto">
              <a:xfrm>
                <a:off x="4764340" y="2015695"/>
                <a:ext cx="1741358" cy="1308722"/>
              </a:xfrm>
              <a:custGeom>
                <a:avLst/>
                <a:gdLst>
                  <a:gd name="T0" fmla="*/ 0 w 1446"/>
                  <a:gd name="T1" fmla="*/ 1113 h 1113"/>
                  <a:gd name="T2" fmla="*/ 8 w 1446"/>
                  <a:gd name="T3" fmla="*/ 1061 h 1113"/>
                  <a:gd name="T4" fmla="*/ 21 w 1446"/>
                  <a:gd name="T5" fmla="*/ 995 h 1113"/>
                  <a:gd name="T6" fmla="*/ 45 w 1446"/>
                  <a:gd name="T7" fmla="*/ 917 h 1113"/>
                  <a:gd name="T8" fmla="*/ 68 w 1446"/>
                  <a:gd name="T9" fmla="*/ 854 h 1113"/>
                  <a:gd name="T10" fmla="*/ 102 w 1446"/>
                  <a:gd name="T11" fmla="*/ 774 h 1113"/>
                  <a:gd name="T12" fmla="*/ 135 w 1446"/>
                  <a:gd name="T13" fmla="*/ 716 h 1113"/>
                  <a:gd name="T14" fmla="*/ 170 w 1446"/>
                  <a:gd name="T15" fmla="*/ 653 h 1113"/>
                  <a:gd name="T16" fmla="*/ 215 w 1446"/>
                  <a:gd name="T17" fmla="*/ 591 h 1113"/>
                  <a:gd name="T18" fmla="*/ 257 w 1446"/>
                  <a:gd name="T19" fmla="*/ 537 h 1113"/>
                  <a:gd name="T20" fmla="*/ 290 w 1446"/>
                  <a:gd name="T21" fmla="*/ 503 h 1113"/>
                  <a:gd name="T22" fmla="*/ 335 w 1446"/>
                  <a:gd name="T23" fmla="*/ 455 h 1113"/>
                  <a:gd name="T24" fmla="*/ 387 w 1446"/>
                  <a:gd name="T25" fmla="*/ 407 h 1113"/>
                  <a:gd name="T26" fmla="*/ 471 w 1446"/>
                  <a:gd name="T27" fmla="*/ 342 h 1113"/>
                  <a:gd name="T28" fmla="*/ 555 w 1446"/>
                  <a:gd name="T29" fmla="*/ 288 h 1113"/>
                  <a:gd name="T30" fmla="*/ 618 w 1446"/>
                  <a:gd name="T31" fmla="*/ 255 h 1113"/>
                  <a:gd name="T32" fmla="*/ 663 w 1446"/>
                  <a:gd name="T33" fmla="*/ 236 h 1113"/>
                  <a:gd name="T34" fmla="*/ 711 w 1446"/>
                  <a:gd name="T35" fmla="*/ 216 h 1113"/>
                  <a:gd name="T36" fmla="*/ 773 w 1446"/>
                  <a:gd name="T37" fmla="*/ 194 h 1113"/>
                  <a:gd name="T38" fmla="*/ 861 w 1446"/>
                  <a:gd name="T39" fmla="*/ 170 h 1113"/>
                  <a:gd name="T40" fmla="*/ 920 w 1446"/>
                  <a:gd name="T41" fmla="*/ 158 h 1113"/>
                  <a:gd name="T42" fmla="*/ 971 w 1446"/>
                  <a:gd name="T43" fmla="*/ 149 h 1113"/>
                  <a:gd name="T44" fmla="*/ 1031 w 1446"/>
                  <a:gd name="T45" fmla="*/ 143 h 1113"/>
                  <a:gd name="T46" fmla="*/ 1076 w 1446"/>
                  <a:gd name="T47" fmla="*/ 140 h 1113"/>
                  <a:gd name="T48" fmla="*/ 1115 w 1446"/>
                  <a:gd name="T49" fmla="*/ 140 h 1113"/>
                  <a:gd name="T50" fmla="*/ 1115 w 1446"/>
                  <a:gd name="T51" fmla="*/ 0 h 1113"/>
                  <a:gd name="T52" fmla="*/ 1446 w 1446"/>
                  <a:gd name="T53" fmla="*/ 482 h 1113"/>
                  <a:gd name="T54" fmla="*/ 1115 w 1446"/>
                  <a:gd name="T55" fmla="*/ 908 h 1113"/>
                  <a:gd name="T56" fmla="*/ 1115 w 1446"/>
                  <a:gd name="T57" fmla="*/ 728 h 1113"/>
                  <a:gd name="T58" fmla="*/ 1089 w 1446"/>
                  <a:gd name="T59" fmla="*/ 729 h 1113"/>
                  <a:gd name="T60" fmla="*/ 1052 w 1446"/>
                  <a:gd name="T61" fmla="*/ 735 h 1113"/>
                  <a:gd name="T62" fmla="*/ 1019 w 1446"/>
                  <a:gd name="T63" fmla="*/ 743 h 1113"/>
                  <a:gd name="T64" fmla="*/ 986 w 1446"/>
                  <a:gd name="T65" fmla="*/ 752 h 1113"/>
                  <a:gd name="T66" fmla="*/ 954 w 1446"/>
                  <a:gd name="T67" fmla="*/ 764 h 1113"/>
                  <a:gd name="T68" fmla="*/ 912 w 1446"/>
                  <a:gd name="T69" fmla="*/ 780 h 1113"/>
                  <a:gd name="T70" fmla="*/ 887 w 1446"/>
                  <a:gd name="T71" fmla="*/ 791 h 1113"/>
                  <a:gd name="T72" fmla="*/ 858 w 1446"/>
                  <a:gd name="T73" fmla="*/ 809 h 1113"/>
                  <a:gd name="T74" fmla="*/ 825 w 1446"/>
                  <a:gd name="T75" fmla="*/ 831 h 1113"/>
                  <a:gd name="T76" fmla="*/ 801 w 1446"/>
                  <a:gd name="T77" fmla="*/ 849 h 1113"/>
                  <a:gd name="T78" fmla="*/ 780 w 1446"/>
                  <a:gd name="T79" fmla="*/ 867 h 1113"/>
                  <a:gd name="T80" fmla="*/ 755 w 1446"/>
                  <a:gd name="T81" fmla="*/ 893 h 1113"/>
                  <a:gd name="T82" fmla="*/ 735 w 1446"/>
                  <a:gd name="T83" fmla="*/ 917 h 1113"/>
                  <a:gd name="T84" fmla="*/ 713 w 1446"/>
                  <a:gd name="T85" fmla="*/ 944 h 1113"/>
                  <a:gd name="T86" fmla="*/ 690 w 1446"/>
                  <a:gd name="T87" fmla="*/ 977 h 1113"/>
                  <a:gd name="T88" fmla="*/ 668 w 1446"/>
                  <a:gd name="T89" fmla="*/ 1013 h 1113"/>
                  <a:gd name="T90" fmla="*/ 653 w 1446"/>
                  <a:gd name="T91" fmla="*/ 1047 h 1113"/>
                  <a:gd name="T92" fmla="*/ 641 w 1446"/>
                  <a:gd name="T93" fmla="*/ 1073 h 1113"/>
                  <a:gd name="T94" fmla="*/ 636 w 1446"/>
                  <a:gd name="T95" fmla="*/ 1088 h 1113"/>
                  <a:gd name="T96" fmla="*/ 354 w 1446"/>
                  <a:gd name="T97" fmla="*/ 867 h 1113"/>
                  <a:gd name="T98" fmla="*/ 0 w 1446"/>
                  <a:gd name="T99" fmla="*/ 111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6" h="1113">
                    <a:moveTo>
                      <a:pt x="0" y="1113"/>
                    </a:moveTo>
                    <a:lnTo>
                      <a:pt x="8" y="1061"/>
                    </a:lnTo>
                    <a:lnTo>
                      <a:pt x="21" y="995"/>
                    </a:lnTo>
                    <a:lnTo>
                      <a:pt x="45" y="917"/>
                    </a:lnTo>
                    <a:lnTo>
                      <a:pt x="68" y="854"/>
                    </a:lnTo>
                    <a:lnTo>
                      <a:pt x="102" y="774"/>
                    </a:lnTo>
                    <a:lnTo>
                      <a:pt x="135" y="716"/>
                    </a:lnTo>
                    <a:lnTo>
                      <a:pt x="170" y="653"/>
                    </a:lnTo>
                    <a:lnTo>
                      <a:pt x="215" y="591"/>
                    </a:lnTo>
                    <a:lnTo>
                      <a:pt x="257" y="537"/>
                    </a:lnTo>
                    <a:lnTo>
                      <a:pt x="290" y="503"/>
                    </a:lnTo>
                    <a:lnTo>
                      <a:pt x="335" y="455"/>
                    </a:lnTo>
                    <a:lnTo>
                      <a:pt x="387" y="407"/>
                    </a:lnTo>
                    <a:lnTo>
                      <a:pt x="471" y="342"/>
                    </a:lnTo>
                    <a:lnTo>
                      <a:pt x="555" y="288"/>
                    </a:lnTo>
                    <a:lnTo>
                      <a:pt x="618" y="255"/>
                    </a:lnTo>
                    <a:lnTo>
                      <a:pt x="663" y="236"/>
                    </a:lnTo>
                    <a:lnTo>
                      <a:pt x="711" y="216"/>
                    </a:lnTo>
                    <a:lnTo>
                      <a:pt x="773" y="194"/>
                    </a:lnTo>
                    <a:lnTo>
                      <a:pt x="861" y="170"/>
                    </a:lnTo>
                    <a:lnTo>
                      <a:pt x="920" y="158"/>
                    </a:lnTo>
                    <a:lnTo>
                      <a:pt x="971" y="149"/>
                    </a:lnTo>
                    <a:lnTo>
                      <a:pt x="1031" y="143"/>
                    </a:lnTo>
                    <a:lnTo>
                      <a:pt x="1076" y="140"/>
                    </a:lnTo>
                    <a:lnTo>
                      <a:pt x="1115" y="140"/>
                    </a:lnTo>
                    <a:lnTo>
                      <a:pt x="1115" y="0"/>
                    </a:lnTo>
                    <a:lnTo>
                      <a:pt x="1446" y="482"/>
                    </a:lnTo>
                    <a:lnTo>
                      <a:pt x="1115" y="908"/>
                    </a:lnTo>
                    <a:lnTo>
                      <a:pt x="1115" y="728"/>
                    </a:lnTo>
                    <a:lnTo>
                      <a:pt x="1089" y="729"/>
                    </a:lnTo>
                    <a:lnTo>
                      <a:pt x="1052" y="735"/>
                    </a:lnTo>
                    <a:lnTo>
                      <a:pt x="1019" y="743"/>
                    </a:lnTo>
                    <a:lnTo>
                      <a:pt x="986" y="752"/>
                    </a:lnTo>
                    <a:lnTo>
                      <a:pt x="954" y="764"/>
                    </a:lnTo>
                    <a:lnTo>
                      <a:pt x="912" y="780"/>
                    </a:lnTo>
                    <a:lnTo>
                      <a:pt x="887" y="791"/>
                    </a:lnTo>
                    <a:lnTo>
                      <a:pt x="858" y="809"/>
                    </a:lnTo>
                    <a:lnTo>
                      <a:pt x="825" y="831"/>
                    </a:lnTo>
                    <a:lnTo>
                      <a:pt x="801" y="849"/>
                    </a:lnTo>
                    <a:lnTo>
                      <a:pt x="780" y="867"/>
                    </a:lnTo>
                    <a:lnTo>
                      <a:pt x="755" y="893"/>
                    </a:lnTo>
                    <a:lnTo>
                      <a:pt x="735" y="917"/>
                    </a:lnTo>
                    <a:lnTo>
                      <a:pt x="713" y="944"/>
                    </a:lnTo>
                    <a:lnTo>
                      <a:pt x="690" y="977"/>
                    </a:lnTo>
                    <a:lnTo>
                      <a:pt x="668" y="1013"/>
                    </a:lnTo>
                    <a:lnTo>
                      <a:pt x="653" y="1047"/>
                    </a:lnTo>
                    <a:lnTo>
                      <a:pt x="641" y="1073"/>
                    </a:lnTo>
                    <a:lnTo>
                      <a:pt x="636" y="1088"/>
                    </a:lnTo>
                    <a:lnTo>
                      <a:pt x="354" y="867"/>
                    </a:lnTo>
                    <a:lnTo>
                      <a:pt x="0" y="1113"/>
                    </a:lnTo>
                    <a:close/>
                  </a:path>
                </a:pathLst>
              </a:custGeom>
              <a:solidFill>
                <a:srgbClr val="FFFFFF">
                  <a:lumMod val="100000"/>
                </a:srgbClr>
              </a:solidFill>
              <a:ln w="9525" cap="flat"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797" b="0" i="0" u="none" strike="noStrike" kern="0" cap="none" spc="0" normalizeH="0" baseline="0" noProof="0" dirty="0">
                  <a:ln>
                    <a:noFill/>
                  </a:ln>
                  <a:solidFill>
                    <a:srgbClr val="000000"/>
                  </a:solidFill>
                  <a:effectLst/>
                  <a:uLnTx/>
                  <a:uFillTx/>
                  <a:latin typeface="Arial"/>
                  <a:ea typeface="+mn-ea"/>
                  <a:cs typeface="Arial"/>
                  <a:sym typeface="Arial"/>
                </a:endParaRPr>
              </a:p>
            </p:txBody>
          </p:sp>
          <p:sp>
            <p:nvSpPr>
              <p:cNvPr id="189" name="Freeform 59">
                <a:extLst>
                  <a:ext uri="{FF2B5EF4-FFF2-40B4-BE49-F238E27FC236}">
                    <a16:creationId xmlns:a16="http://schemas.microsoft.com/office/drawing/2014/main" id="{4B8DD3A6-42DD-4CF4-9C06-5A0C6BA00C91}"/>
                  </a:ext>
                </a:extLst>
              </p:cNvPr>
              <p:cNvSpPr>
                <a:spLocks/>
              </p:cNvSpPr>
              <p:nvPr>
                <p:custDataLst>
                  <p:tags r:id="rId2"/>
                </p:custDataLst>
              </p:nvPr>
            </p:nvSpPr>
            <p:spPr bwMode="auto">
              <a:xfrm>
                <a:off x="5795454" y="3461418"/>
                <a:ext cx="1589936" cy="1434908"/>
              </a:xfrm>
              <a:custGeom>
                <a:avLst/>
                <a:gdLst>
                  <a:gd name="T0" fmla="*/ 1318 w 1318"/>
                  <a:gd name="T1" fmla="*/ 18 h 1215"/>
                  <a:gd name="T2" fmla="*/ 1315 w 1318"/>
                  <a:gd name="T3" fmla="*/ 66 h 1215"/>
                  <a:gd name="T4" fmla="*/ 1309 w 1318"/>
                  <a:gd name="T5" fmla="*/ 113 h 1215"/>
                  <a:gd name="T6" fmla="*/ 1299 w 1318"/>
                  <a:gd name="T7" fmla="*/ 165 h 1215"/>
                  <a:gd name="T8" fmla="*/ 1287 w 1318"/>
                  <a:gd name="T9" fmla="*/ 216 h 1215"/>
                  <a:gd name="T10" fmla="*/ 1275 w 1318"/>
                  <a:gd name="T11" fmla="*/ 267 h 1215"/>
                  <a:gd name="T12" fmla="*/ 1255 w 1318"/>
                  <a:gd name="T13" fmla="*/ 321 h 1215"/>
                  <a:gd name="T14" fmla="*/ 1239 w 1318"/>
                  <a:gd name="T15" fmla="*/ 362 h 1215"/>
                  <a:gd name="T16" fmla="*/ 1212 w 1318"/>
                  <a:gd name="T17" fmla="*/ 426 h 1215"/>
                  <a:gd name="T18" fmla="*/ 1194 w 1318"/>
                  <a:gd name="T19" fmla="*/ 461 h 1215"/>
                  <a:gd name="T20" fmla="*/ 1171 w 1318"/>
                  <a:gd name="T21" fmla="*/ 501 h 1215"/>
                  <a:gd name="T22" fmla="*/ 1144 w 1318"/>
                  <a:gd name="T23" fmla="*/ 546 h 1215"/>
                  <a:gd name="T24" fmla="*/ 1110 w 1318"/>
                  <a:gd name="T25" fmla="*/ 596 h 1215"/>
                  <a:gd name="T26" fmla="*/ 1081 w 1318"/>
                  <a:gd name="T27" fmla="*/ 635 h 1215"/>
                  <a:gd name="T28" fmla="*/ 1062 w 1318"/>
                  <a:gd name="T29" fmla="*/ 662 h 1215"/>
                  <a:gd name="T30" fmla="*/ 1038 w 1318"/>
                  <a:gd name="T31" fmla="*/ 689 h 1215"/>
                  <a:gd name="T32" fmla="*/ 1009 w 1318"/>
                  <a:gd name="T33" fmla="*/ 719 h 1215"/>
                  <a:gd name="T34" fmla="*/ 982 w 1318"/>
                  <a:gd name="T35" fmla="*/ 746 h 1215"/>
                  <a:gd name="T36" fmla="*/ 940 w 1318"/>
                  <a:gd name="T37" fmla="*/ 785 h 1215"/>
                  <a:gd name="T38" fmla="*/ 906 w 1318"/>
                  <a:gd name="T39" fmla="*/ 815 h 1215"/>
                  <a:gd name="T40" fmla="*/ 861 w 1318"/>
                  <a:gd name="T41" fmla="*/ 848 h 1215"/>
                  <a:gd name="T42" fmla="*/ 825 w 1318"/>
                  <a:gd name="T43" fmla="*/ 875 h 1215"/>
                  <a:gd name="T44" fmla="*/ 787 w 1318"/>
                  <a:gd name="T45" fmla="*/ 900 h 1215"/>
                  <a:gd name="T46" fmla="*/ 739 w 1318"/>
                  <a:gd name="T47" fmla="*/ 926 h 1215"/>
                  <a:gd name="T48" fmla="*/ 702 w 1318"/>
                  <a:gd name="T49" fmla="*/ 948 h 1215"/>
                  <a:gd name="T50" fmla="*/ 658 w 1318"/>
                  <a:gd name="T51" fmla="*/ 968 h 1215"/>
                  <a:gd name="T52" fmla="*/ 612 w 1318"/>
                  <a:gd name="T53" fmla="*/ 989 h 1215"/>
                  <a:gd name="T54" fmla="*/ 562 w 1318"/>
                  <a:gd name="T55" fmla="*/ 1007 h 1215"/>
                  <a:gd name="T56" fmla="*/ 510 w 1318"/>
                  <a:gd name="T57" fmla="*/ 1023 h 1215"/>
                  <a:gd name="T58" fmla="*/ 453 w 1318"/>
                  <a:gd name="T59" fmla="*/ 1038 h 1215"/>
                  <a:gd name="T60" fmla="*/ 408 w 1318"/>
                  <a:gd name="T61" fmla="*/ 1049 h 1215"/>
                  <a:gd name="T62" fmla="*/ 364 w 1318"/>
                  <a:gd name="T63" fmla="*/ 1055 h 1215"/>
                  <a:gd name="T64" fmla="*/ 339 w 1318"/>
                  <a:gd name="T65" fmla="*/ 1056 h 1215"/>
                  <a:gd name="T66" fmla="*/ 330 w 1318"/>
                  <a:gd name="T67" fmla="*/ 1215 h 1215"/>
                  <a:gd name="T68" fmla="*/ 0 w 1318"/>
                  <a:gd name="T69" fmla="*/ 789 h 1215"/>
                  <a:gd name="T70" fmla="*/ 330 w 1318"/>
                  <a:gd name="T71" fmla="*/ 306 h 1215"/>
                  <a:gd name="T72" fmla="*/ 340 w 1318"/>
                  <a:gd name="T73" fmla="*/ 449 h 1215"/>
                  <a:gd name="T74" fmla="*/ 361 w 1318"/>
                  <a:gd name="T75" fmla="*/ 441 h 1215"/>
                  <a:gd name="T76" fmla="*/ 402 w 1318"/>
                  <a:gd name="T77" fmla="*/ 428 h 1215"/>
                  <a:gd name="T78" fmla="*/ 442 w 1318"/>
                  <a:gd name="T79" fmla="*/ 411 h 1215"/>
                  <a:gd name="T80" fmla="*/ 478 w 1318"/>
                  <a:gd name="T81" fmla="*/ 392 h 1215"/>
                  <a:gd name="T82" fmla="*/ 523 w 1318"/>
                  <a:gd name="T83" fmla="*/ 363 h 1215"/>
                  <a:gd name="T84" fmla="*/ 561 w 1318"/>
                  <a:gd name="T85" fmla="*/ 332 h 1215"/>
                  <a:gd name="T86" fmla="*/ 586 w 1318"/>
                  <a:gd name="T87" fmla="*/ 308 h 1215"/>
                  <a:gd name="T88" fmla="*/ 618 w 1318"/>
                  <a:gd name="T89" fmla="*/ 276 h 1215"/>
                  <a:gd name="T90" fmla="*/ 645 w 1318"/>
                  <a:gd name="T91" fmla="*/ 239 h 1215"/>
                  <a:gd name="T92" fmla="*/ 670 w 1318"/>
                  <a:gd name="T93" fmla="*/ 201 h 1215"/>
                  <a:gd name="T94" fmla="*/ 690 w 1318"/>
                  <a:gd name="T95" fmla="*/ 164 h 1215"/>
                  <a:gd name="T96" fmla="*/ 709 w 1318"/>
                  <a:gd name="T97" fmla="*/ 125 h 1215"/>
                  <a:gd name="T98" fmla="*/ 720 w 1318"/>
                  <a:gd name="T99" fmla="*/ 95 h 1215"/>
                  <a:gd name="T100" fmla="*/ 730 w 1318"/>
                  <a:gd name="T101" fmla="*/ 62 h 1215"/>
                  <a:gd name="T102" fmla="*/ 735 w 1318"/>
                  <a:gd name="T103" fmla="*/ 39 h 1215"/>
                  <a:gd name="T104" fmla="*/ 739 w 1318"/>
                  <a:gd name="T105" fmla="*/ 0 h 1215"/>
                  <a:gd name="T106" fmla="*/ 1059 w 1318"/>
                  <a:gd name="T107" fmla="*/ 222 h 1215"/>
                  <a:gd name="T108" fmla="*/ 1318 w 1318"/>
                  <a:gd name="T109" fmla="*/ 18 h 1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18" h="1215">
                    <a:moveTo>
                      <a:pt x="1318" y="18"/>
                    </a:moveTo>
                    <a:lnTo>
                      <a:pt x="1315" y="66"/>
                    </a:lnTo>
                    <a:lnTo>
                      <a:pt x="1309" y="113"/>
                    </a:lnTo>
                    <a:lnTo>
                      <a:pt x="1299" y="165"/>
                    </a:lnTo>
                    <a:lnTo>
                      <a:pt x="1287" y="216"/>
                    </a:lnTo>
                    <a:lnTo>
                      <a:pt x="1275" y="267"/>
                    </a:lnTo>
                    <a:lnTo>
                      <a:pt x="1255" y="321"/>
                    </a:lnTo>
                    <a:lnTo>
                      <a:pt x="1239" y="362"/>
                    </a:lnTo>
                    <a:lnTo>
                      <a:pt x="1212" y="426"/>
                    </a:lnTo>
                    <a:lnTo>
                      <a:pt x="1194" y="461"/>
                    </a:lnTo>
                    <a:lnTo>
                      <a:pt x="1171" y="501"/>
                    </a:lnTo>
                    <a:lnTo>
                      <a:pt x="1144" y="546"/>
                    </a:lnTo>
                    <a:lnTo>
                      <a:pt x="1110" y="596"/>
                    </a:lnTo>
                    <a:lnTo>
                      <a:pt x="1081" y="635"/>
                    </a:lnTo>
                    <a:lnTo>
                      <a:pt x="1062" y="662"/>
                    </a:lnTo>
                    <a:lnTo>
                      <a:pt x="1038" y="689"/>
                    </a:lnTo>
                    <a:lnTo>
                      <a:pt x="1009" y="719"/>
                    </a:lnTo>
                    <a:lnTo>
                      <a:pt x="982" y="746"/>
                    </a:lnTo>
                    <a:lnTo>
                      <a:pt x="940" y="785"/>
                    </a:lnTo>
                    <a:lnTo>
                      <a:pt x="906" y="815"/>
                    </a:lnTo>
                    <a:lnTo>
                      <a:pt x="861" y="848"/>
                    </a:lnTo>
                    <a:lnTo>
                      <a:pt x="825" y="875"/>
                    </a:lnTo>
                    <a:lnTo>
                      <a:pt x="787" y="900"/>
                    </a:lnTo>
                    <a:lnTo>
                      <a:pt x="739" y="926"/>
                    </a:lnTo>
                    <a:lnTo>
                      <a:pt x="702" y="948"/>
                    </a:lnTo>
                    <a:lnTo>
                      <a:pt x="658" y="968"/>
                    </a:lnTo>
                    <a:lnTo>
                      <a:pt x="612" y="989"/>
                    </a:lnTo>
                    <a:lnTo>
                      <a:pt x="562" y="1007"/>
                    </a:lnTo>
                    <a:lnTo>
                      <a:pt x="510" y="1023"/>
                    </a:lnTo>
                    <a:lnTo>
                      <a:pt x="453" y="1038"/>
                    </a:lnTo>
                    <a:lnTo>
                      <a:pt x="408" y="1049"/>
                    </a:lnTo>
                    <a:lnTo>
                      <a:pt x="364" y="1055"/>
                    </a:lnTo>
                    <a:lnTo>
                      <a:pt x="339" y="1056"/>
                    </a:lnTo>
                    <a:lnTo>
                      <a:pt x="330" y="1215"/>
                    </a:lnTo>
                    <a:lnTo>
                      <a:pt x="0" y="789"/>
                    </a:lnTo>
                    <a:lnTo>
                      <a:pt x="330" y="306"/>
                    </a:lnTo>
                    <a:lnTo>
                      <a:pt x="340" y="449"/>
                    </a:lnTo>
                    <a:lnTo>
                      <a:pt x="361" y="441"/>
                    </a:lnTo>
                    <a:lnTo>
                      <a:pt x="402" y="428"/>
                    </a:lnTo>
                    <a:lnTo>
                      <a:pt x="442" y="411"/>
                    </a:lnTo>
                    <a:lnTo>
                      <a:pt x="478" y="392"/>
                    </a:lnTo>
                    <a:lnTo>
                      <a:pt x="523" y="363"/>
                    </a:lnTo>
                    <a:lnTo>
                      <a:pt x="561" y="332"/>
                    </a:lnTo>
                    <a:lnTo>
                      <a:pt x="586" y="308"/>
                    </a:lnTo>
                    <a:lnTo>
                      <a:pt x="618" y="276"/>
                    </a:lnTo>
                    <a:lnTo>
                      <a:pt x="645" y="239"/>
                    </a:lnTo>
                    <a:lnTo>
                      <a:pt x="670" y="201"/>
                    </a:lnTo>
                    <a:lnTo>
                      <a:pt x="690" y="164"/>
                    </a:lnTo>
                    <a:lnTo>
                      <a:pt x="709" y="125"/>
                    </a:lnTo>
                    <a:lnTo>
                      <a:pt x="720" y="95"/>
                    </a:lnTo>
                    <a:lnTo>
                      <a:pt x="730" y="62"/>
                    </a:lnTo>
                    <a:lnTo>
                      <a:pt x="735" y="39"/>
                    </a:lnTo>
                    <a:lnTo>
                      <a:pt x="739" y="0"/>
                    </a:lnTo>
                    <a:lnTo>
                      <a:pt x="1059" y="222"/>
                    </a:lnTo>
                    <a:lnTo>
                      <a:pt x="1318" y="18"/>
                    </a:lnTo>
                    <a:close/>
                  </a:path>
                </a:pathLst>
              </a:custGeom>
              <a:solidFill>
                <a:srgbClr val="FFFFFF">
                  <a:lumMod val="100000"/>
                </a:srgbClr>
              </a:solidFill>
              <a:ln w="9525" cap="flat"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797" b="0" i="0" u="none" strike="noStrike" kern="0" cap="none" spc="0" normalizeH="0" baseline="0" noProof="0" dirty="0">
                  <a:ln>
                    <a:noFill/>
                  </a:ln>
                  <a:solidFill>
                    <a:srgbClr val="000000"/>
                  </a:solidFill>
                  <a:effectLst/>
                  <a:uLnTx/>
                  <a:uFillTx/>
                  <a:latin typeface="Arial"/>
                  <a:ea typeface="+mn-ea"/>
                  <a:cs typeface="Arial"/>
                  <a:sym typeface="Arial"/>
                </a:endParaRPr>
              </a:p>
            </p:txBody>
          </p:sp>
          <p:sp>
            <p:nvSpPr>
              <p:cNvPr id="190" name="Freeform 60">
                <a:extLst>
                  <a:ext uri="{FF2B5EF4-FFF2-40B4-BE49-F238E27FC236}">
                    <a16:creationId xmlns:a16="http://schemas.microsoft.com/office/drawing/2014/main" id="{4C7D9C34-88B2-4A32-9233-C7547817F1D3}"/>
                  </a:ext>
                </a:extLst>
              </p:cNvPr>
              <p:cNvSpPr>
                <a:spLocks/>
              </p:cNvSpPr>
              <p:nvPr>
                <p:custDataLst>
                  <p:tags r:id="rId3"/>
                </p:custDataLst>
              </p:nvPr>
            </p:nvSpPr>
            <p:spPr bwMode="auto">
              <a:xfrm>
                <a:off x="6232918" y="2191326"/>
                <a:ext cx="1339946" cy="1558515"/>
              </a:xfrm>
              <a:custGeom>
                <a:avLst/>
                <a:gdLst>
                  <a:gd name="T0" fmla="*/ 0 w 1104"/>
                  <a:gd name="T1" fmla="*/ 0 h 1319"/>
                  <a:gd name="T2" fmla="*/ 39 w 1104"/>
                  <a:gd name="T3" fmla="*/ 4 h 1319"/>
                  <a:gd name="T4" fmla="*/ 83 w 1104"/>
                  <a:gd name="T5" fmla="*/ 13 h 1319"/>
                  <a:gd name="T6" fmla="*/ 123 w 1104"/>
                  <a:gd name="T7" fmla="*/ 25 h 1319"/>
                  <a:gd name="T8" fmla="*/ 156 w 1104"/>
                  <a:gd name="T9" fmla="*/ 34 h 1319"/>
                  <a:gd name="T10" fmla="*/ 192 w 1104"/>
                  <a:gd name="T11" fmla="*/ 46 h 1319"/>
                  <a:gd name="T12" fmla="*/ 245 w 1104"/>
                  <a:gd name="T13" fmla="*/ 65 h 1319"/>
                  <a:gd name="T14" fmla="*/ 282 w 1104"/>
                  <a:gd name="T15" fmla="*/ 81 h 1319"/>
                  <a:gd name="T16" fmla="*/ 331 w 1104"/>
                  <a:gd name="T17" fmla="*/ 104 h 1319"/>
                  <a:gd name="T18" fmla="*/ 372 w 1104"/>
                  <a:gd name="T19" fmla="*/ 125 h 1319"/>
                  <a:gd name="T20" fmla="*/ 414 w 1104"/>
                  <a:gd name="T21" fmla="*/ 148 h 1319"/>
                  <a:gd name="T22" fmla="*/ 464 w 1104"/>
                  <a:gd name="T23" fmla="*/ 181 h 1319"/>
                  <a:gd name="T24" fmla="*/ 506 w 1104"/>
                  <a:gd name="T25" fmla="*/ 211 h 1319"/>
                  <a:gd name="T26" fmla="*/ 542 w 1104"/>
                  <a:gd name="T27" fmla="*/ 240 h 1319"/>
                  <a:gd name="T28" fmla="*/ 592 w 1104"/>
                  <a:gd name="T29" fmla="*/ 281 h 1319"/>
                  <a:gd name="T30" fmla="*/ 627 w 1104"/>
                  <a:gd name="T31" fmla="*/ 314 h 1319"/>
                  <a:gd name="T32" fmla="*/ 660 w 1104"/>
                  <a:gd name="T33" fmla="*/ 351 h 1319"/>
                  <a:gd name="T34" fmla="*/ 688 w 1104"/>
                  <a:gd name="T35" fmla="*/ 381 h 1319"/>
                  <a:gd name="T36" fmla="*/ 708 w 1104"/>
                  <a:gd name="T37" fmla="*/ 407 h 1319"/>
                  <a:gd name="T38" fmla="*/ 736 w 1104"/>
                  <a:gd name="T39" fmla="*/ 445 h 1319"/>
                  <a:gd name="T40" fmla="*/ 762 w 1104"/>
                  <a:gd name="T41" fmla="*/ 477 h 1319"/>
                  <a:gd name="T42" fmla="*/ 788 w 1104"/>
                  <a:gd name="T43" fmla="*/ 519 h 1319"/>
                  <a:gd name="T44" fmla="*/ 813 w 1104"/>
                  <a:gd name="T45" fmla="*/ 560 h 1319"/>
                  <a:gd name="T46" fmla="*/ 839 w 1104"/>
                  <a:gd name="T47" fmla="*/ 610 h 1319"/>
                  <a:gd name="T48" fmla="*/ 868 w 1104"/>
                  <a:gd name="T49" fmla="*/ 670 h 1319"/>
                  <a:gd name="T50" fmla="*/ 885 w 1104"/>
                  <a:gd name="T51" fmla="*/ 712 h 1319"/>
                  <a:gd name="T52" fmla="*/ 903 w 1104"/>
                  <a:gd name="T53" fmla="*/ 760 h 1319"/>
                  <a:gd name="T54" fmla="*/ 918 w 1104"/>
                  <a:gd name="T55" fmla="*/ 813 h 1319"/>
                  <a:gd name="T56" fmla="*/ 929 w 1104"/>
                  <a:gd name="T57" fmla="*/ 861 h 1319"/>
                  <a:gd name="T58" fmla="*/ 939 w 1104"/>
                  <a:gd name="T59" fmla="*/ 910 h 1319"/>
                  <a:gd name="T60" fmla="*/ 946 w 1104"/>
                  <a:gd name="T61" fmla="*/ 952 h 1319"/>
                  <a:gd name="T62" fmla="*/ 948 w 1104"/>
                  <a:gd name="T63" fmla="*/ 991 h 1319"/>
                  <a:gd name="T64" fmla="*/ 1104 w 1104"/>
                  <a:gd name="T65" fmla="*/ 991 h 1319"/>
                  <a:gd name="T66" fmla="*/ 678 w 1104"/>
                  <a:gd name="T67" fmla="*/ 1319 h 1319"/>
                  <a:gd name="T68" fmla="*/ 195 w 1104"/>
                  <a:gd name="T69" fmla="*/ 991 h 1319"/>
                  <a:gd name="T70" fmla="*/ 360 w 1104"/>
                  <a:gd name="T71" fmla="*/ 991 h 1319"/>
                  <a:gd name="T72" fmla="*/ 355 w 1104"/>
                  <a:gd name="T73" fmla="*/ 965 h 1319"/>
                  <a:gd name="T74" fmla="*/ 347 w 1104"/>
                  <a:gd name="T75" fmla="*/ 933 h 1319"/>
                  <a:gd name="T76" fmla="*/ 334 w 1104"/>
                  <a:gd name="T77" fmla="*/ 900 h 1319"/>
                  <a:gd name="T78" fmla="*/ 315 w 1104"/>
                  <a:gd name="T79" fmla="*/ 861 h 1319"/>
                  <a:gd name="T80" fmla="*/ 302 w 1104"/>
                  <a:gd name="T81" fmla="*/ 834 h 1319"/>
                  <a:gd name="T82" fmla="*/ 281 w 1104"/>
                  <a:gd name="T83" fmla="*/ 803 h 1319"/>
                  <a:gd name="T84" fmla="*/ 256 w 1104"/>
                  <a:gd name="T85" fmla="*/ 772 h 1319"/>
                  <a:gd name="T86" fmla="*/ 229 w 1104"/>
                  <a:gd name="T87" fmla="*/ 743 h 1319"/>
                  <a:gd name="T88" fmla="*/ 203 w 1104"/>
                  <a:gd name="T89" fmla="*/ 717 h 1319"/>
                  <a:gd name="T90" fmla="*/ 179 w 1104"/>
                  <a:gd name="T91" fmla="*/ 696 h 1319"/>
                  <a:gd name="T92" fmla="*/ 147 w 1104"/>
                  <a:gd name="T93" fmla="*/ 671 h 1319"/>
                  <a:gd name="T94" fmla="*/ 117 w 1104"/>
                  <a:gd name="T95" fmla="*/ 652 h 1319"/>
                  <a:gd name="T96" fmla="*/ 84 w 1104"/>
                  <a:gd name="T97" fmla="*/ 634 h 1319"/>
                  <a:gd name="T98" fmla="*/ 57 w 1104"/>
                  <a:gd name="T99" fmla="*/ 621 h 1319"/>
                  <a:gd name="T100" fmla="*/ 24 w 1104"/>
                  <a:gd name="T101" fmla="*/ 608 h 1319"/>
                  <a:gd name="T102" fmla="*/ 2 w 1104"/>
                  <a:gd name="T103" fmla="*/ 602 h 1319"/>
                  <a:gd name="T104" fmla="*/ 214 w 1104"/>
                  <a:gd name="T105" fmla="*/ 320 h 1319"/>
                  <a:gd name="T106" fmla="*/ 0 w 1104"/>
                  <a:gd name="T107" fmla="*/ 0 h 1319"/>
                  <a:gd name="connsiteX0" fmla="*/ 0 w 10036"/>
                  <a:gd name="connsiteY0" fmla="*/ 0 h 10000"/>
                  <a:gd name="connsiteX1" fmla="*/ 389 w 10036"/>
                  <a:gd name="connsiteY1" fmla="*/ 30 h 10000"/>
                  <a:gd name="connsiteX2" fmla="*/ 788 w 10036"/>
                  <a:gd name="connsiteY2" fmla="*/ 99 h 10000"/>
                  <a:gd name="connsiteX3" fmla="*/ 1150 w 10036"/>
                  <a:gd name="connsiteY3" fmla="*/ 190 h 10000"/>
                  <a:gd name="connsiteX4" fmla="*/ 1449 w 10036"/>
                  <a:gd name="connsiteY4" fmla="*/ 258 h 10000"/>
                  <a:gd name="connsiteX5" fmla="*/ 1775 w 10036"/>
                  <a:gd name="connsiteY5" fmla="*/ 349 h 10000"/>
                  <a:gd name="connsiteX6" fmla="*/ 2255 w 10036"/>
                  <a:gd name="connsiteY6" fmla="*/ 493 h 10000"/>
                  <a:gd name="connsiteX7" fmla="*/ 2590 w 10036"/>
                  <a:gd name="connsiteY7" fmla="*/ 614 h 10000"/>
                  <a:gd name="connsiteX8" fmla="*/ 3034 w 10036"/>
                  <a:gd name="connsiteY8" fmla="*/ 788 h 10000"/>
                  <a:gd name="connsiteX9" fmla="*/ 3406 w 10036"/>
                  <a:gd name="connsiteY9" fmla="*/ 948 h 10000"/>
                  <a:gd name="connsiteX10" fmla="*/ 3786 w 10036"/>
                  <a:gd name="connsiteY10" fmla="*/ 1122 h 10000"/>
                  <a:gd name="connsiteX11" fmla="*/ 4239 w 10036"/>
                  <a:gd name="connsiteY11" fmla="*/ 1372 h 10000"/>
                  <a:gd name="connsiteX12" fmla="*/ 4619 w 10036"/>
                  <a:gd name="connsiteY12" fmla="*/ 1600 h 10000"/>
                  <a:gd name="connsiteX13" fmla="*/ 4945 w 10036"/>
                  <a:gd name="connsiteY13" fmla="*/ 1820 h 10000"/>
                  <a:gd name="connsiteX14" fmla="*/ 5398 w 10036"/>
                  <a:gd name="connsiteY14" fmla="*/ 2130 h 10000"/>
                  <a:gd name="connsiteX15" fmla="*/ 5715 w 10036"/>
                  <a:gd name="connsiteY15" fmla="*/ 2381 h 10000"/>
                  <a:gd name="connsiteX16" fmla="*/ 6014 w 10036"/>
                  <a:gd name="connsiteY16" fmla="*/ 2661 h 10000"/>
                  <a:gd name="connsiteX17" fmla="*/ 6268 w 10036"/>
                  <a:gd name="connsiteY17" fmla="*/ 2889 h 10000"/>
                  <a:gd name="connsiteX18" fmla="*/ 6449 w 10036"/>
                  <a:gd name="connsiteY18" fmla="*/ 3086 h 10000"/>
                  <a:gd name="connsiteX19" fmla="*/ 6703 w 10036"/>
                  <a:gd name="connsiteY19" fmla="*/ 3374 h 10000"/>
                  <a:gd name="connsiteX20" fmla="*/ 6938 w 10036"/>
                  <a:gd name="connsiteY20" fmla="*/ 3616 h 10000"/>
                  <a:gd name="connsiteX21" fmla="*/ 7174 w 10036"/>
                  <a:gd name="connsiteY21" fmla="*/ 3935 h 10000"/>
                  <a:gd name="connsiteX22" fmla="*/ 7400 w 10036"/>
                  <a:gd name="connsiteY22" fmla="*/ 4246 h 10000"/>
                  <a:gd name="connsiteX23" fmla="*/ 7636 w 10036"/>
                  <a:gd name="connsiteY23" fmla="*/ 4625 h 10000"/>
                  <a:gd name="connsiteX24" fmla="*/ 7898 w 10036"/>
                  <a:gd name="connsiteY24" fmla="*/ 5080 h 10000"/>
                  <a:gd name="connsiteX25" fmla="*/ 8052 w 10036"/>
                  <a:gd name="connsiteY25" fmla="*/ 5398 h 10000"/>
                  <a:gd name="connsiteX26" fmla="*/ 8215 w 10036"/>
                  <a:gd name="connsiteY26" fmla="*/ 5762 h 10000"/>
                  <a:gd name="connsiteX27" fmla="*/ 8351 w 10036"/>
                  <a:gd name="connsiteY27" fmla="*/ 6164 h 10000"/>
                  <a:gd name="connsiteX28" fmla="*/ 8451 w 10036"/>
                  <a:gd name="connsiteY28" fmla="*/ 6528 h 10000"/>
                  <a:gd name="connsiteX29" fmla="*/ 8541 w 10036"/>
                  <a:gd name="connsiteY29" fmla="*/ 6899 h 10000"/>
                  <a:gd name="connsiteX30" fmla="*/ 8605 w 10036"/>
                  <a:gd name="connsiteY30" fmla="*/ 7218 h 10000"/>
                  <a:gd name="connsiteX31" fmla="*/ 8623 w 10036"/>
                  <a:gd name="connsiteY31" fmla="*/ 7513 h 10000"/>
                  <a:gd name="connsiteX32" fmla="*/ 10036 w 10036"/>
                  <a:gd name="connsiteY32" fmla="*/ 7513 h 10000"/>
                  <a:gd name="connsiteX33" fmla="*/ 6177 w 10036"/>
                  <a:gd name="connsiteY33" fmla="*/ 10000 h 10000"/>
                  <a:gd name="connsiteX34" fmla="*/ 1802 w 10036"/>
                  <a:gd name="connsiteY34" fmla="*/ 7513 h 10000"/>
                  <a:gd name="connsiteX35" fmla="*/ 3297 w 10036"/>
                  <a:gd name="connsiteY35" fmla="*/ 7513 h 10000"/>
                  <a:gd name="connsiteX36" fmla="*/ 3252 w 10036"/>
                  <a:gd name="connsiteY36" fmla="*/ 7316 h 10000"/>
                  <a:gd name="connsiteX37" fmla="*/ 3179 w 10036"/>
                  <a:gd name="connsiteY37" fmla="*/ 7074 h 10000"/>
                  <a:gd name="connsiteX38" fmla="*/ 3061 w 10036"/>
                  <a:gd name="connsiteY38" fmla="*/ 6823 h 10000"/>
                  <a:gd name="connsiteX39" fmla="*/ 2889 w 10036"/>
                  <a:gd name="connsiteY39" fmla="*/ 6528 h 10000"/>
                  <a:gd name="connsiteX40" fmla="*/ 2772 w 10036"/>
                  <a:gd name="connsiteY40" fmla="*/ 6323 h 10000"/>
                  <a:gd name="connsiteX41" fmla="*/ 2581 w 10036"/>
                  <a:gd name="connsiteY41" fmla="*/ 6088 h 10000"/>
                  <a:gd name="connsiteX42" fmla="*/ 2355 w 10036"/>
                  <a:gd name="connsiteY42" fmla="*/ 5853 h 10000"/>
                  <a:gd name="connsiteX43" fmla="*/ 2110 w 10036"/>
                  <a:gd name="connsiteY43" fmla="*/ 5633 h 10000"/>
                  <a:gd name="connsiteX44" fmla="*/ 1875 w 10036"/>
                  <a:gd name="connsiteY44" fmla="*/ 5436 h 10000"/>
                  <a:gd name="connsiteX45" fmla="*/ 1657 w 10036"/>
                  <a:gd name="connsiteY45" fmla="*/ 5277 h 10000"/>
                  <a:gd name="connsiteX46" fmla="*/ 1368 w 10036"/>
                  <a:gd name="connsiteY46" fmla="*/ 5087 h 10000"/>
                  <a:gd name="connsiteX47" fmla="*/ 1096 w 10036"/>
                  <a:gd name="connsiteY47" fmla="*/ 4943 h 10000"/>
                  <a:gd name="connsiteX48" fmla="*/ 797 w 10036"/>
                  <a:gd name="connsiteY48" fmla="*/ 4807 h 10000"/>
                  <a:gd name="connsiteX49" fmla="*/ 552 w 10036"/>
                  <a:gd name="connsiteY49" fmla="*/ 4708 h 10000"/>
                  <a:gd name="connsiteX50" fmla="*/ 253 w 10036"/>
                  <a:gd name="connsiteY50" fmla="*/ 4610 h 10000"/>
                  <a:gd name="connsiteX51" fmla="*/ 54 w 10036"/>
                  <a:gd name="connsiteY51" fmla="*/ 4564 h 10000"/>
                  <a:gd name="connsiteX52" fmla="*/ 1974 w 10036"/>
                  <a:gd name="connsiteY52" fmla="*/ 2426 h 10000"/>
                  <a:gd name="connsiteX53" fmla="*/ 0 w 10036"/>
                  <a:gd name="connsiteY53" fmla="*/ 0 h 10000"/>
                  <a:gd name="connsiteX0" fmla="*/ 0 w 10036"/>
                  <a:gd name="connsiteY0" fmla="*/ 0 h 10000"/>
                  <a:gd name="connsiteX1" fmla="*/ 389 w 10036"/>
                  <a:gd name="connsiteY1" fmla="*/ 30 h 10000"/>
                  <a:gd name="connsiteX2" fmla="*/ 788 w 10036"/>
                  <a:gd name="connsiteY2" fmla="*/ 99 h 10000"/>
                  <a:gd name="connsiteX3" fmla="*/ 1150 w 10036"/>
                  <a:gd name="connsiteY3" fmla="*/ 190 h 10000"/>
                  <a:gd name="connsiteX4" fmla="*/ 1449 w 10036"/>
                  <a:gd name="connsiteY4" fmla="*/ 258 h 10000"/>
                  <a:gd name="connsiteX5" fmla="*/ 1775 w 10036"/>
                  <a:gd name="connsiteY5" fmla="*/ 349 h 10000"/>
                  <a:gd name="connsiteX6" fmla="*/ 2255 w 10036"/>
                  <a:gd name="connsiteY6" fmla="*/ 493 h 10000"/>
                  <a:gd name="connsiteX7" fmla="*/ 2590 w 10036"/>
                  <a:gd name="connsiteY7" fmla="*/ 614 h 10000"/>
                  <a:gd name="connsiteX8" fmla="*/ 3034 w 10036"/>
                  <a:gd name="connsiteY8" fmla="*/ 788 h 10000"/>
                  <a:gd name="connsiteX9" fmla="*/ 3406 w 10036"/>
                  <a:gd name="connsiteY9" fmla="*/ 948 h 10000"/>
                  <a:gd name="connsiteX10" fmla="*/ 3786 w 10036"/>
                  <a:gd name="connsiteY10" fmla="*/ 1122 h 10000"/>
                  <a:gd name="connsiteX11" fmla="*/ 4239 w 10036"/>
                  <a:gd name="connsiteY11" fmla="*/ 1372 h 10000"/>
                  <a:gd name="connsiteX12" fmla="*/ 4619 w 10036"/>
                  <a:gd name="connsiteY12" fmla="*/ 1600 h 10000"/>
                  <a:gd name="connsiteX13" fmla="*/ 4945 w 10036"/>
                  <a:gd name="connsiteY13" fmla="*/ 1820 h 10000"/>
                  <a:gd name="connsiteX14" fmla="*/ 5398 w 10036"/>
                  <a:gd name="connsiteY14" fmla="*/ 2130 h 10000"/>
                  <a:gd name="connsiteX15" fmla="*/ 5715 w 10036"/>
                  <a:gd name="connsiteY15" fmla="*/ 2381 h 10000"/>
                  <a:gd name="connsiteX16" fmla="*/ 6014 w 10036"/>
                  <a:gd name="connsiteY16" fmla="*/ 2661 h 10000"/>
                  <a:gd name="connsiteX17" fmla="*/ 6268 w 10036"/>
                  <a:gd name="connsiteY17" fmla="*/ 2889 h 10000"/>
                  <a:gd name="connsiteX18" fmla="*/ 6449 w 10036"/>
                  <a:gd name="connsiteY18" fmla="*/ 3086 h 10000"/>
                  <a:gd name="connsiteX19" fmla="*/ 6703 w 10036"/>
                  <a:gd name="connsiteY19" fmla="*/ 3374 h 10000"/>
                  <a:gd name="connsiteX20" fmla="*/ 6938 w 10036"/>
                  <a:gd name="connsiteY20" fmla="*/ 3616 h 10000"/>
                  <a:gd name="connsiteX21" fmla="*/ 7174 w 10036"/>
                  <a:gd name="connsiteY21" fmla="*/ 3935 h 10000"/>
                  <a:gd name="connsiteX22" fmla="*/ 7400 w 10036"/>
                  <a:gd name="connsiteY22" fmla="*/ 4246 h 10000"/>
                  <a:gd name="connsiteX23" fmla="*/ 7636 w 10036"/>
                  <a:gd name="connsiteY23" fmla="*/ 4625 h 10000"/>
                  <a:gd name="connsiteX24" fmla="*/ 7898 w 10036"/>
                  <a:gd name="connsiteY24" fmla="*/ 5080 h 10000"/>
                  <a:gd name="connsiteX25" fmla="*/ 8052 w 10036"/>
                  <a:gd name="connsiteY25" fmla="*/ 5398 h 10000"/>
                  <a:gd name="connsiteX26" fmla="*/ 8215 w 10036"/>
                  <a:gd name="connsiteY26" fmla="*/ 5762 h 10000"/>
                  <a:gd name="connsiteX27" fmla="*/ 8351 w 10036"/>
                  <a:gd name="connsiteY27" fmla="*/ 6164 h 10000"/>
                  <a:gd name="connsiteX28" fmla="*/ 8451 w 10036"/>
                  <a:gd name="connsiteY28" fmla="*/ 6528 h 10000"/>
                  <a:gd name="connsiteX29" fmla="*/ 8541 w 10036"/>
                  <a:gd name="connsiteY29" fmla="*/ 6899 h 10000"/>
                  <a:gd name="connsiteX30" fmla="*/ 8605 w 10036"/>
                  <a:gd name="connsiteY30" fmla="*/ 7218 h 10000"/>
                  <a:gd name="connsiteX31" fmla="*/ 8623 w 10036"/>
                  <a:gd name="connsiteY31" fmla="*/ 7513 h 10000"/>
                  <a:gd name="connsiteX32" fmla="*/ 10036 w 10036"/>
                  <a:gd name="connsiteY32" fmla="*/ 7513 h 10000"/>
                  <a:gd name="connsiteX33" fmla="*/ 6177 w 10036"/>
                  <a:gd name="connsiteY33" fmla="*/ 10000 h 10000"/>
                  <a:gd name="connsiteX34" fmla="*/ 1802 w 10036"/>
                  <a:gd name="connsiteY34" fmla="*/ 7513 h 10000"/>
                  <a:gd name="connsiteX35" fmla="*/ 3297 w 10036"/>
                  <a:gd name="connsiteY35" fmla="*/ 7513 h 10000"/>
                  <a:gd name="connsiteX36" fmla="*/ 3252 w 10036"/>
                  <a:gd name="connsiteY36" fmla="*/ 7316 h 10000"/>
                  <a:gd name="connsiteX37" fmla="*/ 3179 w 10036"/>
                  <a:gd name="connsiteY37" fmla="*/ 7074 h 10000"/>
                  <a:gd name="connsiteX38" fmla="*/ 3061 w 10036"/>
                  <a:gd name="connsiteY38" fmla="*/ 6823 h 10000"/>
                  <a:gd name="connsiteX39" fmla="*/ 2889 w 10036"/>
                  <a:gd name="connsiteY39" fmla="*/ 6528 h 10000"/>
                  <a:gd name="connsiteX40" fmla="*/ 2772 w 10036"/>
                  <a:gd name="connsiteY40" fmla="*/ 6323 h 10000"/>
                  <a:gd name="connsiteX41" fmla="*/ 2581 w 10036"/>
                  <a:gd name="connsiteY41" fmla="*/ 6088 h 10000"/>
                  <a:gd name="connsiteX42" fmla="*/ 2355 w 10036"/>
                  <a:gd name="connsiteY42" fmla="*/ 5853 h 10000"/>
                  <a:gd name="connsiteX43" fmla="*/ 2110 w 10036"/>
                  <a:gd name="connsiteY43" fmla="*/ 5633 h 10000"/>
                  <a:gd name="connsiteX44" fmla="*/ 1875 w 10036"/>
                  <a:gd name="connsiteY44" fmla="*/ 5436 h 10000"/>
                  <a:gd name="connsiteX45" fmla="*/ 1657 w 10036"/>
                  <a:gd name="connsiteY45" fmla="*/ 5277 h 10000"/>
                  <a:gd name="connsiteX46" fmla="*/ 1368 w 10036"/>
                  <a:gd name="connsiteY46" fmla="*/ 5087 h 10000"/>
                  <a:gd name="connsiteX47" fmla="*/ 1096 w 10036"/>
                  <a:gd name="connsiteY47" fmla="*/ 4943 h 10000"/>
                  <a:gd name="connsiteX48" fmla="*/ 797 w 10036"/>
                  <a:gd name="connsiteY48" fmla="*/ 4807 h 10000"/>
                  <a:gd name="connsiteX49" fmla="*/ 552 w 10036"/>
                  <a:gd name="connsiteY49" fmla="*/ 4708 h 10000"/>
                  <a:gd name="connsiteX50" fmla="*/ 253 w 10036"/>
                  <a:gd name="connsiteY50" fmla="*/ 4610 h 10000"/>
                  <a:gd name="connsiteX51" fmla="*/ 90 w 10036"/>
                  <a:gd name="connsiteY51" fmla="*/ 4564 h 10000"/>
                  <a:gd name="connsiteX52" fmla="*/ 1974 w 10036"/>
                  <a:gd name="connsiteY52" fmla="*/ 2426 h 10000"/>
                  <a:gd name="connsiteX53" fmla="*/ 0 w 10036"/>
                  <a:gd name="connsiteY53" fmla="*/ 0 h 10000"/>
                  <a:gd name="connsiteX0" fmla="*/ 0 w 10036"/>
                  <a:gd name="connsiteY0" fmla="*/ 0 h 10000"/>
                  <a:gd name="connsiteX1" fmla="*/ 389 w 10036"/>
                  <a:gd name="connsiteY1" fmla="*/ 30 h 10000"/>
                  <a:gd name="connsiteX2" fmla="*/ 788 w 10036"/>
                  <a:gd name="connsiteY2" fmla="*/ 99 h 10000"/>
                  <a:gd name="connsiteX3" fmla="*/ 1150 w 10036"/>
                  <a:gd name="connsiteY3" fmla="*/ 190 h 10000"/>
                  <a:gd name="connsiteX4" fmla="*/ 1449 w 10036"/>
                  <a:gd name="connsiteY4" fmla="*/ 258 h 10000"/>
                  <a:gd name="connsiteX5" fmla="*/ 1775 w 10036"/>
                  <a:gd name="connsiteY5" fmla="*/ 349 h 10000"/>
                  <a:gd name="connsiteX6" fmla="*/ 2255 w 10036"/>
                  <a:gd name="connsiteY6" fmla="*/ 493 h 10000"/>
                  <a:gd name="connsiteX7" fmla="*/ 2590 w 10036"/>
                  <a:gd name="connsiteY7" fmla="*/ 614 h 10000"/>
                  <a:gd name="connsiteX8" fmla="*/ 3034 w 10036"/>
                  <a:gd name="connsiteY8" fmla="*/ 788 h 10000"/>
                  <a:gd name="connsiteX9" fmla="*/ 3406 w 10036"/>
                  <a:gd name="connsiteY9" fmla="*/ 948 h 10000"/>
                  <a:gd name="connsiteX10" fmla="*/ 3786 w 10036"/>
                  <a:gd name="connsiteY10" fmla="*/ 1122 h 10000"/>
                  <a:gd name="connsiteX11" fmla="*/ 4239 w 10036"/>
                  <a:gd name="connsiteY11" fmla="*/ 1372 h 10000"/>
                  <a:gd name="connsiteX12" fmla="*/ 4619 w 10036"/>
                  <a:gd name="connsiteY12" fmla="*/ 1600 h 10000"/>
                  <a:gd name="connsiteX13" fmla="*/ 4945 w 10036"/>
                  <a:gd name="connsiteY13" fmla="*/ 1820 h 10000"/>
                  <a:gd name="connsiteX14" fmla="*/ 5398 w 10036"/>
                  <a:gd name="connsiteY14" fmla="*/ 2130 h 10000"/>
                  <a:gd name="connsiteX15" fmla="*/ 5715 w 10036"/>
                  <a:gd name="connsiteY15" fmla="*/ 2381 h 10000"/>
                  <a:gd name="connsiteX16" fmla="*/ 6014 w 10036"/>
                  <a:gd name="connsiteY16" fmla="*/ 2661 h 10000"/>
                  <a:gd name="connsiteX17" fmla="*/ 6268 w 10036"/>
                  <a:gd name="connsiteY17" fmla="*/ 2889 h 10000"/>
                  <a:gd name="connsiteX18" fmla="*/ 6449 w 10036"/>
                  <a:gd name="connsiteY18" fmla="*/ 3086 h 10000"/>
                  <a:gd name="connsiteX19" fmla="*/ 6703 w 10036"/>
                  <a:gd name="connsiteY19" fmla="*/ 3374 h 10000"/>
                  <a:gd name="connsiteX20" fmla="*/ 6938 w 10036"/>
                  <a:gd name="connsiteY20" fmla="*/ 3616 h 10000"/>
                  <a:gd name="connsiteX21" fmla="*/ 7174 w 10036"/>
                  <a:gd name="connsiteY21" fmla="*/ 3935 h 10000"/>
                  <a:gd name="connsiteX22" fmla="*/ 7400 w 10036"/>
                  <a:gd name="connsiteY22" fmla="*/ 4246 h 10000"/>
                  <a:gd name="connsiteX23" fmla="*/ 7636 w 10036"/>
                  <a:gd name="connsiteY23" fmla="*/ 4625 h 10000"/>
                  <a:gd name="connsiteX24" fmla="*/ 7898 w 10036"/>
                  <a:gd name="connsiteY24" fmla="*/ 5080 h 10000"/>
                  <a:gd name="connsiteX25" fmla="*/ 8052 w 10036"/>
                  <a:gd name="connsiteY25" fmla="*/ 5398 h 10000"/>
                  <a:gd name="connsiteX26" fmla="*/ 8215 w 10036"/>
                  <a:gd name="connsiteY26" fmla="*/ 5762 h 10000"/>
                  <a:gd name="connsiteX27" fmla="*/ 8351 w 10036"/>
                  <a:gd name="connsiteY27" fmla="*/ 6164 h 10000"/>
                  <a:gd name="connsiteX28" fmla="*/ 8451 w 10036"/>
                  <a:gd name="connsiteY28" fmla="*/ 6528 h 10000"/>
                  <a:gd name="connsiteX29" fmla="*/ 8541 w 10036"/>
                  <a:gd name="connsiteY29" fmla="*/ 6899 h 10000"/>
                  <a:gd name="connsiteX30" fmla="*/ 8605 w 10036"/>
                  <a:gd name="connsiteY30" fmla="*/ 7218 h 10000"/>
                  <a:gd name="connsiteX31" fmla="*/ 8623 w 10036"/>
                  <a:gd name="connsiteY31" fmla="*/ 7513 h 10000"/>
                  <a:gd name="connsiteX32" fmla="*/ 10036 w 10036"/>
                  <a:gd name="connsiteY32" fmla="*/ 7513 h 10000"/>
                  <a:gd name="connsiteX33" fmla="*/ 6177 w 10036"/>
                  <a:gd name="connsiteY33" fmla="*/ 10000 h 10000"/>
                  <a:gd name="connsiteX34" fmla="*/ 1802 w 10036"/>
                  <a:gd name="connsiteY34" fmla="*/ 7513 h 10000"/>
                  <a:gd name="connsiteX35" fmla="*/ 3297 w 10036"/>
                  <a:gd name="connsiteY35" fmla="*/ 7513 h 10000"/>
                  <a:gd name="connsiteX36" fmla="*/ 3252 w 10036"/>
                  <a:gd name="connsiteY36" fmla="*/ 7316 h 10000"/>
                  <a:gd name="connsiteX37" fmla="*/ 3179 w 10036"/>
                  <a:gd name="connsiteY37" fmla="*/ 7074 h 10000"/>
                  <a:gd name="connsiteX38" fmla="*/ 3061 w 10036"/>
                  <a:gd name="connsiteY38" fmla="*/ 6823 h 10000"/>
                  <a:gd name="connsiteX39" fmla="*/ 2889 w 10036"/>
                  <a:gd name="connsiteY39" fmla="*/ 6528 h 10000"/>
                  <a:gd name="connsiteX40" fmla="*/ 2772 w 10036"/>
                  <a:gd name="connsiteY40" fmla="*/ 6323 h 10000"/>
                  <a:gd name="connsiteX41" fmla="*/ 2581 w 10036"/>
                  <a:gd name="connsiteY41" fmla="*/ 6088 h 10000"/>
                  <a:gd name="connsiteX42" fmla="*/ 2355 w 10036"/>
                  <a:gd name="connsiteY42" fmla="*/ 5853 h 10000"/>
                  <a:gd name="connsiteX43" fmla="*/ 2110 w 10036"/>
                  <a:gd name="connsiteY43" fmla="*/ 5633 h 10000"/>
                  <a:gd name="connsiteX44" fmla="*/ 1875 w 10036"/>
                  <a:gd name="connsiteY44" fmla="*/ 5436 h 10000"/>
                  <a:gd name="connsiteX45" fmla="*/ 1657 w 10036"/>
                  <a:gd name="connsiteY45" fmla="*/ 5277 h 10000"/>
                  <a:gd name="connsiteX46" fmla="*/ 1368 w 10036"/>
                  <a:gd name="connsiteY46" fmla="*/ 5087 h 10000"/>
                  <a:gd name="connsiteX47" fmla="*/ 1096 w 10036"/>
                  <a:gd name="connsiteY47" fmla="*/ 4943 h 10000"/>
                  <a:gd name="connsiteX48" fmla="*/ 797 w 10036"/>
                  <a:gd name="connsiteY48" fmla="*/ 4807 h 10000"/>
                  <a:gd name="connsiteX49" fmla="*/ 552 w 10036"/>
                  <a:gd name="connsiteY49" fmla="*/ 4708 h 10000"/>
                  <a:gd name="connsiteX50" fmla="*/ 253 w 10036"/>
                  <a:gd name="connsiteY50" fmla="*/ 4610 h 10000"/>
                  <a:gd name="connsiteX51" fmla="*/ 90 w 10036"/>
                  <a:gd name="connsiteY51" fmla="*/ 4564 h 10000"/>
                  <a:gd name="connsiteX52" fmla="*/ 1974 w 10036"/>
                  <a:gd name="connsiteY52" fmla="*/ 2426 h 10000"/>
                  <a:gd name="connsiteX53" fmla="*/ 0 w 10036"/>
                  <a:gd name="connsiteY53" fmla="*/ 0 h 10000"/>
                  <a:gd name="connsiteX0" fmla="*/ 0 w 10036"/>
                  <a:gd name="connsiteY0" fmla="*/ 0 h 10000"/>
                  <a:gd name="connsiteX1" fmla="*/ 389 w 10036"/>
                  <a:gd name="connsiteY1" fmla="*/ 30 h 10000"/>
                  <a:gd name="connsiteX2" fmla="*/ 788 w 10036"/>
                  <a:gd name="connsiteY2" fmla="*/ 99 h 10000"/>
                  <a:gd name="connsiteX3" fmla="*/ 1150 w 10036"/>
                  <a:gd name="connsiteY3" fmla="*/ 190 h 10000"/>
                  <a:gd name="connsiteX4" fmla="*/ 1449 w 10036"/>
                  <a:gd name="connsiteY4" fmla="*/ 258 h 10000"/>
                  <a:gd name="connsiteX5" fmla="*/ 1775 w 10036"/>
                  <a:gd name="connsiteY5" fmla="*/ 349 h 10000"/>
                  <a:gd name="connsiteX6" fmla="*/ 2255 w 10036"/>
                  <a:gd name="connsiteY6" fmla="*/ 493 h 10000"/>
                  <a:gd name="connsiteX7" fmla="*/ 2590 w 10036"/>
                  <a:gd name="connsiteY7" fmla="*/ 614 h 10000"/>
                  <a:gd name="connsiteX8" fmla="*/ 3034 w 10036"/>
                  <a:gd name="connsiteY8" fmla="*/ 788 h 10000"/>
                  <a:gd name="connsiteX9" fmla="*/ 3406 w 10036"/>
                  <a:gd name="connsiteY9" fmla="*/ 948 h 10000"/>
                  <a:gd name="connsiteX10" fmla="*/ 3786 w 10036"/>
                  <a:gd name="connsiteY10" fmla="*/ 1122 h 10000"/>
                  <a:gd name="connsiteX11" fmla="*/ 4239 w 10036"/>
                  <a:gd name="connsiteY11" fmla="*/ 1372 h 10000"/>
                  <a:gd name="connsiteX12" fmla="*/ 4619 w 10036"/>
                  <a:gd name="connsiteY12" fmla="*/ 1600 h 10000"/>
                  <a:gd name="connsiteX13" fmla="*/ 4945 w 10036"/>
                  <a:gd name="connsiteY13" fmla="*/ 1820 h 10000"/>
                  <a:gd name="connsiteX14" fmla="*/ 5398 w 10036"/>
                  <a:gd name="connsiteY14" fmla="*/ 2130 h 10000"/>
                  <a:gd name="connsiteX15" fmla="*/ 5715 w 10036"/>
                  <a:gd name="connsiteY15" fmla="*/ 2381 h 10000"/>
                  <a:gd name="connsiteX16" fmla="*/ 6014 w 10036"/>
                  <a:gd name="connsiteY16" fmla="*/ 2661 h 10000"/>
                  <a:gd name="connsiteX17" fmla="*/ 6268 w 10036"/>
                  <a:gd name="connsiteY17" fmla="*/ 2889 h 10000"/>
                  <a:gd name="connsiteX18" fmla="*/ 6449 w 10036"/>
                  <a:gd name="connsiteY18" fmla="*/ 3086 h 10000"/>
                  <a:gd name="connsiteX19" fmla="*/ 6703 w 10036"/>
                  <a:gd name="connsiteY19" fmla="*/ 3374 h 10000"/>
                  <a:gd name="connsiteX20" fmla="*/ 6938 w 10036"/>
                  <a:gd name="connsiteY20" fmla="*/ 3616 h 10000"/>
                  <a:gd name="connsiteX21" fmla="*/ 7174 w 10036"/>
                  <a:gd name="connsiteY21" fmla="*/ 3935 h 10000"/>
                  <a:gd name="connsiteX22" fmla="*/ 7400 w 10036"/>
                  <a:gd name="connsiteY22" fmla="*/ 4246 h 10000"/>
                  <a:gd name="connsiteX23" fmla="*/ 7636 w 10036"/>
                  <a:gd name="connsiteY23" fmla="*/ 4625 h 10000"/>
                  <a:gd name="connsiteX24" fmla="*/ 7898 w 10036"/>
                  <a:gd name="connsiteY24" fmla="*/ 5080 h 10000"/>
                  <a:gd name="connsiteX25" fmla="*/ 8052 w 10036"/>
                  <a:gd name="connsiteY25" fmla="*/ 5398 h 10000"/>
                  <a:gd name="connsiteX26" fmla="*/ 8215 w 10036"/>
                  <a:gd name="connsiteY26" fmla="*/ 5762 h 10000"/>
                  <a:gd name="connsiteX27" fmla="*/ 8351 w 10036"/>
                  <a:gd name="connsiteY27" fmla="*/ 6164 h 10000"/>
                  <a:gd name="connsiteX28" fmla="*/ 8451 w 10036"/>
                  <a:gd name="connsiteY28" fmla="*/ 6528 h 10000"/>
                  <a:gd name="connsiteX29" fmla="*/ 8541 w 10036"/>
                  <a:gd name="connsiteY29" fmla="*/ 6899 h 10000"/>
                  <a:gd name="connsiteX30" fmla="*/ 8605 w 10036"/>
                  <a:gd name="connsiteY30" fmla="*/ 7218 h 10000"/>
                  <a:gd name="connsiteX31" fmla="*/ 8623 w 10036"/>
                  <a:gd name="connsiteY31" fmla="*/ 7513 h 10000"/>
                  <a:gd name="connsiteX32" fmla="*/ 10036 w 10036"/>
                  <a:gd name="connsiteY32" fmla="*/ 7513 h 10000"/>
                  <a:gd name="connsiteX33" fmla="*/ 6177 w 10036"/>
                  <a:gd name="connsiteY33" fmla="*/ 10000 h 10000"/>
                  <a:gd name="connsiteX34" fmla="*/ 1802 w 10036"/>
                  <a:gd name="connsiteY34" fmla="*/ 7513 h 10000"/>
                  <a:gd name="connsiteX35" fmla="*/ 3297 w 10036"/>
                  <a:gd name="connsiteY35" fmla="*/ 7513 h 10000"/>
                  <a:gd name="connsiteX36" fmla="*/ 3252 w 10036"/>
                  <a:gd name="connsiteY36" fmla="*/ 7316 h 10000"/>
                  <a:gd name="connsiteX37" fmla="*/ 3179 w 10036"/>
                  <a:gd name="connsiteY37" fmla="*/ 7074 h 10000"/>
                  <a:gd name="connsiteX38" fmla="*/ 3061 w 10036"/>
                  <a:gd name="connsiteY38" fmla="*/ 6823 h 10000"/>
                  <a:gd name="connsiteX39" fmla="*/ 2889 w 10036"/>
                  <a:gd name="connsiteY39" fmla="*/ 6528 h 10000"/>
                  <a:gd name="connsiteX40" fmla="*/ 2772 w 10036"/>
                  <a:gd name="connsiteY40" fmla="*/ 6323 h 10000"/>
                  <a:gd name="connsiteX41" fmla="*/ 2581 w 10036"/>
                  <a:gd name="connsiteY41" fmla="*/ 6088 h 10000"/>
                  <a:gd name="connsiteX42" fmla="*/ 2355 w 10036"/>
                  <a:gd name="connsiteY42" fmla="*/ 5853 h 10000"/>
                  <a:gd name="connsiteX43" fmla="*/ 2110 w 10036"/>
                  <a:gd name="connsiteY43" fmla="*/ 5633 h 10000"/>
                  <a:gd name="connsiteX44" fmla="*/ 1875 w 10036"/>
                  <a:gd name="connsiteY44" fmla="*/ 5436 h 10000"/>
                  <a:gd name="connsiteX45" fmla="*/ 1657 w 10036"/>
                  <a:gd name="connsiteY45" fmla="*/ 5277 h 10000"/>
                  <a:gd name="connsiteX46" fmla="*/ 1368 w 10036"/>
                  <a:gd name="connsiteY46" fmla="*/ 5087 h 10000"/>
                  <a:gd name="connsiteX47" fmla="*/ 1096 w 10036"/>
                  <a:gd name="connsiteY47" fmla="*/ 4943 h 10000"/>
                  <a:gd name="connsiteX48" fmla="*/ 797 w 10036"/>
                  <a:gd name="connsiteY48" fmla="*/ 4807 h 10000"/>
                  <a:gd name="connsiteX49" fmla="*/ 552 w 10036"/>
                  <a:gd name="connsiteY49" fmla="*/ 4708 h 10000"/>
                  <a:gd name="connsiteX50" fmla="*/ 253 w 10036"/>
                  <a:gd name="connsiteY50" fmla="*/ 4610 h 10000"/>
                  <a:gd name="connsiteX51" fmla="*/ 90 w 10036"/>
                  <a:gd name="connsiteY51" fmla="*/ 4564 h 10000"/>
                  <a:gd name="connsiteX52" fmla="*/ 1974 w 10036"/>
                  <a:gd name="connsiteY52" fmla="*/ 2426 h 10000"/>
                  <a:gd name="connsiteX53" fmla="*/ 0 w 10036"/>
                  <a:gd name="connsiteY53" fmla="*/ 0 h 10000"/>
                  <a:gd name="connsiteX0" fmla="*/ 0 w 10018"/>
                  <a:gd name="connsiteY0" fmla="*/ 1 h 9970"/>
                  <a:gd name="connsiteX1" fmla="*/ 371 w 10018"/>
                  <a:gd name="connsiteY1" fmla="*/ 0 h 9970"/>
                  <a:gd name="connsiteX2" fmla="*/ 770 w 10018"/>
                  <a:gd name="connsiteY2" fmla="*/ 69 h 9970"/>
                  <a:gd name="connsiteX3" fmla="*/ 1132 w 10018"/>
                  <a:gd name="connsiteY3" fmla="*/ 160 h 9970"/>
                  <a:gd name="connsiteX4" fmla="*/ 1431 w 10018"/>
                  <a:gd name="connsiteY4" fmla="*/ 228 h 9970"/>
                  <a:gd name="connsiteX5" fmla="*/ 1757 w 10018"/>
                  <a:gd name="connsiteY5" fmla="*/ 319 h 9970"/>
                  <a:gd name="connsiteX6" fmla="*/ 2237 w 10018"/>
                  <a:gd name="connsiteY6" fmla="*/ 463 h 9970"/>
                  <a:gd name="connsiteX7" fmla="*/ 2572 w 10018"/>
                  <a:gd name="connsiteY7" fmla="*/ 584 h 9970"/>
                  <a:gd name="connsiteX8" fmla="*/ 3016 w 10018"/>
                  <a:gd name="connsiteY8" fmla="*/ 758 h 9970"/>
                  <a:gd name="connsiteX9" fmla="*/ 3388 w 10018"/>
                  <a:gd name="connsiteY9" fmla="*/ 918 h 9970"/>
                  <a:gd name="connsiteX10" fmla="*/ 3768 w 10018"/>
                  <a:gd name="connsiteY10" fmla="*/ 1092 h 9970"/>
                  <a:gd name="connsiteX11" fmla="*/ 4221 w 10018"/>
                  <a:gd name="connsiteY11" fmla="*/ 1342 h 9970"/>
                  <a:gd name="connsiteX12" fmla="*/ 4601 w 10018"/>
                  <a:gd name="connsiteY12" fmla="*/ 1570 h 9970"/>
                  <a:gd name="connsiteX13" fmla="*/ 4927 w 10018"/>
                  <a:gd name="connsiteY13" fmla="*/ 1790 h 9970"/>
                  <a:gd name="connsiteX14" fmla="*/ 5380 w 10018"/>
                  <a:gd name="connsiteY14" fmla="*/ 2100 h 9970"/>
                  <a:gd name="connsiteX15" fmla="*/ 5697 w 10018"/>
                  <a:gd name="connsiteY15" fmla="*/ 2351 h 9970"/>
                  <a:gd name="connsiteX16" fmla="*/ 5996 w 10018"/>
                  <a:gd name="connsiteY16" fmla="*/ 2631 h 9970"/>
                  <a:gd name="connsiteX17" fmla="*/ 6250 w 10018"/>
                  <a:gd name="connsiteY17" fmla="*/ 2859 h 9970"/>
                  <a:gd name="connsiteX18" fmla="*/ 6431 w 10018"/>
                  <a:gd name="connsiteY18" fmla="*/ 3056 h 9970"/>
                  <a:gd name="connsiteX19" fmla="*/ 6685 w 10018"/>
                  <a:gd name="connsiteY19" fmla="*/ 3344 h 9970"/>
                  <a:gd name="connsiteX20" fmla="*/ 6920 w 10018"/>
                  <a:gd name="connsiteY20" fmla="*/ 3586 h 9970"/>
                  <a:gd name="connsiteX21" fmla="*/ 7156 w 10018"/>
                  <a:gd name="connsiteY21" fmla="*/ 3905 h 9970"/>
                  <a:gd name="connsiteX22" fmla="*/ 7382 w 10018"/>
                  <a:gd name="connsiteY22" fmla="*/ 4216 h 9970"/>
                  <a:gd name="connsiteX23" fmla="*/ 7618 w 10018"/>
                  <a:gd name="connsiteY23" fmla="*/ 4595 h 9970"/>
                  <a:gd name="connsiteX24" fmla="*/ 7880 w 10018"/>
                  <a:gd name="connsiteY24" fmla="*/ 5050 h 9970"/>
                  <a:gd name="connsiteX25" fmla="*/ 8034 w 10018"/>
                  <a:gd name="connsiteY25" fmla="*/ 5368 h 9970"/>
                  <a:gd name="connsiteX26" fmla="*/ 8197 w 10018"/>
                  <a:gd name="connsiteY26" fmla="*/ 5732 h 9970"/>
                  <a:gd name="connsiteX27" fmla="*/ 8333 w 10018"/>
                  <a:gd name="connsiteY27" fmla="*/ 6134 h 9970"/>
                  <a:gd name="connsiteX28" fmla="*/ 8433 w 10018"/>
                  <a:gd name="connsiteY28" fmla="*/ 6498 h 9970"/>
                  <a:gd name="connsiteX29" fmla="*/ 8523 w 10018"/>
                  <a:gd name="connsiteY29" fmla="*/ 6869 h 9970"/>
                  <a:gd name="connsiteX30" fmla="*/ 8587 w 10018"/>
                  <a:gd name="connsiteY30" fmla="*/ 7188 h 9970"/>
                  <a:gd name="connsiteX31" fmla="*/ 8605 w 10018"/>
                  <a:gd name="connsiteY31" fmla="*/ 7483 h 9970"/>
                  <a:gd name="connsiteX32" fmla="*/ 10018 w 10018"/>
                  <a:gd name="connsiteY32" fmla="*/ 7483 h 9970"/>
                  <a:gd name="connsiteX33" fmla="*/ 6159 w 10018"/>
                  <a:gd name="connsiteY33" fmla="*/ 9970 h 9970"/>
                  <a:gd name="connsiteX34" fmla="*/ 1784 w 10018"/>
                  <a:gd name="connsiteY34" fmla="*/ 7483 h 9970"/>
                  <a:gd name="connsiteX35" fmla="*/ 3279 w 10018"/>
                  <a:gd name="connsiteY35" fmla="*/ 7483 h 9970"/>
                  <a:gd name="connsiteX36" fmla="*/ 3234 w 10018"/>
                  <a:gd name="connsiteY36" fmla="*/ 7286 h 9970"/>
                  <a:gd name="connsiteX37" fmla="*/ 3161 w 10018"/>
                  <a:gd name="connsiteY37" fmla="*/ 7044 h 9970"/>
                  <a:gd name="connsiteX38" fmla="*/ 3043 w 10018"/>
                  <a:gd name="connsiteY38" fmla="*/ 6793 h 9970"/>
                  <a:gd name="connsiteX39" fmla="*/ 2871 w 10018"/>
                  <a:gd name="connsiteY39" fmla="*/ 6498 h 9970"/>
                  <a:gd name="connsiteX40" fmla="*/ 2754 w 10018"/>
                  <a:gd name="connsiteY40" fmla="*/ 6293 h 9970"/>
                  <a:gd name="connsiteX41" fmla="*/ 2563 w 10018"/>
                  <a:gd name="connsiteY41" fmla="*/ 6058 h 9970"/>
                  <a:gd name="connsiteX42" fmla="*/ 2337 w 10018"/>
                  <a:gd name="connsiteY42" fmla="*/ 5823 h 9970"/>
                  <a:gd name="connsiteX43" fmla="*/ 2092 w 10018"/>
                  <a:gd name="connsiteY43" fmla="*/ 5603 h 9970"/>
                  <a:gd name="connsiteX44" fmla="*/ 1857 w 10018"/>
                  <a:gd name="connsiteY44" fmla="*/ 5406 h 9970"/>
                  <a:gd name="connsiteX45" fmla="*/ 1639 w 10018"/>
                  <a:gd name="connsiteY45" fmla="*/ 5247 h 9970"/>
                  <a:gd name="connsiteX46" fmla="*/ 1350 w 10018"/>
                  <a:gd name="connsiteY46" fmla="*/ 5057 h 9970"/>
                  <a:gd name="connsiteX47" fmla="*/ 1078 w 10018"/>
                  <a:gd name="connsiteY47" fmla="*/ 4913 h 9970"/>
                  <a:gd name="connsiteX48" fmla="*/ 779 w 10018"/>
                  <a:gd name="connsiteY48" fmla="*/ 4777 h 9970"/>
                  <a:gd name="connsiteX49" fmla="*/ 534 w 10018"/>
                  <a:gd name="connsiteY49" fmla="*/ 4678 h 9970"/>
                  <a:gd name="connsiteX50" fmla="*/ 235 w 10018"/>
                  <a:gd name="connsiteY50" fmla="*/ 4580 h 9970"/>
                  <a:gd name="connsiteX51" fmla="*/ 72 w 10018"/>
                  <a:gd name="connsiteY51" fmla="*/ 4534 h 9970"/>
                  <a:gd name="connsiteX52" fmla="*/ 1956 w 10018"/>
                  <a:gd name="connsiteY52" fmla="*/ 2396 h 9970"/>
                  <a:gd name="connsiteX53" fmla="*/ 0 w 10018"/>
                  <a:gd name="connsiteY53" fmla="*/ 1 h 9970"/>
                  <a:gd name="connsiteX0" fmla="*/ 0 w 10000"/>
                  <a:gd name="connsiteY0" fmla="*/ 1 h 10000"/>
                  <a:gd name="connsiteX1" fmla="*/ 370 w 10000"/>
                  <a:gd name="connsiteY1" fmla="*/ 0 h 10000"/>
                  <a:gd name="connsiteX2" fmla="*/ 769 w 10000"/>
                  <a:gd name="connsiteY2" fmla="*/ 69 h 10000"/>
                  <a:gd name="connsiteX3" fmla="*/ 1130 w 10000"/>
                  <a:gd name="connsiteY3" fmla="*/ 160 h 10000"/>
                  <a:gd name="connsiteX4" fmla="*/ 1428 w 10000"/>
                  <a:gd name="connsiteY4" fmla="*/ 229 h 10000"/>
                  <a:gd name="connsiteX5" fmla="*/ 1754 w 10000"/>
                  <a:gd name="connsiteY5" fmla="*/ 320 h 10000"/>
                  <a:gd name="connsiteX6" fmla="*/ 2233 w 10000"/>
                  <a:gd name="connsiteY6" fmla="*/ 464 h 10000"/>
                  <a:gd name="connsiteX7" fmla="*/ 2567 w 10000"/>
                  <a:gd name="connsiteY7" fmla="*/ 586 h 10000"/>
                  <a:gd name="connsiteX8" fmla="*/ 3011 w 10000"/>
                  <a:gd name="connsiteY8" fmla="*/ 760 h 10000"/>
                  <a:gd name="connsiteX9" fmla="*/ 3382 w 10000"/>
                  <a:gd name="connsiteY9" fmla="*/ 921 h 10000"/>
                  <a:gd name="connsiteX10" fmla="*/ 3761 w 10000"/>
                  <a:gd name="connsiteY10" fmla="*/ 1095 h 10000"/>
                  <a:gd name="connsiteX11" fmla="*/ 4213 w 10000"/>
                  <a:gd name="connsiteY11" fmla="*/ 1346 h 10000"/>
                  <a:gd name="connsiteX12" fmla="*/ 4593 w 10000"/>
                  <a:gd name="connsiteY12" fmla="*/ 1575 h 10000"/>
                  <a:gd name="connsiteX13" fmla="*/ 4918 w 10000"/>
                  <a:gd name="connsiteY13" fmla="*/ 1795 h 10000"/>
                  <a:gd name="connsiteX14" fmla="*/ 5370 w 10000"/>
                  <a:gd name="connsiteY14" fmla="*/ 2106 h 10000"/>
                  <a:gd name="connsiteX15" fmla="*/ 5687 w 10000"/>
                  <a:gd name="connsiteY15" fmla="*/ 2358 h 10000"/>
                  <a:gd name="connsiteX16" fmla="*/ 5985 w 10000"/>
                  <a:gd name="connsiteY16" fmla="*/ 2639 h 10000"/>
                  <a:gd name="connsiteX17" fmla="*/ 6239 w 10000"/>
                  <a:gd name="connsiteY17" fmla="*/ 2868 h 10000"/>
                  <a:gd name="connsiteX18" fmla="*/ 6419 w 10000"/>
                  <a:gd name="connsiteY18" fmla="*/ 3065 h 10000"/>
                  <a:gd name="connsiteX19" fmla="*/ 6673 w 10000"/>
                  <a:gd name="connsiteY19" fmla="*/ 3354 h 10000"/>
                  <a:gd name="connsiteX20" fmla="*/ 6908 w 10000"/>
                  <a:gd name="connsiteY20" fmla="*/ 3597 h 10000"/>
                  <a:gd name="connsiteX21" fmla="*/ 7143 w 10000"/>
                  <a:gd name="connsiteY21" fmla="*/ 3917 h 10000"/>
                  <a:gd name="connsiteX22" fmla="*/ 7369 w 10000"/>
                  <a:gd name="connsiteY22" fmla="*/ 4229 h 10000"/>
                  <a:gd name="connsiteX23" fmla="*/ 7604 w 10000"/>
                  <a:gd name="connsiteY23" fmla="*/ 4609 h 10000"/>
                  <a:gd name="connsiteX24" fmla="*/ 7866 w 10000"/>
                  <a:gd name="connsiteY24" fmla="*/ 5065 h 10000"/>
                  <a:gd name="connsiteX25" fmla="*/ 8020 w 10000"/>
                  <a:gd name="connsiteY25" fmla="*/ 5384 h 10000"/>
                  <a:gd name="connsiteX26" fmla="*/ 8182 w 10000"/>
                  <a:gd name="connsiteY26" fmla="*/ 5749 h 10000"/>
                  <a:gd name="connsiteX27" fmla="*/ 8318 w 10000"/>
                  <a:gd name="connsiteY27" fmla="*/ 6152 h 10000"/>
                  <a:gd name="connsiteX28" fmla="*/ 8418 w 10000"/>
                  <a:gd name="connsiteY28" fmla="*/ 6518 h 10000"/>
                  <a:gd name="connsiteX29" fmla="*/ 8508 w 10000"/>
                  <a:gd name="connsiteY29" fmla="*/ 6890 h 10000"/>
                  <a:gd name="connsiteX30" fmla="*/ 8572 w 10000"/>
                  <a:gd name="connsiteY30" fmla="*/ 7210 h 10000"/>
                  <a:gd name="connsiteX31" fmla="*/ 8590 w 10000"/>
                  <a:gd name="connsiteY31" fmla="*/ 7506 h 10000"/>
                  <a:gd name="connsiteX32" fmla="*/ 10000 w 10000"/>
                  <a:gd name="connsiteY32" fmla="*/ 7506 h 10000"/>
                  <a:gd name="connsiteX33" fmla="*/ 6148 w 10000"/>
                  <a:gd name="connsiteY33" fmla="*/ 10000 h 10000"/>
                  <a:gd name="connsiteX34" fmla="*/ 1781 w 10000"/>
                  <a:gd name="connsiteY34" fmla="*/ 7506 h 10000"/>
                  <a:gd name="connsiteX35" fmla="*/ 3273 w 10000"/>
                  <a:gd name="connsiteY35" fmla="*/ 7506 h 10000"/>
                  <a:gd name="connsiteX36" fmla="*/ 3228 w 10000"/>
                  <a:gd name="connsiteY36" fmla="*/ 7308 h 10000"/>
                  <a:gd name="connsiteX37" fmla="*/ 3155 w 10000"/>
                  <a:gd name="connsiteY37" fmla="*/ 7065 h 10000"/>
                  <a:gd name="connsiteX38" fmla="*/ 3038 w 10000"/>
                  <a:gd name="connsiteY38" fmla="*/ 6813 h 10000"/>
                  <a:gd name="connsiteX39" fmla="*/ 2866 w 10000"/>
                  <a:gd name="connsiteY39" fmla="*/ 6518 h 10000"/>
                  <a:gd name="connsiteX40" fmla="*/ 2749 w 10000"/>
                  <a:gd name="connsiteY40" fmla="*/ 6312 h 10000"/>
                  <a:gd name="connsiteX41" fmla="*/ 2558 w 10000"/>
                  <a:gd name="connsiteY41" fmla="*/ 6076 h 10000"/>
                  <a:gd name="connsiteX42" fmla="*/ 2333 w 10000"/>
                  <a:gd name="connsiteY42" fmla="*/ 5841 h 10000"/>
                  <a:gd name="connsiteX43" fmla="*/ 2088 w 10000"/>
                  <a:gd name="connsiteY43" fmla="*/ 5620 h 10000"/>
                  <a:gd name="connsiteX44" fmla="*/ 1854 w 10000"/>
                  <a:gd name="connsiteY44" fmla="*/ 5422 h 10000"/>
                  <a:gd name="connsiteX45" fmla="*/ 1636 w 10000"/>
                  <a:gd name="connsiteY45" fmla="*/ 5263 h 10000"/>
                  <a:gd name="connsiteX46" fmla="*/ 1348 w 10000"/>
                  <a:gd name="connsiteY46" fmla="*/ 5072 h 10000"/>
                  <a:gd name="connsiteX47" fmla="*/ 1076 w 10000"/>
                  <a:gd name="connsiteY47" fmla="*/ 4928 h 10000"/>
                  <a:gd name="connsiteX48" fmla="*/ 778 w 10000"/>
                  <a:gd name="connsiteY48" fmla="*/ 4791 h 10000"/>
                  <a:gd name="connsiteX49" fmla="*/ 533 w 10000"/>
                  <a:gd name="connsiteY49" fmla="*/ 4692 h 10000"/>
                  <a:gd name="connsiteX50" fmla="*/ 235 w 10000"/>
                  <a:gd name="connsiteY50" fmla="*/ 4594 h 10000"/>
                  <a:gd name="connsiteX51" fmla="*/ 72 w 10000"/>
                  <a:gd name="connsiteY51" fmla="*/ 4548 h 10000"/>
                  <a:gd name="connsiteX52" fmla="*/ 1952 w 10000"/>
                  <a:gd name="connsiteY52" fmla="*/ 2403 h 10000"/>
                  <a:gd name="connsiteX53" fmla="*/ 0 w 10000"/>
                  <a:gd name="connsiteY53" fmla="*/ 1 h 10000"/>
                  <a:gd name="connsiteX0" fmla="*/ 0 w 10018"/>
                  <a:gd name="connsiteY0" fmla="*/ 0 h 10060"/>
                  <a:gd name="connsiteX1" fmla="*/ 388 w 10018"/>
                  <a:gd name="connsiteY1" fmla="*/ 60 h 10060"/>
                  <a:gd name="connsiteX2" fmla="*/ 787 w 10018"/>
                  <a:gd name="connsiteY2" fmla="*/ 129 h 10060"/>
                  <a:gd name="connsiteX3" fmla="*/ 1148 w 10018"/>
                  <a:gd name="connsiteY3" fmla="*/ 220 h 10060"/>
                  <a:gd name="connsiteX4" fmla="*/ 1446 w 10018"/>
                  <a:gd name="connsiteY4" fmla="*/ 289 h 10060"/>
                  <a:gd name="connsiteX5" fmla="*/ 1772 w 10018"/>
                  <a:gd name="connsiteY5" fmla="*/ 380 h 10060"/>
                  <a:gd name="connsiteX6" fmla="*/ 2251 w 10018"/>
                  <a:gd name="connsiteY6" fmla="*/ 524 h 10060"/>
                  <a:gd name="connsiteX7" fmla="*/ 2585 w 10018"/>
                  <a:gd name="connsiteY7" fmla="*/ 646 h 10060"/>
                  <a:gd name="connsiteX8" fmla="*/ 3029 w 10018"/>
                  <a:gd name="connsiteY8" fmla="*/ 820 h 10060"/>
                  <a:gd name="connsiteX9" fmla="*/ 3400 w 10018"/>
                  <a:gd name="connsiteY9" fmla="*/ 981 h 10060"/>
                  <a:gd name="connsiteX10" fmla="*/ 3779 w 10018"/>
                  <a:gd name="connsiteY10" fmla="*/ 1155 h 10060"/>
                  <a:gd name="connsiteX11" fmla="*/ 4231 w 10018"/>
                  <a:gd name="connsiteY11" fmla="*/ 1406 h 10060"/>
                  <a:gd name="connsiteX12" fmla="*/ 4611 w 10018"/>
                  <a:gd name="connsiteY12" fmla="*/ 1635 h 10060"/>
                  <a:gd name="connsiteX13" fmla="*/ 4936 w 10018"/>
                  <a:gd name="connsiteY13" fmla="*/ 1855 h 10060"/>
                  <a:gd name="connsiteX14" fmla="*/ 5388 w 10018"/>
                  <a:gd name="connsiteY14" fmla="*/ 2166 h 10060"/>
                  <a:gd name="connsiteX15" fmla="*/ 5705 w 10018"/>
                  <a:gd name="connsiteY15" fmla="*/ 2418 h 10060"/>
                  <a:gd name="connsiteX16" fmla="*/ 6003 w 10018"/>
                  <a:gd name="connsiteY16" fmla="*/ 2699 h 10060"/>
                  <a:gd name="connsiteX17" fmla="*/ 6257 w 10018"/>
                  <a:gd name="connsiteY17" fmla="*/ 2928 h 10060"/>
                  <a:gd name="connsiteX18" fmla="*/ 6437 w 10018"/>
                  <a:gd name="connsiteY18" fmla="*/ 3125 h 10060"/>
                  <a:gd name="connsiteX19" fmla="*/ 6691 w 10018"/>
                  <a:gd name="connsiteY19" fmla="*/ 3414 h 10060"/>
                  <a:gd name="connsiteX20" fmla="*/ 6926 w 10018"/>
                  <a:gd name="connsiteY20" fmla="*/ 3657 h 10060"/>
                  <a:gd name="connsiteX21" fmla="*/ 7161 w 10018"/>
                  <a:gd name="connsiteY21" fmla="*/ 3977 h 10060"/>
                  <a:gd name="connsiteX22" fmla="*/ 7387 w 10018"/>
                  <a:gd name="connsiteY22" fmla="*/ 4289 h 10060"/>
                  <a:gd name="connsiteX23" fmla="*/ 7622 w 10018"/>
                  <a:gd name="connsiteY23" fmla="*/ 4669 h 10060"/>
                  <a:gd name="connsiteX24" fmla="*/ 7884 w 10018"/>
                  <a:gd name="connsiteY24" fmla="*/ 5125 h 10060"/>
                  <a:gd name="connsiteX25" fmla="*/ 8038 w 10018"/>
                  <a:gd name="connsiteY25" fmla="*/ 5444 h 10060"/>
                  <a:gd name="connsiteX26" fmla="*/ 8200 w 10018"/>
                  <a:gd name="connsiteY26" fmla="*/ 5809 h 10060"/>
                  <a:gd name="connsiteX27" fmla="*/ 8336 w 10018"/>
                  <a:gd name="connsiteY27" fmla="*/ 6212 h 10060"/>
                  <a:gd name="connsiteX28" fmla="*/ 8436 w 10018"/>
                  <a:gd name="connsiteY28" fmla="*/ 6578 h 10060"/>
                  <a:gd name="connsiteX29" fmla="*/ 8526 w 10018"/>
                  <a:gd name="connsiteY29" fmla="*/ 6950 h 10060"/>
                  <a:gd name="connsiteX30" fmla="*/ 8590 w 10018"/>
                  <a:gd name="connsiteY30" fmla="*/ 7270 h 10060"/>
                  <a:gd name="connsiteX31" fmla="*/ 8608 w 10018"/>
                  <a:gd name="connsiteY31" fmla="*/ 7566 h 10060"/>
                  <a:gd name="connsiteX32" fmla="*/ 10018 w 10018"/>
                  <a:gd name="connsiteY32" fmla="*/ 7566 h 10060"/>
                  <a:gd name="connsiteX33" fmla="*/ 6166 w 10018"/>
                  <a:gd name="connsiteY33" fmla="*/ 10060 h 10060"/>
                  <a:gd name="connsiteX34" fmla="*/ 1799 w 10018"/>
                  <a:gd name="connsiteY34" fmla="*/ 7566 h 10060"/>
                  <a:gd name="connsiteX35" fmla="*/ 3291 w 10018"/>
                  <a:gd name="connsiteY35" fmla="*/ 7566 h 10060"/>
                  <a:gd name="connsiteX36" fmla="*/ 3246 w 10018"/>
                  <a:gd name="connsiteY36" fmla="*/ 7368 h 10060"/>
                  <a:gd name="connsiteX37" fmla="*/ 3173 w 10018"/>
                  <a:gd name="connsiteY37" fmla="*/ 7125 h 10060"/>
                  <a:gd name="connsiteX38" fmla="*/ 3056 w 10018"/>
                  <a:gd name="connsiteY38" fmla="*/ 6873 h 10060"/>
                  <a:gd name="connsiteX39" fmla="*/ 2884 w 10018"/>
                  <a:gd name="connsiteY39" fmla="*/ 6578 h 10060"/>
                  <a:gd name="connsiteX40" fmla="*/ 2767 w 10018"/>
                  <a:gd name="connsiteY40" fmla="*/ 6372 h 10060"/>
                  <a:gd name="connsiteX41" fmla="*/ 2576 w 10018"/>
                  <a:gd name="connsiteY41" fmla="*/ 6136 h 10060"/>
                  <a:gd name="connsiteX42" fmla="*/ 2351 w 10018"/>
                  <a:gd name="connsiteY42" fmla="*/ 5901 h 10060"/>
                  <a:gd name="connsiteX43" fmla="*/ 2106 w 10018"/>
                  <a:gd name="connsiteY43" fmla="*/ 5680 h 10060"/>
                  <a:gd name="connsiteX44" fmla="*/ 1872 w 10018"/>
                  <a:gd name="connsiteY44" fmla="*/ 5482 h 10060"/>
                  <a:gd name="connsiteX45" fmla="*/ 1654 w 10018"/>
                  <a:gd name="connsiteY45" fmla="*/ 5323 h 10060"/>
                  <a:gd name="connsiteX46" fmla="*/ 1366 w 10018"/>
                  <a:gd name="connsiteY46" fmla="*/ 5132 h 10060"/>
                  <a:gd name="connsiteX47" fmla="*/ 1094 w 10018"/>
                  <a:gd name="connsiteY47" fmla="*/ 4988 h 10060"/>
                  <a:gd name="connsiteX48" fmla="*/ 796 w 10018"/>
                  <a:gd name="connsiteY48" fmla="*/ 4851 h 10060"/>
                  <a:gd name="connsiteX49" fmla="*/ 551 w 10018"/>
                  <a:gd name="connsiteY49" fmla="*/ 4752 h 10060"/>
                  <a:gd name="connsiteX50" fmla="*/ 253 w 10018"/>
                  <a:gd name="connsiteY50" fmla="*/ 4654 h 10060"/>
                  <a:gd name="connsiteX51" fmla="*/ 90 w 10018"/>
                  <a:gd name="connsiteY51" fmla="*/ 4608 h 10060"/>
                  <a:gd name="connsiteX52" fmla="*/ 1970 w 10018"/>
                  <a:gd name="connsiteY52" fmla="*/ 2463 h 10060"/>
                  <a:gd name="connsiteX53" fmla="*/ 0 w 10018"/>
                  <a:gd name="connsiteY53" fmla="*/ 0 h 10060"/>
                  <a:gd name="connsiteX0" fmla="*/ 0 w 10036"/>
                  <a:gd name="connsiteY0" fmla="*/ 0 h 10060"/>
                  <a:gd name="connsiteX1" fmla="*/ 406 w 10036"/>
                  <a:gd name="connsiteY1" fmla="*/ 60 h 10060"/>
                  <a:gd name="connsiteX2" fmla="*/ 805 w 10036"/>
                  <a:gd name="connsiteY2" fmla="*/ 129 h 10060"/>
                  <a:gd name="connsiteX3" fmla="*/ 1166 w 10036"/>
                  <a:gd name="connsiteY3" fmla="*/ 220 h 10060"/>
                  <a:gd name="connsiteX4" fmla="*/ 1464 w 10036"/>
                  <a:gd name="connsiteY4" fmla="*/ 289 h 10060"/>
                  <a:gd name="connsiteX5" fmla="*/ 1790 w 10036"/>
                  <a:gd name="connsiteY5" fmla="*/ 380 h 10060"/>
                  <a:gd name="connsiteX6" fmla="*/ 2269 w 10036"/>
                  <a:gd name="connsiteY6" fmla="*/ 524 h 10060"/>
                  <a:gd name="connsiteX7" fmla="*/ 2603 w 10036"/>
                  <a:gd name="connsiteY7" fmla="*/ 646 h 10060"/>
                  <a:gd name="connsiteX8" fmla="*/ 3047 w 10036"/>
                  <a:gd name="connsiteY8" fmla="*/ 820 h 10060"/>
                  <a:gd name="connsiteX9" fmla="*/ 3418 w 10036"/>
                  <a:gd name="connsiteY9" fmla="*/ 981 h 10060"/>
                  <a:gd name="connsiteX10" fmla="*/ 3797 w 10036"/>
                  <a:gd name="connsiteY10" fmla="*/ 1155 h 10060"/>
                  <a:gd name="connsiteX11" fmla="*/ 4249 w 10036"/>
                  <a:gd name="connsiteY11" fmla="*/ 1406 h 10060"/>
                  <a:gd name="connsiteX12" fmla="*/ 4629 w 10036"/>
                  <a:gd name="connsiteY12" fmla="*/ 1635 h 10060"/>
                  <a:gd name="connsiteX13" fmla="*/ 4954 w 10036"/>
                  <a:gd name="connsiteY13" fmla="*/ 1855 h 10060"/>
                  <a:gd name="connsiteX14" fmla="*/ 5406 w 10036"/>
                  <a:gd name="connsiteY14" fmla="*/ 2166 h 10060"/>
                  <a:gd name="connsiteX15" fmla="*/ 5723 w 10036"/>
                  <a:gd name="connsiteY15" fmla="*/ 2418 h 10060"/>
                  <a:gd name="connsiteX16" fmla="*/ 6021 w 10036"/>
                  <a:gd name="connsiteY16" fmla="*/ 2699 h 10060"/>
                  <a:gd name="connsiteX17" fmla="*/ 6275 w 10036"/>
                  <a:gd name="connsiteY17" fmla="*/ 2928 h 10060"/>
                  <a:gd name="connsiteX18" fmla="*/ 6455 w 10036"/>
                  <a:gd name="connsiteY18" fmla="*/ 3125 h 10060"/>
                  <a:gd name="connsiteX19" fmla="*/ 6709 w 10036"/>
                  <a:gd name="connsiteY19" fmla="*/ 3414 h 10060"/>
                  <a:gd name="connsiteX20" fmla="*/ 6944 w 10036"/>
                  <a:gd name="connsiteY20" fmla="*/ 3657 h 10060"/>
                  <a:gd name="connsiteX21" fmla="*/ 7179 w 10036"/>
                  <a:gd name="connsiteY21" fmla="*/ 3977 h 10060"/>
                  <a:gd name="connsiteX22" fmla="*/ 7405 w 10036"/>
                  <a:gd name="connsiteY22" fmla="*/ 4289 h 10060"/>
                  <a:gd name="connsiteX23" fmla="*/ 7640 w 10036"/>
                  <a:gd name="connsiteY23" fmla="*/ 4669 h 10060"/>
                  <a:gd name="connsiteX24" fmla="*/ 7902 w 10036"/>
                  <a:gd name="connsiteY24" fmla="*/ 5125 h 10060"/>
                  <a:gd name="connsiteX25" fmla="*/ 8056 w 10036"/>
                  <a:gd name="connsiteY25" fmla="*/ 5444 h 10060"/>
                  <a:gd name="connsiteX26" fmla="*/ 8218 w 10036"/>
                  <a:gd name="connsiteY26" fmla="*/ 5809 h 10060"/>
                  <a:gd name="connsiteX27" fmla="*/ 8354 w 10036"/>
                  <a:gd name="connsiteY27" fmla="*/ 6212 h 10060"/>
                  <a:gd name="connsiteX28" fmla="*/ 8454 w 10036"/>
                  <a:gd name="connsiteY28" fmla="*/ 6578 h 10060"/>
                  <a:gd name="connsiteX29" fmla="*/ 8544 w 10036"/>
                  <a:gd name="connsiteY29" fmla="*/ 6950 h 10060"/>
                  <a:gd name="connsiteX30" fmla="*/ 8608 w 10036"/>
                  <a:gd name="connsiteY30" fmla="*/ 7270 h 10060"/>
                  <a:gd name="connsiteX31" fmla="*/ 8626 w 10036"/>
                  <a:gd name="connsiteY31" fmla="*/ 7566 h 10060"/>
                  <a:gd name="connsiteX32" fmla="*/ 10036 w 10036"/>
                  <a:gd name="connsiteY32" fmla="*/ 7566 h 10060"/>
                  <a:gd name="connsiteX33" fmla="*/ 6184 w 10036"/>
                  <a:gd name="connsiteY33" fmla="*/ 10060 h 10060"/>
                  <a:gd name="connsiteX34" fmla="*/ 1817 w 10036"/>
                  <a:gd name="connsiteY34" fmla="*/ 7566 h 10060"/>
                  <a:gd name="connsiteX35" fmla="*/ 3309 w 10036"/>
                  <a:gd name="connsiteY35" fmla="*/ 7566 h 10060"/>
                  <a:gd name="connsiteX36" fmla="*/ 3264 w 10036"/>
                  <a:gd name="connsiteY36" fmla="*/ 7368 h 10060"/>
                  <a:gd name="connsiteX37" fmla="*/ 3191 w 10036"/>
                  <a:gd name="connsiteY37" fmla="*/ 7125 h 10060"/>
                  <a:gd name="connsiteX38" fmla="*/ 3074 w 10036"/>
                  <a:gd name="connsiteY38" fmla="*/ 6873 h 10060"/>
                  <a:gd name="connsiteX39" fmla="*/ 2902 w 10036"/>
                  <a:gd name="connsiteY39" fmla="*/ 6578 h 10060"/>
                  <a:gd name="connsiteX40" fmla="*/ 2785 w 10036"/>
                  <a:gd name="connsiteY40" fmla="*/ 6372 h 10060"/>
                  <a:gd name="connsiteX41" fmla="*/ 2594 w 10036"/>
                  <a:gd name="connsiteY41" fmla="*/ 6136 h 10060"/>
                  <a:gd name="connsiteX42" fmla="*/ 2369 w 10036"/>
                  <a:gd name="connsiteY42" fmla="*/ 5901 h 10060"/>
                  <a:gd name="connsiteX43" fmla="*/ 2124 w 10036"/>
                  <a:gd name="connsiteY43" fmla="*/ 5680 h 10060"/>
                  <a:gd name="connsiteX44" fmla="*/ 1890 w 10036"/>
                  <a:gd name="connsiteY44" fmla="*/ 5482 h 10060"/>
                  <a:gd name="connsiteX45" fmla="*/ 1672 w 10036"/>
                  <a:gd name="connsiteY45" fmla="*/ 5323 h 10060"/>
                  <a:gd name="connsiteX46" fmla="*/ 1384 w 10036"/>
                  <a:gd name="connsiteY46" fmla="*/ 5132 h 10060"/>
                  <a:gd name="connsiteX47" fmla="*/ 1112 w 10036"/>
                  <a:gd name="connsiteY47" fmla="*/ 4988 h 10060"/>
                  <a:gd name="connsiteX48" fmla="*/ 814 w 10036"/>
                  <a:gd name="connsiteY48" fmla="*/ 4851 h 10060"/>
                  <a:gd name="connsiteX49" fmla="*/ 569 w 10036"/>
                  <a:gd name="connsiteY49" fmla="*/ 4752 h 10060"/>
                  <a:gd name="connsiteX50" fmla="*/ 271 w 10036"/>
                  <a:gd name="connsiteY50" fmla="*/ 4654 h 10060"/>
                  <a:gd name="connsiteX51" fmla="*/ 108 w 10036"/>
                  <a:gd name="connsiteY51" fmla="*/ 4608 h 10060"/>
                  <a:gd name="connsiteX52" fmla="*/ 1988 w 10036"/>
                  <a:gd name="connsiteY52" fmla="*/ 2463 h 10060"/>
                  <a:gd name="connsiteX53" fmla="*/ 0 w 10036"/>
                  <a:gd name="connsiteY53" fmla="*/ 0 h 10060"/>
                  <a:gd name="connsiteX0" fmla="*/ 0 w 10054"/>
                  <a:gd name="connsiteY0" fmla="*/ 0 h 10060"/>
                  <a:gd name="connsiteX1" fmla="*/ 424 w 10054"/>
                  <a:gd name="connsiteY1" fmla="*/ 60 h 10060"/>
                  <a:gd name="connsiteX2" fmla="*/ 823 w 10054"/>
                  <a:gd name="connsiteY2" fmla="*/ 129 h 10060"/>
                  <a:gd name="connsiteX3" fmla="*/ 1184 w 10054"/>
                  <a:gd name="connsiteY3" fmla="*/ 220 h 10060"/>
                  <a:gd name="connsiteX4" fmla="*/ 1482 w 10054"/>
                  <a:gd name="connsiteY4" fmla="*/ 289 h 10060"/>
                  <a:gd name="connsiteX5" fmla="*/ 1808 w 10054"/>
                  <a:gd name="connsiteY5" fmla="*/ 380 h 10060"/>
                  <a:gd name="connsiteX6" fmla="*/ 2287 w 10054"/>
                  <a:gd name="connsiteY6" fmla="*/ 524 h 10060"/>
                  <a:gd name="connsiteX7" fmla="*/ 2621 w 10054"/>
                  <a:gd name="connsiteY7" fmla="*/ 646 h 10060"/>
                  <a:gd name="connsiteX8" fmla="*/ 3065 w 10054"/>
                  <a:gd name="connsiteY8" fmla="*/ 820 h 10060"/>
                  <a:gd name="connsiteX9" fmla="*/ 3436 w 10054"/>
                  <a:gd name="connsiteY9" fmla="*/ 981 h 10060"/>
                  <a:gd name="connsiteX10" fmla="*/ 3815 w 10054"/>
                  <a:gd name="connsiteY10" fmla="*/ 1155 h 10060"/>
                  <a:gd name="connsiteX11" fmla="*/ 4267 w 10054"/>
                  <a:gd name="connsiteY11" fmla="*/ 1406 h 10060"/>
                  <a:gd name="connsiteX12" fmla="*/ 4647 w 10054"/>
                  <a:gd name="connsiteY12" fmla="*/ 1635 h 10060"/>
                  <a:gd name="connsiteX13" fmla="*/ 4972 w 10054"/>
                  <a:gd name="connsiteY13" fmla="*/ 1855 h 10060"/>
                  <a:gd name="connsiteX14" fmla="*/ 5424 w 10054"/>
                  <a:gd name="connsiteY14" fmla="*/ 2166 h 10060"/>
                  <a:gd name="connsiteX15" fmla="*/ 5741 w 10054"/>
                  <a:gd name="connsiteY15" fmla="*/ 2418 h 10060"/>
                  <a:gd name="connsiteX16" fmla="*/ 6039 w 10054"/>
                  <a:gd name="connsiteY16" fmla="*/ 2699 h 10060"/>
                  <a:gd name="connsiteX17" fmla="*/ 6293 w 10054"/>
                  <a:gd name="connsiteY17" fmla="*/ 2928 h 10060"/>
                  <a:gd name="connsiteX18" fmla="*/ 6473 w 10054"/>
                  <a:gd name="connsiteY18" fmla="*/ 3125 h 10060"/>
                  <a:gd name="connsiteX19" fmla="*/ 6727 w 10054"/>
                  <a:gd name="connsiteY19" fmla="*/ 3414 h 10060"/>
                  <a:gd name="connsiteX20" fmla="*/ 6962 w 10054"/>
                  <a:gd name="connsiteY20" fmla="*/ 3657 h 10060"/>
                  <a:gd name="connsiteX21" fmla="*/ 7197 w 10054"/>
                  <a:gd name="connsiteY21" fmla="*/ 3977 h 10060"/>
                  <a:gd name="connsiteX22" fmla="*/ 7423 w 10054"/>
                  <a:gd name="connsiteY22" fmla="*/ 4289 h 10060"/>
                  <a:gd name="connsiteX23" fmla="*/ 7658 w 10054"/>
                  <a:gd name="connsiteY23" fmla="*/ 4669 h 10060"/>
                  <a:gd name="connsiteX24" fmla="*/ 7920 w 10054"/>
                  <a:gd name="connsiteY24" fmla="*/ 5125 h 10060"/>
                  <a:gd name="connsiteX25" fmla="*/ 8074 w 10054"/>
                  <a:gd name="connsiteY25" fmla="*/ 5444 h 10060"/>
                  <a:gd name="connsiteX26" fmla="*/ 8236 w 10054"/>
                  <a:gd name="connsiteY26" fmla="*/ 5809 h 10060"/>
                  <a:gd name="connsiteX27" fmla="*/ 8372 w 10054"/>
                  <a:gd name="connsiteY27" fmla="*/ 6212 h 10060"/>
                  <a:gd name="connsiteX28" fmla="*/ 8472 w 10054"/>
                  <a:gd name="connsiteY28" fmla="*/ 6578 h 10060"/>
                  <a:gd name="connsiteX29" fmla="*/ 8562 w 10054"/>
                  <a:gd name="connsiteY29" fmla="*/ 6950 h 10060"/>
                  <a:gd name="connsiteX30" fmla="*/ 8626 w 10054"/>
                  <a:gd name="connsiteY30" fmla="*/ 7270 h 10060"/>
                  <a:gd name="connsiteX31" fmla="*/ 8644 w 10054"/>
                  <a:gd name="connsiteY31" fmla="*/ 7566 h 10060"/>
                  <a:gd name="connsiteX32" fmla="*/ 10054 w 10054"/>
                  <a:gd name="connsiteY32" fmla="*/ 7566 h 10060"/>
                  <a:gd name="connsiteX33" fmla="*/ 6202 w 10054"/>
                  <a:gd name="connsiteY33" fmla="*/ 10060 h 10060"/>
                  <a:gd name="connsiteX34" fmla="*/ 1835 w 10054"/>
                  <a:gd name="connsiteY34" fmla="*/ 7566 h 10060"/>
                  <a:gd name="connsiteX35" fmla="*/ 3327 w 10054"/>
                  <a:gd name="connsiteY35" fmla="*/ 7566 h 10060"/>
                  <a:gd name="connsiteX36" fmla="*/ 3282 w 10054"/>
                  <a:gd name="connsiteY36" fmla="*/ 7368 h 10060"/>
                  <a:gd name="connsiteX37" fmla="*/ 3209 w 10054"/>
                  <a:gd name="connsiteY37" fmla="*/ 7125 h 10060"/>
                  <a:gd name="connsiteX38" fmla="*/ 3092 w 10054"/>
                  <a:gd name="connsiteY38" fmla="*/ 6873 h 10060"/>
                  <a:gd name="connsiteX39" fmla="*/ 2920 w 10054"/>
                  <a:gd name="connsiteY39" fmla="*/ 6578 h 10060"/>
                  <a:gd name="connsiteX40" fmla="*/ 2803 w 10054"/>
                  <a:gd name="connsiteY40" fmla="*/ 6372 h 10060"/>
                  <a:gd name="connsiteX41" fmla="*/ 2612 w 10054"/>
                  <a:gd name="connsiteY41" fmla="*/ 6136 h 10060"/>
                  <a:gd name="connsiteX42" fmla="*/ 2387 w 10054"/>
                  <a:gd name="connsiteY42" fmla="*/ 5901 h 10060"/>
                  <a:gd name="connsiteX43" fmla="*/ 2142 w 10054"/>
                  <a:gd name="connsiteY43" fmla="*/ 5680 h 10060"/>
                  <a:gd name="connsiteX44" fmla="*/ 1908 w 10054"/>
                  <a:gd name="connsiteY44" fmla="*/ 5482 h 10060"/>
                  <a:gd name="connsiteX45" fmla="*/ 1690 w 10054"/>
                  <a:gd name="connsiteY45" fmla="*/ 5323 h 10060"/>
                  <a:gd name="connsiteX46" fmla="*/ 1402 w 10054"/>
                  <a:gd name="connsiteY46" fmla="*/ 5132 h 10060"/>
                  <a:gd name="connsiteX47" fmla="*/ 1130 w 10054"/>
                  <a:gd name="connsiteY47" fmla="*/ 4988 h 10060"/>
                  <a:gd name="connsiteX48" fmla="*/ 832 w 10054"/>
                  <a:gd name="connsiteY48" fmla="*/ 4851 h 10060"/>
                  <a:gd name="connsiteX49" fmla="*/ 587 w 10054"/>
                  <a:gd name="connsiteY49" fmla="*/ 4752 h 10060"/>
                  <a:gd name="connsiteX50" fmla="*/ 289 w 10054"/>
                  <a:gd name="connsiteY50" fmla="*/ 4654 h 10060"/>
                  <a:gd name="connsiteX51" fmla="*/ 126 w 10054"/>
                  <a:gd name="connsiteY51" fmla="*/ 4608 h 10060"/>
                  <a:gd name="connsiteX52" fmla="*/ 2006 w 10054"/>
                  <a:gd name="connsiteY52" fmla="*/ 2463 h 10060"/>
                  <a:gd name="connsiteX53" fmla="*/ 0 w 10054"/>
                  <a:gd name="connsiteY53" fmla="*/ 0 h 10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0054" h="10060">
                    <a:moveTo>
                      <a:pt x="0" y="0"/>
                    </a:moveTo>
                    <a:lnTo>
                      <a:pt x="424" y="60"/>
                    </a:lnTo>
                    <a:lnTo>
                      <a:pt x="823" y="129"/>
                    </a:lnTo>
                    <a:lnTo>
                      <a:pt x="1184" y="220"/>
                    </a:lnTo>
                    <a:lnTo>
                      <a:pt x="1482" y="289"/>
                    </a:lnTo>
                    <a:lnTo>
                      <a:pt x="1808" y="380"/>
                    </a:lnTo>
                    <a:lnTo>
                      <a:pt x="2287" y="524"/>
                    </a:lnTo>
                    <a:lnTo>
                      <a:pt x="2621" y="646"/>
                    </a:lnTo>
                    <a:lnTo>
                      <a:pt x="3065" y="820"/>
                    </a:lnTo>
                    <a:lnTo>
                      <a:pt x="3436" y="981"/>
                    </a:lnTo>
                    <a:lnTo>
                      <a:pt x="3815" y="1155"/>
                    </a:lnTo>
                    <a:lnTo>
                      <a:pt x="4267" y="1406"/>
                    </a:lnTo>
                    <a:lnTo>
                      <a:pt x="4647" y="1635"/>
                    </a:lnTo>
                    <a:lnTo>
                      <a:pt x="4972" y="1855"/>
                    </a:lnTo>
                    <a:lnTo>
                      <a:pt x="5424" y="2166"/>
                    </a:lnTo>
                    <a:lnTo>
                      <a:pt x="5741" y="2418"/>
                    </a:lnTo>
                    <a:lnTo>
                      <a:pt x="6039" y="2699"/>
                    </a:lnTo>
                    <a:lnTo>
                      <a:pt x="6293" y="2928"/>
                    </a:lnTo>
                    <a:cubicBezTo>
                      <a:pt x="6353" y="2994"/>
                      <a:pt x="6414" y="3059"/>
                      <a:pt x="6473" y="3125"/>
                    </a:cubicBezTo>
                    <a:lnTo>
                      <a:pt x="6727" y="3414"/>
                    </a:lnTo>
                    <a:lnTo>
                      <a:pt x="6962" y="3657"/>
                    </a:lnTo>
                    <a:cubicBezTo>
                      <a:pt x="7040" y="3764"/>
                      <a:pt x="7119" y="3870"/>
                      <a:pt x="7197" y="3977"/>
                    </a:cubicBezTo>
                    <a:lnTo>
                      <a:pt x="7423" y="4289"/>
                    </a:lnTo>
                    <a:cubicBezTo>
                      <a:pt x="7502" y="4415"/>
                      <a:pt x="7579" y="4542"/>
                      <a:pt x="7658" y="4669"/>
                    </a:cubicBezTo>
                    <a:lnTo>
                      <a:pt x="7920" y="5125"/>
                    </a:lnTo>
                    <a:cubicBezTo>
                      <a:pt x="7971" y="5232"/>
                      <a:pt x="8023" y="5338"/>
                      <a:pt x="8074" y="5444"/>
                    </a:cubicBezTo>
                    <a:lnTo>
                      <a:pt x="8236" y="5809"/>
                    </a:lnTo>
                    <a:cubicBezTo>
                      <a:pt x="8281" y="5944"/>
                      <a:pt x="8327" y="6078"/>
                      <a:pt x="8372" y="6212"/>
                    </a:cubicBezTo>
                    <a:cubicBezTo>
                      <a:pt x="8405" y="6334"/>
                      <a:pt x="8439" y="6456"/>
                      <a:pt x="8472" y="6578"/>
                    </a:cubicBezTo>
                    <a:cubicBezTo>
                      <a:pt x="8502" y="6702"/>
                      <a:pt x="8532" y="6825"/>
                      <a:pt x="8562" y="6950"/>
                    </a:cubicBezTo>
                    <a:cubicBezTo>
                      <a:pt x="8583" y="7056"/>
                      <a:pt x="8605" y="7163"/>
                      <a:pt x="8626" y="7270"/>
                    </a:cubicBezTo>
                    <a:cubicBezTo>
                      <a:pt x="8632" y="7368"/>
                      <a:pt x="8638" y="7467"/>
                      <a:pt x="8644" y="7566"/>
                    </a:cubicBezTo>
                    <a:lnTo>
                      <a:pt x="10054" y="7566"/>
                    </a:lnTo>
                    <a:lnTo>
                      <a:pt x="6202" y="10060"/>
                    </a:lnTo>
                    <a:lnTo>
                      <a:pt x="1835" y="7566"/>
                    </a:lnTo>
                    <a:lnTo>
                      <a:pt x="3327" y="7566"/>
                    </a:lnTo>
                    <a:cubicBezTo>
                      <a:pt x="3312" y="7499"/>
                      <a:pt x="3297" y="7434"/>
                      <a:pt x="3282" y="7368"/>
                    </a:cubicBezTo>
                    <a:cubicBezTo>
                      <a:pt x="3258" y="7287"/>
                      <a:pt x="3233" y="7206"/>
                      <a:pt x="3209" y="7125"/>
                    </a:cubicBezTo>
                    <a:cubicBezTo>
                      <a:pt x="3170" y="7041"/>
                      <a:pt x="3130" y="6958"/>
                      <a:pt x="3092" y="6873"/>
                    </a:cubicBezTo>
                    <a:lnTo>
                      <a:pt x="2920" y="6578"/>
                    </a:lnTo>
                    <a:lnTo>
                      <a:pt x="2803" y="6372"/>
                    </a:lnTo>
                    <a:cubicBezTo>
                      <a:pt x="2739" y="6294"/>
                      <a:pt x="2676" y="6214"/>
                      <a:pt x="2612" y="6136"/>
                    </a:cubicBezTo>
                    <a:lnTo>
                      <a:pt x="2387" y="5901"/>
                    </a:lnTo>
                    <a:lnTo>
                      <a:pt x="2142" y="5680"/>
                    </a:lnTo>
                    <a:lnTo>
                      <a:pt x="1908" y="5482"/>
                    </a:lnTo>
                    <a:lnTo>
                      <a:pt x="1690" y="5323"/>
                    </a:lnTo>
                    <a:lnTo>
                      <a:pt x="1402" y="5132"/>
                    </a:lnTo>
                    <a:lnTo>
                      <a:pt x="1130" y="4988"/>
                    </a:lnTo>
                    <a:lnTo>
                      <a:pt x="832" y="4851"/>
                    </a:lnTo>
                    <a:lnTo>
                      <a:pt x="587" y="4752"/>
                    </a:lnTo>
                    <a:lnTo>
                      <a:pt x="289" y="4654"/>
                    </a:lnTo>
                    <a:lnTo>
                      <a:pt x="126" y="4608"/>
                    </a:lnTo>
                    <a:lnTo>
                      <a:pt x="2006" y="2463"/>
                    </a:lnTo>
                    <a:lnTo>
                      <a:pt x="0" y="0"/>
                    </a:lnTo>
                    <a:close/>
                  </a:path>
                </a:pathLst>
              </a:custGeom>
              <a:solidFill>
                <a:srgbClr val="000000"/>
              </a:solidFill>
              <a:ln w="9525" cap="flat"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797" b="0" i="0" u="none" strike="noStrike" kern="0" cap="none" spc="0" normalizeH="0" baseline="0" noProof="0" dirty="0">
                  <a:ln>
                    <a:noFill/>
                  </a:ln>
                  <a:solidFill>
                    <a:srgbClr val="000000"/>
                  </a:solidFill>
                  <a:effectLst/>
                  <a:uLnTx/>
                  <a:uFillTx/>
                  <a:latin typeface="Arial"/>
                  <a:ea typeface="+mn-ea"/>
                  <a:cs typeface="Arial"/>
                  <a:sym typeface="Arial"/>
                </a:endParaRPr>
              </a:p>
            </p:txBody>
          </p:sp>
          <p:sp>
            <p:nvSpPr>
              <p:cNvPr id="191" name="Freeform 61">
                <a:extLst>
                  <a:ext uri="{FF2B5EF4-FFF2-40B4-BE49-F238E27FC236}">
                    <a16:creationId xmlns:a16="http://schemas.microsoft.com/office/drawing/2014/main" id="{655FD615-B617-4A78-8584-F59A1A884B32}"/>
                  </a:ext>
                </a:extLst>
              </p:cNvPr>
              <p:cNvSpPr>
                <a:spLocks/>
              </p:cNvSpPr>
              <p:nvPr>
                <p:custDataLst>
                  <p:tags r:id="rId4"/>
                </p:custDataLst>
              </p:nvPr>
            </p:nvSpPr>
            <p:spPr bwMode="auto">
              <a:xfrm>
                <a:off x="4598496" y="3021572"/>
                <a:ext cx="1485381" cy="1698096"/>
              </a:xfrm>
              <a:custGeom>
                <a:avLst/>
                <a:gdLst>
                  <a:gd name="T0" fmla="*/ 748 w 1230"/>
                  <a:gd name="T1" fmla="*/ 329 h 1440"/>
                  <a:gd name="T2" fmla="*/ 753 w 1230"/>
                  <a:gd name="T3" fmla="*/ 373 h 1440"/>
                  <a:gd name="T4" fmla="*/ 762 w 1230"/>
                  <a:gd name="T5" fmla="*/ 415 h 1440"/>
                  <a:gd name="T6" fmla="*/ 776 w 1230"/>
                  <a:gd name="T7" fmla="*/ 473 h 1440"/>
                  <a:gd name="T8" fmla="*/ 799 w 1230"/>
                  <a:gd name="T9" fmla="*/ 521 h 1440"/>
                  <a:gd name="T10" fmla="*/ 831 w 1230"/>
                  <a:gd name="T11" fmla="*/ 581 h 1440"/>
                  <a:gd name="T12" fmla="*/ 863 w 1230"/>
                  <a:gd name="T13" fmla="*/ 622 h 1440"/>
                  <a:gd name="T14" fmla="*/ 903 w 1230"/>
                  <a:gd name="T15" fmla="*/ 668 h 1440"/>
                  <a:gd name="T16" fmla="*/ 947 w 1230"/>
                  <a:gd name="T17" fmla="*/ 710 h 1440"/>
                  <a:gd name="T18" fmla="*/ 988 w 1230"/>
                  <a:gd name="T19" fmla="*/ 736 h 1440"/>
                  <a:gd name="T20" fmla="*/ 1032 w 1230"/>
                  <a:gd name="T21" fmla="*/ 765 h 1440"/>
                  <a:gd name="T22" fmla="*/ 1076 w 1230"/>
                  <a:gd name="T23" fmla="*/ 784 h 1440"/>
                  <a:gd name="T24" fmla="*/ 1113 w 1230"/>
                  <a:gd name="T25" fmla="*/ 796 h 1440"/>
                  <a:gd name="T26" fmla="*/ 1152 w 1230"/>
                  <a:gd name="T27" fmla="*/ 810 h 1440"/>
                  <a:gd name="T28" fmla="*/ 1191 w 1230"/>
                  <a:gd name="T29" fmla="*/ 819 h 1440"/>
                  <a:gd name="T30" fmla="*/ 1230 w 1230"/>
                  <a:gd name="T31" fmla="*/ 823 h 1440"/>
                  <a:gd name="T32" fmla="*/ 993 w 1230"/>
                  <a:gd name="T33" fmla="*/ 1167 h 1440"/>
                  <a:gd name="T34" fmla="*/ 1210 w 1230"/>
                  <a:gd name="T35" fmla="*/ 1440 h 1440"/>
                  <a:gd name="T36" fmla="*/ 1161 w 1230"/>
                  <a:gd name="T37" fmla="*/ 1437 h 1440"/>
                  <a:gd name="T38" fmla="*/ 1099 w 1230"/>
                  <a:gd name="T39" fmla="*/ 1428 h 1440"/>
                  <a:gd name="T40" fmla="*/ 1056 w 1230"/>
                  <a:gd name="T41" fmla="*/ 1420 h 1440"/>
                  <a:gd name="T42" fmla="*/ 998 w 1230"/>
                  <a:gd name="T43" fmla="*/ 1409 h 1440"/>
                  <a:gd name="T44" fmla="*/ 938 w 1230"/>
                  <a:gd name="T45" fmla="*/ 1391 h 1440"/>
                  <a:gd name="T46" fmla="*/ 893 w 1230"/>
                  <a:gd name="T47" fmla="*/ 1375 h 1440"/>
                  <a:gd name="T48" fmla="*/ 850 w 1230"/>
                  <a:gd name="T49" fmla="*/ 1358 h 1440"/>
                  <a:gd name="T50" fmla="*/ 778 w 1230"/>
                  <a:gd name="T51" fmla="*/ 1328 h 1440"/>
                  <a:gd name="T52" fmla="*/ 716 w 1230"/>
                  <a:gd name="T53" fmla="*/ 1294 h 1440"/>
                  <a:gd name="T54" fmla="*/ 670 w 1230"/>
                  <a:gd name="T55" fmla="*/ 1268 h 1440"/>
                  <a:gd name="T56" fmla="*/ 615 w 1230"/>
                  <a:gd name="T57" fmla="*/ 1230 h 1440"/>
                  <a:gd name="T58" fmla="*/ 566 w 1230"/>
                  <a:gd name="T59" fmla="*/ 1192 h 1440"/>
                  <a:gd name="T60" fmla="*/ 522 w 1230"/>
                  <a:gd name="T61" fmla="*/ 1155 h 1440"/>
                  <a:gd name="T62" fmla="*/ 478 w 1230"/>
                  <a:gd name="T63" fmla="*/ 1112 h 1440"/>
                  <a:gd name="T64" fmla="*/ 437 w 1230"/>
                  <a:gd name="T65" fmla="*/ 1072 h 1440"/>
                  <a:gd name="T66" fmla="*/ 395 w 1230"/>
                  <a:gd name="T67" fmla="*/ 1022 h 1440"/>
                  <a:gd name="T68" fmla="*/ 353 w 1230"/>
                  <a:gd name="T69" fmla="*/ 964 h 1440"/>
                  <a:gd name="T70" fmla="*/ 312 w 1230"/>
                  <a:gd name="T71" fmla="*/ 904 h 1440"/>
                  <a:gd name="T72" fmla="*/ 282 w 1230"/>
                  <a:gd name="T73" fmla="*/ 851 h 1440"/>
                  <a:gd name="T74" fmla="*/ 248 w 1230"/>
                  <a:gd name="T75" fmla="*/ 788 h 1440"/>
                  <a:gd name="T76" fmla="*/ 222 w 1230"/>
                  <a:gd name="T77" fmla="*/ 724 h 1440"/>
                  <a:gd name="T78" fmla="*/ 201 w 1230"/>
                  <a:gd name="T79" fmla="*/ 664 h 1440"/>
                  <a:gd name="T80" fmla="*/ 183 w 1230"/>
                  <a:gd name="T81" fmla="*/ 608 h 1440"/>
                  <a:gd name="T82" fmla="*/ 168 w 1230"/>
                  <a:gd name="T83" fmla="*/ 543 h 1440"/>
                  <a:gd name="T84" fmla="*/ 158 w 1230"/>
                  <a:gd name="T85" fmla="*/ 493 h 1440"/>
                  <a:gd name="T86" fmla="*/ 150 w 1230"/>
                  <a:gd name="T87" fmla="*/ 438 h 1440"/>
                  <a:gd name="T88" fmla="*/ 144 w 1230"/>
                  <a:gd name="T89" fmla="*/ 376 h 1440"/>
                  <a:gd name="T90" fmla="*/ 144 w 1230"/>
                  <a:gd name="T91" fmla="*/ 333 h 1440"/>
                  <a:gd name="T92" fmla="*/ 0 w 1230"/>
                  <a:gd name="T93" fmla="*/ 333 h 1440"/>
                  <a:gd name="T94" fmla="*/ 487 w 1230"/>
                  <a:gd name="T95" fmla="*/ 0 h 1440"/>
                  <a:gd name="T96" fmla="*/ 915 w 1230"/>
                  <a:gd name="T97" fmla="*/ 330 h 1440"/>
                  <a:gd name="T98" fmla="*/ 748 w 1230"/>
                  <a:gd name="T99" fmla="*/ 329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30" h="1440">
                    <a:moveTo>
                      <a:pt x="748" y="329"/>
                    </a:moveTo>
                    <a:lnTo>
                      <a:pt x="753" y="373"/>
                    </a:lnTo>
                    <a:lnTo>
                      <a:pt x="762" y="415"/>
                    </a:lnTo>
                    <a:lnTo>
                      <a:pt x="776" y="473"/>
                    </a:lnTo>
                    <a:lnTo>
                      <a:pt x="799" y="521"/>
                    </a:lnTo>
                    <a:lnTo>
                      <a:pt x="831" y="581"/>
                    </a:lnTo>
                    <a:lnTo>
                      <a:pt x="863" y="622"/>
                    </a:lnTo>
                    <a:lnTo>
                      <a:pt x="903" y="668"/>
                    </a:lnTo>
                    <a:lnTo>
                      <a:pt x="947" y="710"/>
                    </a:lnTo>
                    <a:lnTo>
                      <a:pt x="988" y="736"/>
                    </a:lnTo>
                    <a:lnTo>
                      <a:pt x="1032" y="765"/>
                    </a:lnTo>
                    <a:lnTo>
                      <a:pt x="1076" y="784"/>
                    </a:lnTo>
                    <a:lnTo>
                      <a:pt x="1113" y="796"/>
                    </a:lnTo>
                    <a:lnTo>
                      <a:pt x="1152" y="810"/>
                    </a:lnTo>
                    <a:lnTo>
                      <a:pt x="1191" y="819"/>
                    </a:lnTo>
                    <a:lnTo>
                      <a:pt x="1230" y="823"/>
                    </a:lnTo>
                    <a:lnTo>
                      <a:pt x="993" y="1167"/>
                    </a:lnTo>
                    <a:lnTo>
                      <a:pt x="1210" y="1440"/>
                    </a:lnTo>
                    <a:lnTo>
                      <a:pt x="1161" y="1437"/>
                    </a:lnTo>
                    <a:lnTo>
                      <a:pt x="1099" y="1428"/>
                    </a:lnTo>
                    <a:lnTo>
                      <a:pt x="1056" y="1420"/>
                    </a:lnTo>
                    <a:lnTo>
                      <a:pt x="998" y="1409"/>
                    </a:lnTo>
                    <a:lnTo>
                      <a:pt x="938" y="1391"/>
                    </a:lnTo>
                    <a:lnTo>
                      <a:pt x="893" y="1375"/>
                    </a:lnTo>
                    <a:lnTo>
                      <a:pt x="850" y="1358"/>
                    </a:lnTo>
                    <a:lnTo>
                      <a:pt x="778" y="1328"/>
                    </a:lnTo>
                    <a:lnTo>
                      <a:pt x="716" y="1294"/>
                    </a:lnTo>
                    <a:lnTo>
                      <a:pt x="670" y="1268"/>
                    </a:lnTo>
                    <a:lnTo>
                      <a:pt x="615" y="1230"/>
                    </a:lnTo>
                    <a:lnTo>
                      <a:pt x="566" y="1192"/>
                    </a:lnTo>
                    <a:lnTo>
                      <a:pt x="522" y="1155"/>
                    </a:lnTo>
                    <a:lnTo>
                      <a:pt x="478" y="1112"/>
                    </a:lnTo>
                    <a:lnTo>
                      <a:pt x="437" y="1072"/>
                    </a:lnTo>
                    <a:lnTo>
                      <a:pt x="395" y="1022"/>
                    </a:lnTo>
                    <a:lnTo>
                      <a:pt x="353" y="964"/>
                    </a:lnTo>
                    <a:lnTo>
                      <a:pt x="312" y="904"/>
                    </a:lnTo>
                    <a:lnTo>
                      <a:pt x="282" y="851"/>
                    </a:lnTo>
                    <a:lnTo>
                      <a:pt x="248" y="788"/>
                    </a:lnTo>
                    <a:lnTo>
                      <a:pt x="222" y="724"/>
                    </a:lnTo>
                    <a:lnTo>
                      <a:pt x="201" y="664"/>
                    </a:lnTo>
                    <a:lnTo>
                      <a:pt x="183" y="608"/>
                    </a:lnTo>
                    <a:lnTo>
                      <a:pt x="168" y="543"/>
                    </a:lnTo>
                    <a:lnTo>
                      <a:pt x="158" y="493"/>
                    </a:lnTo>
                    <a:lnTo>
                      <a:pt x="150" y="438"/>
                    </a:lnTo>
                    <a:lnTo>
                      <a:pt x="144" y="376"/>
                    </a:lnTo>
                    <a:lnTo>
                      <a:pt x="144" y="333"/>
                    </a:lnTo>
                    <a:lnTo>
                      <a:pt x="0" y="333"/>
                    </a:lnTo>
                    <a:lnTo>
                      <a:pt x="487" y="0"/>
                    </a:lnTo>
                    <a:lnTo>
                      <a:pt x="915" y="330"/>
                    </a:lnTo>
                    <a:lnTo>
                      <a:pt x="748" y="329"/>
                    </a:lnTo>
                    <a:close/>
                  </a:path>
                </a:pathLst>
              </a:custGeom>
              <a:solidFill>
                <a:srgbClr val="FFFFFF">
                  <a:lumMod val="100000"/>
                </a:srgbClr>
              </a:solidFill>
              <a:ln w="9525" cap="flat"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797" b="0" i="0" u="none" strike="noStrike" kern="0" cap="none" spc="0" normalizeH="0" baseline="0" noProof="0" dirty="0">
                  <a:ln>
                    <a:noFill/>
                  </a:ln>
                  <a:solidFill>
                    <a:srgbClr val="000000"/>
                  </a:solidFill>
                  <a:effectLst/>
                  <a:uLnTx/>
                  <a:uFillTx/>
                  <a:latin typeface="Arial"/>
                  <a:ea typeface="+mn-ea"/>
                  <a:cs typeface="Arial"/>
                  <a:sym typeface="Arial"/>
                </a:endParaRPr>
              </a:p>
            </p:txBody>
          </p:sp>
        </p:grpSp>
        <p:sp>
          <p:nvSpPr>
            <p:cNvPr id="174" name="TextBox 7">
              <a:extLst>
                <a:ext uri="{FF2B5EF4-FFF2-40B4-BE49-F238E27FC236}">
                  <a16:creationId xmlns:a16="http://schemas.microsoft.com/office/drawing/2014/main" id="{A1CC1DCC-2F0D-4CF3-94D3-9BA64551DA3A}"/>
                </a:ext>
              </a:extLst>
            </p:cNvPr>
            <p:cNvSpPr txBox="1"/>
            <p:nvPr/>
          </p:nvSpPr>
          <p:spPr>
            <a:xfrm>
              <a:off x="8914832" y="3949076"/>
              <a:ext cx="1959565"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Work Sans"/>
                  <a:ea typeface="+mn-ea"/>
                  <a:cs typeface="Arial"/>
                  <a:sym typeface="Arial"/>
                </a:rPr>
                <a:t>Trust / </a:t>
              </a:r>
              <a:r>
                <a:rPr kumimoji="0" lang="en-US" sz="1400" b="0" i="0" u="none" strike="noStrike" kern="0" cap="none" spc="0" normalizeH="0" baseline="0" noProof="0">
                  <a:ln>
                    <a:noFill/>
                  </a:ln>
                  <a:solidFill>
                    <a:srgbClr val="000000"/>
                  </a:solidFill>
                  <a:effectLst/>
                  <a:uLnTx/>
                  <a:uFillTx/>
                  <a:latin typeface="Work Sans"/>
                  <a:ea typeface="+mn-ea"/>
                  <a:cs typeface="Arial"/>
                  <a:sym typeface="Arial"/>
                </a:rPr>
                <a:t>Security /</a:t>
              </a:r>
              <a:r>
                <a:rPr kumimoji="0" lang="en-US" sz="1400" b="0" i="0" u="none" strike="noStrike" kern="0" cap="none" spc="0" normalizeH="0" baseline="0" noProof="0" dirty="0">
                  <a:ln>
                    <a:noFill/>
                  </a:ln>
                  <a:solidFill>
                    <a:srgbClr val="000000"/>
                  </a:solidFill>
                  <a:effectLst/>
                  <a:uLnTx/>
                  <a:uFillTx/>
                  <a:latin typeface="Work Sans"/>
                  <a:ea typeface="+mn-ea"/>
                  <a:cs typeface="Arial"/>
                  <a:sym typeface="Arial"/>
                </a:rPr>
                <a:t> </a:t>
              </a:r>
              <a:br>
                <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rPr>
              </a:br>
              <a:r>
                <a:rPr kumimoji="0" lang="en-US" sz="1400" b="0" i="0" u="none" strike="noStrike" kern="0" cap="none" spc="0" normalizeH="0" baseline="0" noProof="0">
                  <a:ln>
                    <a:noFill/>
                  </a:ln>
                  <a:solidFill>
                    <a:srgbClr val="000000"/>
                  </a:solidFill>
                  <a:effectLst/>
                  <a:uLnTx/>
                  <a:uFillTx/>
                  <a:latin typeface="Work Sans"/>
                  <a:ea typeface="+mn-ea"/>
                  <a:cs typeface="Arial"/>
                  <a:sym typeface="Arial"/>
                </a:rPr>
                <a:t>Sovereignty </a:t>
              </a:r>
              <a:r>
                <a:rPr kumimoji="0" lang="en-US" sz="1400" b="0" i="0" u="none" strike="noStrike" kern="0" cap="none" spc="0" normalizeH="0" baseline="0" noProof="0" dirty="0">
                  <a:ln>
                    <a:noFill/>
                  </a:ln>
                  <a:solidFill>
                    <a:srgbClr val="000000"/>
                  </a:solidFill>
                  <a:effectLst/>
                  <a:uLnTx/>
                  <a:uFillTx/>
                  <a:latin typeface="Work Sans"/>
                  <a:ea typeface="+mn-ea"/>
                  <a:cs typeface="Arial"/>
                  <a:sym typeface="Arial"/>
                </a:rPr>
                <a:t>/ Access</a:t>
              </a:r>
              <a:endPar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endParaRPr>
            </a:p>
          </p:txBody>
        </p:sp>
        <p:sp>
          <p:nvSpPr>
            <p:cNvPr id="175" name="TextBox 8">
              <a:extLst>
                <a:ext uri="{FF2B5EF4-FFF2-40B4-BE49-F238E27FC236}">
                  <a16:creationId xmlns:a16="http://schemas.microsoft.com/office/drawing/2014/main" id="{29C359AF-21E5-4DE9-ABC9-A2D98ACF6DFF}"/>
                </a:ext>
              </a:extLst>
            </p:cNvPr>
            <p:cNvSpPr txBox="1"/>
            <p:nvPr/>
          </p:nvSpPr>
          <p:spPr>
            <a:xfrm>
              <a:off x="9179540" y="5145900"/>
              <a:ext cx="160088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Work Sans"/>
                  <a:ea typeface="+mn-ea"/>
                  <a:cs typeface="Arial"/>
                  <a:sym typeface="Arial"/>
                </a:rPr>
                <a:t>Workflows </a:t>
              </a:r>
              <a:r>
                <a:rPr kumimoji="0" lang="en-US" sz="1400" b="0" i="0" u="none" strike="noStrike" kern="0" cap="none" spc="0" normalizeH="0" baseline="0" noProof="0">
                  <a:ln>
                    <a:noFill/>
                  </a:ln>
                  <a:solidFill>
                    <a:srgbClr val="000000"/>
                  </a:solidFill>
                  <a:effectLst/>
                  <a:uLnTx/>
                  <a:uFillTx/>
                  <a:latin typeface="Work Sans"/>
                  <a:ea typeface="+mn-ea"/>
                  <a:cs typeface="Arial"/>
                  <a:sym typeface="Arial"/>
                </a:rPr>
                <a:t>and </a:t>
              </a:r>
              <a:r>
                <a:rPr kumimoji="0" lang="en-US" sz="1400" b="0" i="0" u="none" strike="noStrike" kern="0" cap="none" spc="0" normalizeH="0" baseline="0" noProof="0" dirty="0">
                  <a:ln>
                    <a:noFill/>
                  </a:ln>
                  <a:solidFill>
                    <a:srgbClr val="000000"/>
                  </a:solidFill>
                  <a:effectLst/>
                  <a:uLnTx/>
                  <a:uFillTx/>
                  <a:latin typeface="Work Sans"/>
                  <a:ea typeface="+mn-ea"/>
                  <a:cs typeface="Arial"/>
                  <a:sym typeface="Arial"/>
                </a:rPr>
                <a:t>Data Processing</a:t>
              </a:r>
              <a:endPar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endParaRPr>
            </a:p>
          </p:txBody>
        </p:sp>
        <p:pic>
          <p:nvPicPr>
            <p:cNvPr id="176" name="Grafik 175">
              <a:extLst>
                <a:ext uri="{FF2B5EF4-FFF2-40B4-BE49-F238E27FC236}">
                  <a16:creationId xmlns:a16="http://schemas.microsoft.com/office/drawing/2014/main" id="{8D262372-751A-4D17-B73D-34AF6668C3EB}"/>
                </a:ext>
              </a:extLst>
            </p:cNvPr>
            <p:cNvPicPr>
              <a:picLocks noChangeAspect="1"/>
            </p:cNvPicPr>
            <p:nvPr/>
          </p:nvPicPr>
          <p:blipFill>
            <a:blip r:embed="rId10"/>
            <a:stretch>
              <a:fillRect/>
            </a:stretch>
          </p:blipFill>
          <p:spPr>
            <a:xfrm>
              <a:off x="8209547" y="3479518"/>
              <a:ext cx="410786" cy="425672"/>
            </a:xfrm>
            <a:prstGeom prst="rect">
              <a:avLst/>
            </a:prstGeom>
          </p:spPr>
        </p:pic>
        <p:pic>
          <p:nvPicPr>
            <p:cNvPr id="177" name="Picture 6" descr="Code - Kostenlose computer Icons">
              <a:extLst>
                <a:ext uri="{FF2B5EF4-FFF2-40B4-BE49-F238E27FC236}">
                  <a16:creationId xmlns:a16="http://schemas.microsoft.com/office/drawing/2014/main" id="{08DABB60-A877-456D-ADC2-5C741CDDDC78}"/>
                </a:ext>
              </a:extLst>
            </p:cNvPr>
            <p:cNvPicPr>
              <a:picLocks noChangeAspect="1" noChangeArrowheads="1"/>
            </p:cNvPicPr>
            <p:nvPr/>
          </p:nvPicPr>
          <p:blipFill>
            <a:blip r:embed="rId11" cstate="screen">
              <a:extLst>
                <a:ext uri="{28A0092B-C50C-407E-A947-70E740481C1C}">
                  <a14:useLocalDpi xmlns:a14="http://schemas.microsoft.com/office/drawing/2010/main" val="0"/>
                </a:ext>
              </a:extLst>
            </a:blip>
            <a:srcRect/>
            <a:stretch>
              <a:fillRect/>
            </a:stretch>
          </p:blipFill>
          <p:spPr bwMode="auto">
            <a:xfrm>
              <a:off x="8195085" y="4609023"/>
              <a:ext cx="446128" cy="469944"/>
            </a:xfrm>
            <a:prstGeom prst="rect">
              <a:avLst/>
            </a:prstGeom>
            <a:noFill/>
            <a:extLst>
              <a:ext uri="{909E8E84-426E-40DD-AFC4-6F175D3DCCD1}">
                <a14:hiddenFill xmlns:a14="http://schemas.microsoft.com/office/drawing/2010/main">
                  <a:solidFill>
                    <a:srgbClr val="FFFFFF"/>
                  </a:solidFill>
                </a14:hiddenFill>
              </a:ext>
            </a:extLst>
          </p:spPr>
        </p:pic>
        <p:sp>
          <p:nvSpPr>
            <p:cNvPr id="178" name="TextBox 6">
              <a:extLst>
                <a:ext uri="{FF2B5EF4-FFF2-40B4-BE49-F238E27FC236}">
                  <a16:creationId xmlns:a16="http://schemas.microsoft.com/office/drawing/2014/main" id="{A4DFFAFF-291E-478B-9AD3-051BACCF8C9B}"/>
                </a:ext>
              </a:extLst>
            </p:cNvPr>
            <p:cNvSpPr txBox="1"/>
            <p:nvPr/>
          </p:nvSpPr>
          <p:spPr>
            <a:xfrm>
              <a:off x="7768306" y="3949077"/>
              <a:ext cx="126274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rPr>
                <a:t>Data Carrier</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a:ln>
                    <a:noFill/>
                  </a:ln>
                  <a:solidFill>
                    <a:srgbClr val="000000"/>
                  </a:solidFill>
                  <a:effectLst/>
                  <a:uLnTx/>
                  <a:uFillTx/>
                  <a:latin typeface="Work Sans" pitchFamily="2" charset="0"/>
                  <a:ea typeface="+mn-ea"/>
                  <a:cs typeface="Arial"/>
                  <a:sym typeface="Arial"/>
                </a:rPr>
                <a:t>Identifier</a:t>
              </a:r>
              <a:endPar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endParaRPr>
            </a:p>
          </p:txBody>
        </p:sp>
        <p:sp>
          <p:nvSpPr>
            <p:cNvPr id="179" name="TextBox 9">
              <a:extLst>
                <a:ext uri="{FF2B5EF4-FFF2-40B4-BE49-F238E27FC236}">
                  <a16:creationId xmlns:a16="http://schemas.microsoft.com/office/drawing/2014/main" id="{2F22D195-BC89-4792-A68B-5B7289439682}"/>
                </a:ext>
              </a:extLst>
            </p:cNvPr>
            <p:cNvSpPr txBox="1"/>
            <p:nvPr/>
          </p:nvSpPr>
          <p:spPr>
            <a:xfrm>
              <a:off x="7679825" y="5143770"/>
              <a:ext cx="1490917"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Work Sans"/>
                  <a:ea typeface="+mn-ea"/>
                  <a:cs typeface="Arial"/>
                  <a:sym typeface="Arial"/>
                </a:rPr>
                <a:t>IT </a:t>
              </a:r>
              <a:r>
                <a:rPr kumimoji="0" lang="en-US" sz="1400" b="0" i="0" u="none" strike="noStrike" kern="0" cap="none" spc="0" normalizeH="0" baseline="0" noProof="0">
                  <a:ln>
                    <a:noFill/>
                  </a:ln>
                  <a:solidFill>
                    <a:srgbClr val="000000"/>
                  </a:solidFill>
                  <a:effectLst/>
                  <a:uLnTx/>
                  <a:uFillTx/>
                  <a:latin typeface="Work Sans"/>
                  <a:ea typeface="+mn-ea"/>
                  <a:cs typeface="Arial"/>
                  <a:sym typeface="Arial"/>
                </a:rPr>
                <a:t>Services </a:t>
              </a:r>
              <a:r>
                <a:rPr kumimoji="0" lang="en-US" sz="1400" b="0" i="0" u="none" strike="noStrike" kern="0" cap="none" spc="0" normalizeH="0" baseline="0" noProof="0" dirty="0">
                  <a:ln>
                    <a:noFill/>
                  </a:ln>
                  <a:solidFill>
                    <a:srgbClr val="000000"/>
                  </a:solidFill>
                  <a:effectLst/>
                  <a:uLnTx/>
                  <a:uFillTx/>
                  <a:latin typeface="Work Sans"/>
                  <a:ea typeface="+mn-ea"/>
                  <a:cs typeface="Arial"/>
                  <a:sym typeface="Arial"/>
                </a:rPr>
                <a:t>/ APIs</a:t>
              </a:r>
              <a:endPar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endParaRPr>
            </a:p>
          </p:txBody>
        </p:sp>
        <p:grpSp>
          <p:nvGrpSpPr>
            <p:cNvPr id="180" name="Group 3">
              <a:extLst>
                <a:ext uri="{FF2B5EF4-FFF2-40B4-BE49-F238E27FC236}">
                  <a16:creationId xmlns:a16="http://schemas.microsoft.com/office/drawing/2014/main" id="{22A9F5E6-5D16-4A0D-B6E2-C35C9BE4CE4F}"/>
                </a:ext>
              </a:extLst>
            </p:cNvPr>
            <p:cNvGrpSpPr>
              <a:grpSpLocks noChangeAspect="1"/>
            </p:cNvGrpSpPr>
            <p:nvPr/>
          </p:nvGrpSpPr>
          <p:grpSpPr>
            <a:xfrm>
              <a:off x="6548970" y="3476667"/>
              <a:ext cx="409542" cy="431374"/>
              <a:chOff x="4032000" y="2888999"/>
              <a:chExt cx="1080000" cy="1080000"/>
            </a:xfrm>
          </p:grpSpPr>
          <p:sp>
            <p:nvSpPr>
              <p:cNvPr id="186" name="Frame 1">
                <a:extLst>
                  <a:ext uri="{FF2B5EF4-FFF2-40B4-BE49-F238E27FC236}">
                    <a16:creationId xmlns:a16="http://schemas.microsoft.com/office/drawing/2014/main" id="{D7D611F5-8CC2-4A86-BE80-D4593A6C6A4C}"/>
                  </a:ext>
                </a:extLst>
              </p:cNvPr>
              <p:cNvSpPr>
                <a:spLocks noChangeAspect="1"/>
              </p:cNvSpPr>
              <p:nvPr/>
            </p:nvSpPr>
            <p:spPr>
              <a:xfrm>
                <a:off x="4032000" y="2888999"/>
                <a:ext cx="1080000" cy="1080000"/>
              </a:xfrm>
              <a:prstGeom prst="frame">
                <a:avLst>
                  <a:gd name="adj1" fmla="val 0"/>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p:txBody>
          </p:sp>
          <p:sp>
            <p:nvSpPr>
              <p:cNvPr id="187" name="Graphic 1">
                <a:extLst>
                  <a:ext uri="{FF2B5EF4-FFF2-40B4-BE49-F238E27FC236}">
                    <a16:creationId xmlns:a16="http://schemas.microsoft.com/office/drawing/2014/main" id="{2ADA09F4-A0AE-460A-AED8-92E84EC489CC}"/>
                  </a:ext>
                </a:extLst>
              </p:cNvPr>
              <p:cNvSpPr>
                <a:spLocks noChangeAspect="1"/>
              </p:cNvSpPr>
              <p:nvPr/>
            </p:nvSpPr>
            <p:spPr>
              <a:xfrm>
                <a:off x="4064169" y="2956593"/>
                <a:ext cx="1015661" cy="944812"/>
              </a:xfrm>
              <a:custGeom>
                <a:avLst/>
                <a:gdLst>
                  <a:gd name="connsiteX0" fmla="*/ 862245 w 1015661"/>
                  <a:gd name="connsiteY0" fmla="*/ 37592 h 944812"/>
                  <a:gd name="connsiteX1" fmla="*/ 507831 w 1015661"/>
                  <a:gd name="connsiteY1" fmla="*/ 0 h 944812"/>
                  <a:gd name="connsiteX2" fmla="*/ 153416 w 1015661"/>
                  <a:gd name="connsiteY2" fmla="*/ 37592 h 944812"/>
                  <a:gd name="connsiteX3" fmla="*/ 0 w 1015661"/>
                  <a:gd name="connsiteY3" fmla="*/ 137397 h 944812"/>
                  <a:gd name="connsiteX4" fmla="*/ 153416 w 1015661"/>
                  <a:gd name="connsiteY4" fmla="*/ 237202 h 944812"/>
                  <a:gd name="connsiteX5" fmla="*/ 507831 w 1015661"/>
                  <a:gd name="connsiteY5" fmla="*/ 274794 h 944812"/>
                  <a:gd name="connsiteX6" fmla="*/ 862245 w 1015661"/>
                  <a:gd name="connsiteY6" fmla="*/ 237202 h 944812"/>
                  <a:gd name="connsiteX7" fmla="*/ 995341 w 1015661"/>
                  <a:gd name="connsiteY7" fmla="*/ 178003 h 944812"/>
                  <a:gd name="connsiteX8" fmla="*/ 995341 w 1015661"/>
                  <a:gd name="connsiteY8" fmla="*/ 367657 h 944812"/>
                  <a:gd name="connsiteX9" fmla="*/ 507831 w 1015661"/>
                  <a:gd name="connsiteY9" fmla="*/ 484734 h 944812"/>
                  <a:gd name="connsiteX10" fmla="*/ 20320 w 1015661"/>
                  <a:gd name="connsiteY10" fmla="*/ 367623 h 944812"/>
                  <a:gd name="connsiteX11" fmla="*/ 20320 w 1015661"/>
                  <a:gd name="connsiteY11" fmla="*/ 264634 h 944812"/>
                  <a:gd name="connsiteX12" fmla="*/ 0 w 1015661"/>
                  <a:gd name="connsiteY12" fmla="*/ 264634 h 944812"/>
                  <a:gd name="connsiteX13" fmla="*/ 0 w 1015661"/>
                  <a:gd name="connsiteY13" fmla="*/ 807415 h 944812"/>
                  <a:gd name="connsiteX14" fmla="*/ 153416 w 1015661"/>
                  <a:gd name="connsiteY14" fmla="*/ 907220 h 944812"/>
                  <a:gd name="connsiteX15" fmla="*/ 507831 w 1015661"/>
                  <a:gd name="connsiteY15" fmla="*/ 944812 h 944812"/>
                  <a:gd name="connsiteX16" fmla="*/ 862245 w 1015661"/>
                  <a:gd name="connsiteY16" fmla="*/ 907220 h 944812"/>
                  <a:gd name="connsiteX17" fmla="*/ 1015661 w 1015661"/>
                  <a:gd name="connsiteY17" fmla="*/ 807415 h 944812"/>
                  <a:gd name="connsiteX18" fmla="*/ 1015661 w 1015661"/>
                  <a:gd name="connsiteY18" fmla="*/ 137397 h 944812"/>
                  <a:gd name="connsiteX19" fmla="*/ 862245 w 1015661"/>
                  <a:gd name="connsiteY19" fmla="*/ 37592 h 944812"/>
                  <a:gd name="connsiteX20" fmla="*/ 507831 w 1015661"/>
                  <a:gd name="connsiteY20" fmla="*/ 924492 h 944812"/>
                  <a:gd name="connsiteX21" fmla="*/ 20320 w 1015661"/>
                  <a:gd name="connsiteY21" fmla="*/ 807415 h 944812"/>
                  <a:gd name="connsiteX22" fmla="*/ 20320 w 1015661"/>
                  <a:gd name="connsiteY22" fmla="*/ 636422 h 944812"/>
                  <a:gd name="connsiteX23" fmla="*/ 153416 w 1015661"/>
                  <a:gd name="connsiteY23" fmla="*/ 695621 h 944812"/>
                  <a:gd name="connsiteX24" fmla="*/ 507831 w 1015661"/>
                  <a:gd name="connsiteY24" fmla="*/ 733179 h 944812"/>
                  <a:gd name="connsiteX25" fmla="*/ 862245 w 1015661"/>
                  <a:gd name="connsiteY25" fmla="*/ 695587 h 944812"/>
                  <a:gd name="connsiteX26" fmla="*/ 995341 w 1015661"/>
                  <a:gd name="connsiteY26" fmla="*/ 636389 h 944812"/>
                  <a:gd name="connsiteX27" fmla="*/ 995341 w 1015661"/>
                  <a:gd name="connsiteY27" fmla="*/ 807381 h 944812"/>
                  <a:gd name="connsiteX28" fmla="*/ 507831 w 1015661"/>
                  <a:gd name="connsiteY28" fmla="*/ 924492 h 944812"/>
                  <a:gd name="connsiteX29" fmla="*/ 995511 w 1015661"/>
                  <a:gd name="connsiteY29" fmla="*/ 595816 h 944812"/>
                  <a:gd name="connsiteX30" fmla="*/ 507831 w 1015661"/>
                  <a:gd name="connsiteY30" fmla="*/ 712859 h 944812"/>
                  <a:gd name="connsiteX31" fmla="*/ 20320 w 1015661"/>
                  <a:gd name="connsiteY31" fmla="*/ 595816 h 944812"/>
                  <a:gd name="connsiteX32" fmla="*/ 20320 w 1015661"/>
                  <a:gd name="connsiteY32" fmla="*/ 408229 h 944812"/>
                  <a:gd name="connsiteX33" fmla="*/ 153416 w 1015661"/>
                  <a:gd name="connsiteY33" fmla="*/ 467428 h 944812"/>
                  <a:gd name="connsiteX34" fmla="*/ 507831 w 1015661"/>
                  <a:gd name="connsiteY34" fmla="*/ 505020 h 944812"/>
                  <a:gd name="connsiteX35" fmla="*/ 862245 w 1015661"/>
                  <a:gd name="connsiteY35" fmla="*/ 467428 h 944812"/>
                  <a:gd name="connsiteX36" fmla="*/ 995341 w 1015661"/>
                  <a:gd name="connsiteY36" fmla="*/ 408229 h 944812"/>
                  <a:gd name="connsiteX37" fmla="*/ 995341 w 1015661"/>
                  <a:gd name="connsiteY37" fmla="*/ 595816 h 944812"/>
                  <a:gd name="connsiteX38" fmla="*/ 507831 w 1015661"/>
                  <a:gd name="connsiteY38" fmla="*/ 254474 h 944812"/>
                  <a:gd name="connsiteX39" fmla="*/ 20320 w 1015661"/>
                  <a:gd name="connsiteY39" fmla="*/ 137397 h 944812"/>
                  <a:gd name="connsiteX40" fmla="*/ 507831 w 1015661"/>
                  <a:gd name="connsiteY40" fmla="*/ 20320 h 944812"/>
                  <a:gd name="connsiteX41" fmla="*/ 995511 w 1015661"/>
                  <a:gd name="connsiteY41" fmla="*/ 137397 h 944812"/>
                  <a:gd name="connsiteX42" fmla="*/ 507831 w 1015661"/>
                  <a:gd name="connsiteY42" fmla="*/ 254474 h 944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015661" h="944812">
                    <a:moveTo>
                      <a:pt x="862245" y="37592"/>
                    </a:moveTo>
                    <a:cubicBezTo>
                      <a:pt x="767419" y="13343"/>
                      <a:pt x="641604" y="0"/>
                      <a:pt x="507831" y="0"/>
                    </a:cubicBezTo>
                    <a:cubicBezTo>
                      <a:pt x="374057" y="0"/>
                      <a:pt x="248209" y="13343"/>
                      <a:pt x="153416" y="37592"/>
                    </a:cubicBezTo>
                    <a:cubicBezTo>
                      <a:pt x="83414" y="55474"/>
                      <a:pt x="0" y="87308"/>
                      <a:pt x="0" y="137397"/>
                    </a:cubicBezTo>
                    <a:cubicBezTo>
                      <a:pt x="0" y="187486"/>
                      <a:pt x="83414" y="219321"/>
                      <a:pt x="153416" y="237202"/>
                    </a:cubicBezTo>
                    <a:cubicBezTo>
                      <a:pt x="248243" y="261451"/>
                      <a:pt x="374057" y="274794"/>
                      <a:pt x="507831" y="274794"/>
                    </a:cubicBezTo>
                    <a:cubicBezTo>
                      <a:pt x="641604" y="274794"/>
                      <a:pt x="767453" y="261451"/>
                      <a:pt x="862245" y="237202"/>
                    </a:cubicBezTo>
                    <a:cubicBezTo>
                      <a:pt x="911047" y="224739"/>
                      <a:pt x="966318" y="205503"/>
                      <a:pt x="995341" y="178003"/>
                    </a:cubicBezTo>
                    <a:lnTo>
                      <a:pt x="995341" y="367657"/>
                    </a:lnTo>
                    <a:cubicBezTo>
                      <a:pt x="995341" y="423029"/>
                      <a:pt x="795122" y="484734"/>
                      <a:pt x="507831" y="484734"/>
                    </a:cubicBezTo>
                    <a:cubicBezTo>
                      <a:pt x="220540" y="484734"/>
                      <a:pt x="20320" y="422995"/>
                      <a:pt x="20320" y="367623"/>
                    </a:cubicBezTo>
                    <a:lnTo>
                      <a:pt x="20320" y="264634"/>
                    </a:lnTo>
                    <a:lnTo>
                      <a:pt x="0" y="264634"/>
                    </a:lnTo>
                    <a:lnTo>
                      <a:pt x="0" y="807415"/>
                    </a:lnTo>
                    <a:cubicBezTo>
                      <a:pt x="0" y="857504"/>
                      <a:pt x="83414" y="889339"/>
                      <a:pt x="153416" y="907220"/>
                    </a:cubicBezTo>
                    <a:cubicBezTo>
                      <a:pt x="248243" y="931469"/>
                      <a:pt x="374057" y="944812"/>
                      <a:pt x="507831" y="944812"/>
                    </a:cubicBezTo>
                    <a:cubicBezTo>
                      <a:pt x="641604" y="944812"/>
                      <a:pt x="767453" y="931469"/>
                      <a:pt x="862245" y="907220"/>
                    </a:cubicBezTo>
                    <a:cubicBezTo>
                      <a:pt x="932248" y="889339"/>
                      <a:pt x="1015661" y="857504"/>
                      <a:pt x="1015661" y="807415"/>
                    </a:cubicBezTo>
                    <a:lnTo>
                      <a:pt x="1015661" y="137397"/>
                    </a:lnTo>
                    <a:cubicBezTo>
                      <a:pt x="1015831" y="87308"/>
                      <a:pt x="932248" y="55474"/>
                      <a:pt x="862245" y="37592"/>
                    </a:cubicBezTo>
                    <a:close/>
                    <a:moveTo>
                      <a:pt x="507831" y="924492"/>
                    </a:moveTo>
                    <a:cubicBezTo>
                      <a:pt x="220540" y="924492"/>
                      <a:pt x="20320" y="862787"/>
                      <a:pt x="20320" y="807415"/>
                    </a:cubicBezTo>
                    <a:lnTo>
                      <a:pt x="20320" y="636422"/>
                    </a:lnTo>
                    <a:cubicBezTo>
                      <a:pt x="49344" y="663888"/>
                      <a:pt x="104614" y="683158"/>
                      <a:pt x="153416" y="695621"/>
                    </a:cubicBezTo>
                    <a:cubicBezTo>
                      <a:pt x="248209" y="719836"/>
                      <a:pt x="374057" y="733179"/>
                      <a:pt x="507831" y="733179"/>
                    </a:cubicBezTo>
                    <a:cubicBezTo>
                      <a:pt x="641604" y="733179"/>
                      <a:pt x="767453" y="719802"/>
                      <a:pt x="862245" y="695587"/>
                    </a:cubicBezTo>
                    <a:cubicBezTo>
                      <a:pt x="911047" y="683125"/>
                      <a:pt x="966318" y="663854"/>
                      <a:pt x="995341" y="636389"/>
                    </a:cubicBezTo>
                    <a:lnTo>
                      <a:pt x="995341" y="807381"/>
                    </a:lnTo>
                    <a:cubicBezTo>
                      <a:pt x="995511" y="862787"/>
                      <a:pt x="795122" y="924492"/>
                      <a:pt x="507831" y="924492"/>
                    </a:cubicBezTo>
                    <a:close/>
                    <a:moveTo>
                      <a:pt x="995511" y="595816"/>
                    </a:moveTo>
                    <a:cubicBezTo>
                      <a:pt x="995511" y="651188"/>
                      <a:pt x="795122" y="712859"/>
                      <a:pt x="507831" y="712859"/>
                    </a:cubicBezTo>
                    <a:cubicBezTo>
                      <a:pt x="220540" y="712859"/>
                      <a:pt x="20320" y="651188"/>
                      <a:pt x="20320" y="595816"/>
                    </a:cubicBezTo>
                    <a:lnTo>
                      <a:pt x="20320" y="408229"/>
                    </a:lnTo>
                    <a:cubicBezTo>
                      <a:pt x="49344" y="435729"/>
                      <a:pt x="104614" y="454965"/>
                      <a:pt x="153416" y="467428"/>
                    </a:cubicBezTo>
                    <a:cubicBezTo>
                      <a:pt x="248243" y="491676"/>
                      <a:pt x="374057" y="505020"/>
                      <a:pt x="507831" y="505020"/>
                    </a:cubicBezTo>
                    <a:cubicBezTo>
                      <a:pt x="641604" y="505020"/>
                      <a:pt x="767453" y="491676"/>
                      <a:pt x="862245" y="467428"/>
                    </a:cubicBezTo>
                    <a:cubicBezTo>
                      <a:pt x="911047" y="454965"/>
                      <a:pt x="966318" y="435729"/>
                      <a:pt x="995341" y="408229"/>
                    </a:cubicBezTo>
                    <a:lnTo>
                      <a:pt x="995341" y="595816"/>
                    </a:lnTo>
                    <a:close/>
                    <a:moveTo>
                      <a:pt x="507831" y="254474"/>
                    </a:moveTo>
                    <a:cubicBezTo>
                      <a:pt x="220540" y="254474"/>
                      <a:pt x="20320" y="192769"/>
                      <a:pt x="20320" y="137397"/>
                    </a:cubicBezTo>
                    <a:cubicBezTo>
                      <a:pt x="20320" y="82025"/>
                      <a:pt x="220540" y="20320"/>
                      <a:pt x="507831" y="20320"/>
                    </a:cubicBezTo>
                    <a:cubicBezTo>
                      <a:pt x="795122" y="20320"/>
                      <a:pt x="995511" y="82025"/>
                      <a:pt x="995511" y="137397"/>
                    </a:cubicBezTo>
                    <a:cubicBezTo>
                      <a:pt x="995511" y="192769"/>
                      <a:pt x="795122" y="254474"/>
                      <a:pt x="507831" y="254474"/>
                    </a:cubicBezTo>
                    <a:close/>
                  </a:path>
                </a:pathLst>
              </a:custGeom>
              <a:solidFill>
                <a:srgbClr val="000000"/>
              </a:solidFill>
              <a:ln w="336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dirty="0">
                  <a:ln>
                    <a:noFill/>
                  </a:ln>
                  <a:solidFill>
                    <a:srgbClr val="000000"/>
                  </a:solidFill>
                  <a:effectLst/>
                  <a:uLnTx/>
                  <a:uFillTx/>
                  <a:latin typeface="Arial"/>
                  <a:ea typeface="+mn-ea"/>
                  <a:cs typeface="Arial"/>
                  <a:sym typeface="Arial"/>
                </a:endParaRPr>
              </a:p>
            </p:txBody>
          </p:sp>
        </p:grpSp>
        <p:grpSp>
          <p:nvGrpSpPr>
            <p:cNvPr id="181" name="Group 3">
              <a:extLst>
                <a:ext uri="{FF2B5EF4-FFF2-40B4-BE49-F238E27FC236}">
                  <a16:creationId xmlns:a16="http://schemas.microsoft.com/office/drawing/2014/main" id="{F3E27538-0E4F-4263-BAE7-9E44E7D6C5CC}"/>
                </a:ext>
              </a:extLst>
            </p:cNvPr>
            <p:cNvGrpSpPr>
              <a:grpSpLocks noChangeAspect="1"/>
            </p:cNvGrpSpPr>
            <p:nvPr/>
          </p:nvGrpSpPr>
          <p:grpSpPr>
            <a:xfrm>
              <a:off x="6540161" y="4609995"/>
              <a:ext cx="443870" cy="468000"/>
              <a:chOff x="4032000" y="2888993"/>
              <a:chExt cx="1080000" cy="1080000"/>
            </a:xfrm>
          </p:grpSpPr>
          <p:sp>
            <p:nvSpPr>
              <p:cNvPr id="184" name="Frame 1">
                <a:extLst>
                  <a:ext uri="{FF2B5EF4-FFF2-40B4-BE49-F238E27FC236}">
                    <a16:creationId xmlns:a16="http://schemas.microsoft.com/office/drawing/2014/main" id="{FCC61E42-ED3C-42CD-89EE-4CD948FD6308}"/>
                  </a:ext>
                </a:extLst>
              </p:cNvPr>
              <p:cNvSpPr>
                <a:spLocks noChangeAspect="1"/>
              </p:cNvSpPr>
              <p:nvPr/>
            </p:nvSpPr>
            <p:spPr>
              <a:xfrm>
                <a:off x="4032000" y="2888993"/>
                <a:ext cx="1080000" cy="1080000"/>
              </a:xfrm>
              <a:prstGeom prst="frame">
                <a:avLst>
                  <a:gd name="adj1" fmla="val 0"/>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p:txBody>
          </p:sp>
          <p:sp>
            <p:nvSpPr>
              <p:cNvPr id="185" name="Graphic 1">
                <a:extLst>
                  <a:ext uri="{FF2B5EF4-FFF2-40B4-BE49-F238E27FC236}">
                    <a16:creationId xmlns:a16="http://schemas.microsoft.com/office/drawing/2014/main" id="{0731DB67-915E-495B-8B3F-1E381F382DED}"/>
                  </a:ext>
                </a:extLst>
              </p:cNvPr>
              <p:cNvSpPr>
                <a:spLocks noChangeAspect="1"/>
              </p:cNvSpPr>
              <p:nvPr/>
            </p:nvSpPr>
            <p:spPr>
              <a:xfrm>
                <a:off x="4168309" y="2921169"/>
                <a:ext cx="807381" cy="1015649"/>
              </a:xfrm>
              <a:custGeom>
                <a:avLst/>
                <a:gdLst>
                  <a:gd name="connsiteX0" fmla="*/ 761458 w 807381"/>
                  <a:gd name="connsiteY0" fmla="*/ 0 h 1015649"/>
                  <a:gd name="connsiteX1" fmla="*/ 45923 w 807381"/>
                  <a:gd name="connsiteY1" fmla="*/ 0 h 1015649"/>
                  <a:gd name="connsiteX2" fmla="*/ 0 w 807381"/>
                  <a:gd name="connsiteY2" fmla="*/ 45957 h 1015649"/>
                  <a:gd name="connsiteX3" fmla="*/ 0 w 807381"/>
                  <a:gd name="connsiteY3" fmla="*/ 176141 h 1015649"/>
                  <a:gd name="connsiteX4" fmla="*/ 45923 w 807381"/>
                  <a:gd name="connsiteY4" fmla="*/ 222064 h 1015649"/>
                  <a:gd name="connsiteX5" fmla="*/ 761458 w 807381"/>
                  <a:gd name="connsiteY5" fmla="*/ 222064 h 1015649"/>
                  <a:gd name="connsiteX6" fmla="*/ 807381 w 807381"/>
                  <a:gd name="connsiteY6" fmla="*/ 176141 h 1015649"/>
                  <a:gd name="connsiteX7" fmla="*/ 807381 w 807381"/>
                  <a:gd name="connsiteY7" fmla="*/ 45957 h 1015649"/>
                  <a:gd name="connsiteX8" fmla="*/ 761458 w 807381"/>
                  <a:gd name="connsiteY8" fmla="*/ 0 h 1015649"/>
                  <a:gd name="connsiteX9" fmla="*/ 787061 w 807381"/>
                  <a:gd name="connsiteY9" fmla="*/ 176107 h 1015649"/>
                  <a:gd name="connsiteX10" fmla="*/ 761458 w 807381"/>
                  <a:gd name="connsiteY10" fmla="*/ 201710 h 1015649"/>
                  <a:gd name="connsiteX11" fmla="*/ 45923 w 807381"/>
                  <a:gd name="connsiteY11" fmla="*/ 201710 h 1015649"/>
                  <a:gd name="connsiteX12" fmla="*/ 20320 w 807381"/>
                  <a:gd name="connsiteY12" fmla="*/ 176107 h 1015649"/>
                  <a:gd name="connsiteX13" fmla="*/ 20320 w 807381"/>
                  <a:gd name="connsiteY13" fmla="*/ 45957 h 1015649"/>
                  <a:gd name="connsiteX14" fmla="*/ 45923 w 807381"/>
                  <a:gd name="connsiteY14" fmla="*/ 20320 h 1015649"/>
                  <a:gd name="connsiteX15" fmla="*/ 761458 w 807381"/>
                  <a:gd name="connsiteY15" fmla="*/ 20320 h 1015649"/>
                  <a:gd name="connsiteX16" fmla="*/ 787061 w 807381"/>
                  <a:gd name="connsiteY16" fmla="*/ 45957 h 1015649"/>
                  <a:gd name="connsiteX17" fmla="*/ 761458 w 807381"/>
                  <a:gd name="connsiteY17" fmla="*/ 260130 h 1015649"/>
                  <a:gd name="connsiteX18" fmla="*/ 45923 w 807381"/>
                  <a:gd name="connsiteY18" fmla="*/ 260130 h 1015649"/>
                  <a:gd name="connsiteX19" fmla="*/ 0 w 807381"/>
                  <a:gd name="connsiteY19" fmla="*/ 306121 h 1015649"/>
                  <a:gd name="connsiteX20" fmla="*/ 0 w 807381"/>
                  <a:gd name="connsiteY20" fmla="*/ 436304 h 1015649"/>
                  <a:gd name="connsiteX21" fmla="*/ 45923 w 807381"/>
                  <a:gd name="connsiteY21" fmla="*/ 482227 h 1015649"/>
                  <a:gd name="connsiteX22" fmla="*/ 761458 w 807381"/>
                  <a:gd name="connsiteY22" fmla="*/ 482227 h 1015649"/>
                  <a:gd name="connsiteX23" fmla="*/ 807381 w 807381"/>
                  <a:gd name="connsiteY23" fmla="*/ 436304 h 1015649"/>
                  <a:gd name="connsiteX24" fmla="*/ 807381 w 807381"/>
                  <a:gd name="connsiteY24" fmla="*/ 306121 h 1015649"/>
                  <a:gd name="connsiteX25" fmla="*/ 761458 w 807381"/>
                  <a:gd name="connsiteY25" fmla="*/ 260164 h 1015649"/>
                  <a:gd name="connsiteX26" fmla="*/ 787061 w 807381"/>
                  <a:gd name="connsiteY26" fmla="*/ 436237 h 1015649"/>
                  <a:gd name="connsiteX27" fmla="*/ 761458 w 807381"/>
                  <a:gd name="connsiteY27" fmla="*/ 461840 h 1015649"/>
                  <a:gd name="connsiteX28" fmla="*/ 45923 w 807381"/>
                  <a:gd name="connsiteY28" fmla="*/ 461840 h 1015649"/>
                  <a:gd name="connsiteX29" fmla="*/ 20320 w 807381"/>
                  <a:gd name="connsiteY29" fmla="*/ 436237 h 1015649"/>
                  <a:gd name="connsiteX30" fmla="*/ 20320 w 807381"/>
                  <a:gd name="connsiteY30" fmla="*/ 306121 h 1015649"/>
                  <a:gd name="connsiteX31" fmla="*/ 45923 w 807381"/>
                  <a:gd name="connsiteY31" fmla="*/ 280484 h 1015649"/>
                  <a:gd name="connsiteX32" fmla="*/ 761458 w 807381"/>
                  <a:gd name="connsiteY32" fmla="*/ 280484 h 1015649"/>
                  <a:gd name="connsiteX33" fmla="*/ 787061 w 807381"/>
                  <a:gd name="connsiteY33" fmla="*/ 306121 h 1015649"/>
                  <a:gd name="connsiteX34" fmla="*/ 358919 w 807381"/>
                  <a:gd name="connsiteY34" fmla="*/ 100957 h 1015649"/>
                  <a:gd name="connsiteX35" fmla="*/ 693555 w 807381"/>
                  <a:gd name="connsiteY35" fmla="*/ 100957 h 1015649"/>
                  <a:gd name="connsiteX36" fmla="*/ 693555 w 807381"/>
                  <a:gd name="connsiteY36" fmla="*/ 121277 h 1015649"/>
                  <a:gd name="connsiteX37" fmla="*/ 358919 w 807381"/>
                  <a:gd name="connsiteY37" fmla="*/ 121277 h 1015649"/>
                  <a:gd name="connsiteX38" fmla="*/ 358919 w 807381"/>
                  <a:gd name="connsiteY38" fmla="*/ 361120 h 1015649"/>
                  <a:gd name="connsiteX39" fmla="*/ 693555 w 807381"/>
                  <a:gd name="connsiteY39" fmla="*/ 361120 h 1015649"/>
                  <a:gd name="connsiteX40" fmla="*/ 693555 w 807381"/>
                  <a:gd name="connsiteY40" fmla="*/ 381440 h 1015649"/>
                  <a:gd name="connsiteX41" fmla="*/ 358919 w 807381"/>
                  <a:gd name="connsiteY41" fmla="*/ 381440 h 1015649"/>
                  <a:gd name="connsiteX42" fmla="*/ 122326 w 807381"/>
                  <a:gd name="connsiteY42" fmla="*/ 63094 h 1015649"/>
                  <a:gd name="connsiteX43" fmla="*/ 74270 w 807381"/>
                  <a:gd name="connsiteY43" fmla="*/ 111150 h 1015649"/>
                  <a:gd name="connsiteX44" fmla="*/ 122327 w 807381"/>
                  <a:gd name="connsiteY44" fmla="*/ 159207 h 1015649"/>
                  <a:gd name="connsiteX45" fmla="*/ 170383 w 807381"/>
                  <a:gd name="connsiteY45" fmla="*/ 111150 h 1015649"/>
                  <a:gd name="connsiteX46" fmla="*/ 170383 w 807381"/>
                  <a:gd name="connsiteY46" fmla="*/ 111049 h 1015649"/>
                  <a:gd name="connsiteX47" fmla="*/ 122326 w 807381"/>
                  <a:gd name="connsiteY47" fmla="*/ 62992 h 1015649"/>
                  <a:gd name="connsiteX48" fmla="*/ 122326 w 807381"/>
                  <a:gd name="connsiteY48" fmla="*/ 138887 h 1015649"/>
                  <a:gd name="connsiteX49" fmla="*/ 94590 w 807381"/>
                  <a:gd name="connsiteY49" fmla="*/ 111150 h 1015649"/>
                  <a:gd name="connsiteX50" fmla="*/ 122326 w 807381"/>
                  <a:gd name="connsiteY50" fmla="*/ 83414 h 1015649"/>
                  <a:gd name="connsiteX51" fmla="*/ 150063 w 807381"/>
                  <a:gd name="connsiteY51" fmla="*/ 111150 h 1015649"/>
                  <a:gd name="connsiteX52" fmla="*/ 122326 w 807381"/>
                  <a:gd name="connsiteY52" fmla="*/ 138684 h 1015649"/>
                  <a:gd name="connsiteX53" fmla="*/ 247904 w 807381"/>
                  <a:gd name="connsiteY53" fmla="*/ 62992 h 1015649"/>
                  <a:gd name="connsiteX54" fmla="*/ 199847 w 807381"/>
                  <a:gd name="connsiteY54" fmla="*/ 111049 h 1015649"/>
                  <a:gd name="connsiteX55" fmla="*/ 247904 w 807381"/>
                  <a:gd name="connsiteY55" fmla="*/ 159106 h 1015649"/>
                  <a:gd name="connsiteX56" fmla="*/ 295961 w 807381"/>
                  <a:gd name="connsiteY56" fmla="*/ 111049 h 1015649"/>
                  <a:gd name="connsiteX57" fmla="*/ 247904 w 807381"/>
                  <a:gd name="connsiteY57" fmla="*/ 62992 h 1015649"/>
                  <a:gd name="connsiteX58" fmla="*/ 247904 w 807381"/>
                  <a:gd name="connsiteY58" fmla="*/ 138684 h 1015649"/>
                  <a:gd name="connsiteX59" fmla="*/ 220167 w 807381"/>
                  <a:gd name="connsiteY59" fmla="*/ 110947 h 1015649"/>
                  <a:gd name="connsiteX60" fmla="*/ 247904 w 807381"/>
                  <a:gd name="connsiteY60" fmla="*/ 83210 h 1015649"/>
                  <a:gd name="connsiteX61" fmla="*/ 275641 w 807381"/>
                  <a:gd name="connsiteY61" fmla="*/ 110947 h 1015649"/>
                  <a:gd name="connsiteX62" fmla="*/ 247904 w 807381"/>
                  <a:gd name="connsiteY62" fmla="*/ 138684 h 1015649"/>
                  <a:gd name="connsiteX63" fmla="*/ 122326 w 807381"/>
                  <a:gd name="connsiteY63" fmla="*/ 323156 h 1015649"/>
                  <a:gd name="connsiteX64" fmla="*/ 74270 w 807381"/>
                  <a:gd name="connsiteY64" fmla="*/ 371213 h 1015649"/>
                  <a:gd name="connsiteX65" fmla="*/ 122326 w 807381"/>
                  <a:gd name="connsiteY65" fmla="*/ 419269 h 1015649"/>
                  <a:gd name="connsiteX66" fmla="*/ 170383 w 807381"/>
                  <a:gd name="connsiteY66" fmla="*/ 371213 h 1015649"/>
                  <a:gd name="connsiteX67" fmla="*/ 122326 w 807381"/>
                  <a:gd name="connsiteY67" fmla="*/ 323156 h 1015649"/>
                  <a:gd name="connsiteX68" fmla="*/ 122326 w 807381"/>
                  <a:gd name="connsiteY68" fmla="*/ 398949 h 1015649"/>
                  <a:gd name="connsiteX69" fmla="*/ 94590 w 807381"/>
                  <a:gd name="connsiteY69" fmla="*/ 371213 h 1015649"/>
                  <a:gd name="connsiteX70" fmla="*/ 122326 w 807381"/>
                  <a:gd name="connsiteY70" fmla="*/ 343476 h 1015649"/>
                  <a:gd name="connsiteX71" fmla="*/ 150063 w 807381"/>
                  <a:gd name="connsiteY71" fmla="*/ 371213 h 1015649"/>
                  <a:gd name="connsiteX72" fmla="*/ 122326 w 807381"/>
                  <a:gd name="connsiteY72" fmla="*/ 398949 h 1015649"/>
                  <a:gd name="connsiteX73" fmla="*/ 247904 w 807381"/>
                  <a:gd name="connsiteY73" fmla="*/ 323156 h 1015649"/>
                  <a:gd name="connsiteX74" fmla="*/ 199847 w 807381"/>
                  <a:gd name="connsiteY74" fmla="*/ 371213 h 1015649"/>
                  <a:gd name="connsiteX75" fmla="*/ 247904 w 807381"/>
                  <a:gd name="connsiteY75" fmla="*/ 419269 h 1015649"/>
                  <a:gd name="connsiteX76" fmla="*/ 295961 w 807381"/>
                  <a:gd name="connsiteY76" fmla="*/ 371213 h 1015649"/>
                  <a:gd name="connsiteX77" fmla="*/ 247904 w 807381"/>
                  <a:gd name="connsiteY77" fmla="*/ 323156 h 1015649"/>
                  <a:gd name="connsiteX78" fmla="*/ 247904 w 807381"/>
                  <a:gd name="connsiteY78" fmla="*/ 398949 h 1015649"/>
                  <a:gd name="connsiteX79" fmla="*/ 220167 w 807381"/>
                  <a:gd name="connsiteY79" fmla="*/ 371213 h 1015649"/>
                  <a:gd name="connsiteX80" fmla="*/ 247904 w 807381"/>
                  <a:gd name="connsiteY80" fmla="*/ 343476 h 1015649"/>
                  <a:gd name="connsiteX81" fmla="*/ 275641 w 807381"/>
                  <a:gd name="connsiteY81" fmla="*/ 371213 h 1015649"/>
                  <a:gd name="connsiteX82" fmla="*/ 247904 w 807381"/>
                  <a:gd name="connsiteY82" fmla="*/ 398949 h 1015649"/>
                  <a:gd name="connsiteX83" fmla="*/ 758105 w 807381"/>
                  <a:gd name="connsiteY83" fmla="*/ 520327 h 1015649"/>
                  <a:gd name="connsiteX84" fmla="*/ 49208 w 807381"/>
                  <a:gd name="connsiteY84" fmla="*/ 520327 h 1015649"/>
                  <a:gd name="connsiteX85" fmla="*/ 0 w 807381"/>
                  <a:gd name="connsiteY85" fmla="*/ 569570 h 1015649"/>
                  <a:gd name="connsiteX86" fmla="*/ 0 w 807381"/>
                  <a:gd name="connsiteY86" fmla="*/ 693149 h 1015649"/>
                  <a:gd name="connsiteX87" fmla="*/ 49208 w 807381"/>
                  <a:gd name="connsiteY87" fmla="*/ 742391 h 1015649"/>
                  <a:gd name="connsiteX88" fmla="*/ 405723 w 807381"/>
                  <a:gd name="connsiteY88" fmla="*/ 742391 h 1015649"/>
                  <a:gd name="connsiteX89" fmla="*/ 405723 w 807381"/>
                  <a:gd name="connsiteY89" fmla="*/ 882227 h 1015649"/>
                  <a:gd name="connsiteX90" fmla="*/ 349504 w 807381"/>
                  <a:gd name="connsiteY90" fmla="*/ 938344 h 1015649"/>
                  <a:gd name="connsiteX91" fmla="*/ 34544 w 807381"/>
                  <a:gd name="connsiteY91" fmla="*/ 938344 h 1015649"/>
                  <a:gd name="connsiteX92" fmla="*/ 34544 w 807381"/>
                  <a:gd name="connsiteY92" fmla="*/ 958664 h 1015649"/>
                  <a:gd name="connsiteX93" fmla="*/ 349504 w 807381"/>
                  <a:gd name="connsiteY93" fmla="*/ 958664 h 1015649"/>
                  <a:gd name="connsiteX94" fmla="*/ 425877 w 807381"/>
                  <a:gd name="connsiteY94" fmla="*/ 1014879 h 1015649"/>
                  <a:gd name="connsiteX95" fmla="*/ 482092 w 807381"/>
                  <a:gd name="connsiteY95" fmla="*/ 958664 h 1015649"/>
                  <a:gd name="connsiteX96" fmla="*/ 797052 w 807381"/>
                  <a:gd name="connsiteY96" fmla="*/ 958664 h 1015649"/>
                  <a:gd name="connsiteX97" fmla="*/ 797052 w 807381"/>
                  <a:gd name="connsiteY97" fmla="*/ 938344 h 1015649"/>
                  <a:gd name="connsiteX98" fmla="*/ 482092 w 807381"/>
                  <a:gd name="connsiteY98" fmla="*/ 938344 h 1015649"/>
                  <a:gd name="connsiteX99" fmla="*/ 425941 w 807381"/>
                  <a:gd name="connsiteY99" fmla="*/ 882227 h 1015649"/>
                  <a:gd name="connsiteX100" fmla="*/ 425941 w 807381"/>
                  <a:gd name="connsiteY100" fmla="*/ 742391 h 1015649"/>
                  <a:gd name="connsiteX101" fmla="*/ 538006 w 807381"/>
                  <a:gd name="connsiteY101" fmla="*/ 742391 h 1015649"/>
                  <a:gd name="connsiteX102" fmla="*/ 538006 w 807381"/>
                  <a:gd name="connsiteY102" fmla="*/ 722071 h 1015649"/>
                  <a:gd name="connsiteX103" fmla="*/ 49208 w 807381"/>
                  <a:gd name="connsiteY103" fmla="*/ 722071 h 1015649"/>
                  <a:gd name="connsiteX104" fmla="*/ 20320 w 807381"/>
                  <a:gd name="connsiteY104" fmla="*/ 693149 h 1015649"/>
                  <a:gd name="connsiteX105" fmla="*/ 20320 w 807381"/>
                  <a:gd name="connsiteY105" fmla="*/ 569570 h 1015649"/>
                  <a:gd name="connsiteX106" fmla="*/ 49208 w 807381"/>
                  <a:gd name="connsiteY106" fmla="*/ 540648 h 1015649"/>
                  <a:gd name="connsiteX107" fmla="*/ 758173 w 807381"/>
                  <a:gd name="connsiteY107" fmla="*/ 540648 h 1015649"/>
                  <a:gd name="connsiteX108" fmla="*/ 787061 w 807381"/>
                  <a:gd name="connsiteY108" fmla="*/ 569570 h 1015649"/>
                  <a:gd name="connsiteX109" fmla="*/ 787061 w 807381"/>
                  <a:gd name="connsiteY109" fmla="*/ 693149 h 1015649"/>
                  <a:gd name="connsiteX110" fmla="*/ 758173 w 807381"/>
                  <a:gd name="connsiteY110" fmla="*/ 722071 h 1015649"/>
                  <a:gd name="connsiteX111" fmla="*/ 635068 w 807381"/>
                  <a:gd name="connsiteY111" fmla="*/ 722071 h 1015649"/>
                  <a:gd name="connsiteX112" fmla="*/ 635068 w 807381"/>
                  <a:gd name="connsiteY112" fmla="*/ 742391 h 1015649"/>
                  <a:gd name="connsiteX113" fmla="*/ 758173 w 807381"/>
                  <a:gd name="connsiteY113" fmla="*/ 742391 h 1015649"/>
                  <a:gd name="connsiteX114" fmla="*/ 807381 w 807381"/>
                  <a:gd name="connsiteY114" fmla="*/ 693149 h 1015649"/>
                  <a:gd name="connsiteX115" fmla="*/ 807381 w 807381"/>
                  <a:gd name="connsiteY115" fmla="*/ 569570 h 1015649"/>
                  <a:gd name="connsiteX116" fmla="*/ 758173 w 807381"/>
                  <a:gd name="connsiteY116" fmla="*/ 520327 h 1015649"/>
                  <a:gd name="connsiteX117" fmla="*/ 462720 w 807381"/>
                  <a:gd name="connsiteY117" fmla="*/ 948504 h 1015649"/>
                  <a:gd name="connsiteX118" fmla="*/ 415917 w 807381"/>
                  <a:gd name="connsiteY118" fmla="*/ 995375 h 1015649"/>
                  <a:gd name="connsiteX119" fmla="*/ 369045 w 807381"/>
                  <a:gd name="connsiteY119" fmla="*/ 948572 h 1015649"/>
                  <a:gd name="connsiteX120" fmla="*/ 415849 w 807381"/>
                  <a:gd name="connsiteY120" fmla="*/ 901700 h 1015649"/>
                  <a:gd name="connsiteX121" fmla="*/ 415883 w 807381"/>
                  <a:gd name="connsiteY121" fmla="*/ 901700 h 1015649"/>
                  <a:gd name="connsiteX122" fmla="*/ 462720 w 807381"/>
                  <a:gd name="connsiteY122" fmla="*/ 948504 h 1015649"/>
                  <a:gd name="connsiteX123" fmla="*/ 693555 w 807381"/>
                  <a:gd name="connsiteY123" fmla="*/ 641536 h 1015649"/>
                  <a:gd name="connsiteX124" fmla="*/ 358919 w 807381"/>
                  <a:gd name="connsiteY124" fmla="*/ 641536 h 1015649"/>
                  <a:gd name="connsiteX125" fmla="*/ 358919 w 807381"/>
                  <a:gd name="connsiteY125" fmla="*/ 621216 h 1015649"/>
                  <a:gd name="connsiteX126" fmla="*/ 693555 w 807381"/>
                  <a:gd name="connsiteY126" fmla="*/ 621216 h 1015649"/>
                  <a:gd name="connsiteX127" fmla="*/ 74270 w 807381"/>
                  <a:gd name="connsiteY127" fmla="*/ 631376 h 1015649"/>
                  <a:gd name="connsiteX128" fmla="*/ 122326 w 807381"/>
                  <a:gd name="connsiteY128" fmla="*/ 679433 h 1015649"/>
                  <a:gd name="connsiteX129" fmla="*/ 170383 w 807381"/>
                  <a:gd name="connsiteY129" fmla="*/ 631376 h 1015649"/>
                  <a:gd name="connsiteX130" fmla="*/ 122326 w 807381"/>
                  <a:gd name="connsiteY130" fmla="*/ 583319 h 1015649"/>
                  <a:gd name="connsiteX131" fmla="*/ 74270 w 807381"/>
                  <a:gd name="connsiteY131" fmla="*/ 631376 h 1015649"/>
                  <a:gd name="connsiteX132" fmla="*/ 150063 w 807381"/>
                  <a:gd name="connsiteY132" fmla="*/ 631376 h 1015649"/>
                  <a:gd name="connsiteX133" fmla="*/ 122326 w 807381"/>
                  <a:gd name="connsiteY133" fmla="*/ 659113 h 1015649"/>
                  <a:gd name="connsiteX134" fmla="*/ 94590 w 807381"/>
                  <a:gd name="connsiteY134" fmla="*/ 631376 h 1015649"/>
                  <a:gd name="connsiteX135" fmla="*/ 122326 w 807381"/>
                  <a:gd name="connsiteY135" fmla="*/ 603639 h 1015649"/>
                  <a:gd name="connsiteX136" fmla="*/ 150063 w 807381"/>
                  <a:gd name="connsiteY136" fmla="*/ 631376 h 1015649"/>
                  <a:gd name="connsiteX137" fmla="*/ 199915 w 807381"/>
                  <a:gd name="connsiteY137" fmla="*/ 631376 h 1015649"/>
                  <a:gd name="connsiteX138" fmla="*/ 247972 w 807381"/>
                  <a:gd name="connsiteY138" fmla="*/ 679433 h 1015649"/>
                  <a:gd name="connsiteX139" fmla="*/ 296029 w 807381"/>
                  <a:gd name="connsiteY139" fmla="*/ 631376 h 1015649"/>
                  <a:gd name="connsiteX140" fmla="*/ 247972 w 807381"/>
                  <a:gd name="connsiteY140" fmla="*/ 583319 h 1015649"/>
                  <a:gd name="connsiteX141" fmla="*/ 247904 w 807381"/>
                  <a:gd name="connsiteY141" fmla="*/ 583319 h 1015649"/>
                  <a:gd name="connsiteX142" fmla="*/ 199915 w 807381"/>
                  <a:gd name="connsiteY142" fmla="*/ 631376 h 1015649"/>
                  <a:gd name="connsiteX143" fmla="*/ 275709 w 807381"/>
                  <a:gd name="connsiteY143" fmla="*/ 631376 h 1015649"/>
                  <a:gd name="connsiteX144" fmla="*/ 247972 w 807381"/>
                  <a:gd name="connsiteY144" fmla="*/ 659113 h 1015649"/>
                  <a:gd name="connsiteX145" fmla="*/ 220235 w 807381"/>
                  <a:gd name="connsiteY145" fmla="*/ 631376 h 1015649"/>
                  <a:gd name="connsiteX146" fmla="*/ 247972 w 807381"/>
                  <a:gd name="connsiteY146" fmla="*/ 603639 h 1015649"/>
                  <a:gd name="connsiteX147" fmla="*/ 275709 w 807381"/>
                  <a:gd name="connsiteY147" fmla="*/ 631376 h 1015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807381" h="1015649">
                    <a:moveTo>
                      <a:pt x="761458" y="0"/>
                    </a:moveTo>
                    <a:lnTo>
                      <a:pt x="45923" y="0"/>
                    </a:lnTo>
                    <a:cubicBezTo>
                      <a:pt x="20563" y="37"/>
                      <a:pt x="19" y="20597"/>
                      <a:pt x="0" y="45957"/>
                    </a:cubicBezTo>
                    <a:lnTo>
                      <a:pt x="0" y="176141"/>
                    </a:lnTo>
                    <a:cubicBezTo>
                      <a:pt x="19" y="201495"/>
                      <a:pt x="20568" y="222045"/>
                      <a:pt x="45923" y="222064"/>
                    </a:cubicBezTo>
                    <a:lnTo>
                      <a:pt x="761458" y="222064"/>
                    </a:lnTo>
                    <a:cubicBezTo>
                      <a:pt x="786814" y="222045"/>
                      <a:pt x="807361" y="201495"/>
                      <a:pt x="807381" y="176141"/>
                    </a:cubicBezTo>
                    <a:lnTo>
                      <a:pt x="807381" y="45957"/>
                    </a:lnTo>
                    <a:cubicBezTo>
                      <a:pt x="807364" y="20597"/>
                      <a:pt x="786817" y="37"/>
                      <a:pt x="761458" y="0"/>
                    </a:cubicBezTo>
                    <a:close/>
                    <a:moveTo>
                      <a:pt x="787061" y="176107"/>
                    </a:moveTo>
                    <a:cubicBezTo>
                      <a:pt x="787041" y="190239"/>
                      <a:pt x="775591" y="201691"/>
                      <a:pt x="761458" y="201710"/>
                    </a:cubicBezTo>
                    <a:lnTo>
                      <a:pt x="45923" y="201710"/>
                    </a:lnTo>
                    <a:cubicBezTo>
                      <a:pt x="31791" y="201691"/>
                      <a:pt x="20339" y="190239"/>
                      <a:pt x="20320" y="176107"/>
                    </a:cubicBezTo>
                    <a:lnTo>
                      <a:pt x="20320" y="45957"/>
                    </a:lnTo>
                    <a:cubicBezTo>
                      <a:pt x="20320" y="31811"/>
                      <a:pt x="31777" y="20339"/>
                      <a:pt x="45923" y="20320"/>
                    </a:cubicBezTo>
                    <a:lnTo>
                      <a:pt x="761458" y="20320"/>
                    </a:lnTo>
                    <a:cubicBezTo>
                      <a:pt x="775604" y="20339"/>
                      <a:pt x="787061" y="31811"/>
                      <a:pt x="787061" y="45957"/>
                    </a:cubicBezTo>
                    <a:close/>
                    <a:moveTo>
                      <a:pt x="761458" y="260130"/>
                    </a:moveTo>
                    <a:lnTo>
                      <a:pt x="45923" y="260130"/>
                    </a:lnTo>
                    <a:cubicBezTo>
                      <a:pt x="20550" y="260167"/>
                      <a:pt x="0" y="280747"/>
                      <a:pt x="0" y="306121"/>
                    </a:cubicBezTo>
                    <a:lnTo>
                      <a:pt x="0" y="436304"/>
                    </a:lnTo>
                    <a:cubicBezTo>
                      <a:pt x="19" y="461660"/>
                      <a:pt x="20568" y="482207"/>
                      <a:pt x="45923" y="482227"/>
                    </a:cubicBezTo>
                    <a:lnTo>
                      <a:pt x="761458" y="482227"/>
                    </a:lnTo>
                    <a:cubicBezTo>
                      <a:pt x="786814" y="482207"/>
                      <a:pt x="807361" y="461660"/>
                      <a:pt x="807381" y="436304"/>
                    </a:cubicBezTo>
                    <a:lnTo>
                      <a:pt x="807381" y="306121"/>
                    </a:lnTo>
                    <a:cubicBezTo>
                      <a:pt x="807364" y="280760"/>
                      <a:pt x="786817" y="260201"/>
                      <a:pt x="761458" y="260164"/>
                    </a:cubicBezTo>
                    <a:close/>
                    <a:moveTo>
                      <a:pt x="787061" y="436237"/>
                    </a:moveTo>
                    <a:cubicBezTo>
                      <a:pt x="787041" y="450369"/>
                      <a:pt x="775591" y="461819"/>
                      <a:pt x="761458" y="461840"/>
                    </a:cubicBezTo>
                    <a:lnTo>
                      <a:pt x="45923" y="461840"/>
                    </a:lnTo>
                    <a:cubicBezTo>
                      <a:pt x="31791" y="461819"/>
                      <a:pt x="20339" y="450369"/>
                      <a:pt x="20320" y="436237"/>
                    </a:cubicBezTo>
                    <a:lnTo>
                      <a:pt x="20320" y="306121"/>
                    </a:lnTo>
                    <a:cubicBezTo>
                      <a:pt x="20320" y="291975"/>
                      <a:pt x="31777" y="280502"/>
                      <a:pt x="45923" y="280484"/>
                    </a:cubicBezTo>
                    <a:lnTo>
                      <a:pt x="761458" y="280484"/>
                    </a:lnTo>
                    <a:cubicBezTo>
                      <a:pt x="775604" y="280502"/>
                      <a:pt x="787061" y="291975"/>
                      <a:pt x="787061" y="306121"/>
                    </a:cubicBezTo>
                    <a:close/>
                    <a:moveTo>
                      <a:pt x="358919" y="100957"/>
                    </a:moveTo>
                    <a:lnTo>
                      <a:pt x="693555" y="100957"/>
                    </a:lnTo>
                    <a:lnTo>
                      <a:pt x="693555" y="121277"/>
                    </a:lnTo>
                    <a:lnTo>
                      <a:pt x="358919" y="121277"/>
                    </a:lnTo>
                    <a:close/>
                    <a:moveTo>
                      <a:pt x="358919" y="361120"/>
                    </a:moveTo>
                    <a:lnTo>
                      <a:pt x="693555" y="361120"/>
                    </a:lnTo>
                    <a:lnTo>
                      <a:pt x="693555" y="381440"/>
                    </a:lnTo>
                    <a:lnTo>
                      <a:pt x="358919" y="381440"/>
                    </a:lnTo>
                    <a:close/>
                    <a:moveTo>
                      <a:pt x="122326" y="63094"/>
                    </a:moveTo>
                    <a:cubicBezTo>
                      <a:pt x="95785" y="63094"/>
                      <a:pt x="74270" y="84609"/>
                      <a:pt x="74270" y="111150"/>
                    </a:cubicBezTo>
                    <a:cubicBezTo>
                      <a:pt x="74270" y="137692"/>
                      <a:pt x="95785" y="159207"/>
                      <a:pt x="122327" y="159207"/>
                    </a:cubicBezTo>
                    <a:cubicBezTo>
                      <a:pt x="148868" y="159207"/>
                      <a:pt x="170383" y="137691"/>
                      <a:pt x="170383" y="111150"/>
                    </a:cubicBezTo>
                    <a:cubicBezTo>
                      <a:pt x="170383" y="111117"/>
                      <a:pt x="170383" y="111083"/>
                      <a:pt x="170383" y="111049"/>
                    </a:cubicBezTo>
                    <a:cubicBezTo>
                      <a:pt x="170346" y="84523"/>
                      <a:pt x="148852" y="63029"/>
                      <a:pt x="122326" y="62992"/>
                    </a:cubicBezTo>
                    <a:close/>
                    <a:moveTo>
                      <a:pt x="122326" y="138887"/>
                    </a:moveTo>
                    <a:cubicBezTo>
                      <a:pt x="107008" y="138887"/>
                      <a:pt x="94590" y="126469"/>
                      <a:pt x="94590" y="111150"/>
                    </a:cubicBezTo>
                    <a:cubicBezTo>
                      <a:pt x="94590" y="95832"/>
                      <a:pt x="107008" y="83414"/>
                      <a:pt x="122326" y="83414"/>
                    </a:cubicBezTo>
                    <a:cubicBezTo>
                      <a:pt x="137645" y="83414"/>
                      <a:pt x="150063" y="95832"/>
                      <a:pt x="150063" y="111150"/>
                    </a:cubicBezTo>
                    <a:cubicBezTo>
                      <a:pt x="149915" y="126374"/>
                      <a:pt x="137551" y="138648"/>
                      <a:pt x="122326" y="138684"/>
                    </a:cubicBezTo>
                    <a:close/>
                    <a:moveTo>
                      <a:pt x="247904" y="62992"/>
                    </a:moveTo>
                    <a:cubicBezTo>
                      <a:pt x="221363" y="62992"/>
                      <a:pt x="199847" y="84508"/>
                      <a:pt x="199847" y="111049"/>
                    </a:cubicBezTo>
                    <a:cubicBezTo>
                      <a:pt x="199847" y="137590"/>
                      <a:pt x="221363" y="159106"/>
                      <a:pt x="247904" y="159106"/>
                    </a:cubicBezTo>
                    <a:cubicBezTo>
                      <a:pt x="274445" y="159106"/>
                      <a:pt x="295961" y="137590"/>
                      <a:pt x="295961" y="111049"/>
                    </a:cubicBezTo>
                    <a:cubicBezTo>
                      <a:pt x="295924" y="84523"/>
                      <a:pt x="274428" y="63029"/>
                      <a:pt x="247904" y="62992"/>
                    </a:cubicBezTo>
                    <a:close/>
                    <a:moveTo>
                      <a:pt x="247904" y="138684"/>
                    </a:moveTo>
                    <a:cubicBezTo>
                      <a:pt x="232585" y="138684"/>
                      <a:pt x="220167" y="126266"/>
                      <a:pt x="220167" y="110947"/>
                    </a:cubicBezTo>
                    <a:cubicBezTo>
                      <a:pt x="220167" y="95629"/>
                      <a:pt x="232585" y="83210"/>
                      <a:pt x="247904" y="83210"/>
                    </a:cubicBezTo>
                    <a:cubicBezTo>
                      <a:pt x="263222" y="83210"/>
                      <a:pt x="275641" y="95629"/>
                      <a:pt x="275641" y="110947"/>
                    </a:cubicBezTo>
                    <a:cubicBezTo>
                      <a:pt x="275620" y="126258"/>
                      <a:pt x="263215" y="138665"/>
                      <a:pt x="247904" y="138684"/>
                    </a:cubicBezTo>
                    <a:close/>
                    <a:moveTo>
                      <a:pt x="122326" y="323156"/>
                    </a:moveTo>
                    <a:cubicBezTo>
                      <a:pt x="95785" y="323156"/>
                      <a:pt x="74270" y="344671"/>
                      <a:pt x="74270" y="371213"/>
                    </a:cubicBezTo>
                    <a:cubicBezTo>
                      <a:pt x="74270" y="397754"/>
                      <a:pt x="95785" y="419269"/>
                      <a:pt x="122326" y="419269"/>
                    </a:cubicBezTo>
                    <a:cubicBezTo>
                      <a:pt x="148867" y="419269"/>
                      <a:pt x="170383" y="397754"/>
                      <a:pt x="170383" y="371213"/>
                    </a:cubicBezTo>
                    <a:cubicBezTo>
                      <a:pt x="170346" y="344688"/>
                      <a:pt x="148852" y="323193"/>
                      <a:pt x="122326" y="323156"/>
                    </a:cubicBezTo>
                    <a:close/>
                    <a:moveTo>
                      <a:pt x="122326" y="398949"/>
                    </a:moveTo>
                    <a:cubicBezTo>
                      <a:pt x="107008" y="398949"/>
                      <a:pt x="94590" y="386530"/>
                      <a:pt x="94590" y="371213"/>
                    </a:cubicBezTo>
                    <a:cubicBezTo>
                      <a:pt x="94590" y="355895"/>
                      <a:pt x="107008" y="343476"/>
                      <a:pt x="122326" y="343476"/>
                    </a:cubicBezTo>
                    <a:cubicBezTo>
                      <a:pt x="137645" y="343476"/>
                      <a:pt x="150063" y="355895"/>
                      <a:pt x="150063" y="371213"/>
                    </a:cubicBezTo>
                    <a:cubicBezTo>
                      <a:pt x="150026" y="386517"/>
                      <a:pt x="137630" y="398912"/>
                      <a:pt x="122326" y="398949"/>
                    </a:cubicBezTo>
                    <a:close/>
                    <a:moveTo>
                      <a:pt x="247904" y="323156"/>
                    </a:moveTo>
                    <a:cubicBezTo>
                      <a:pt x="221363" y="323156"/>
                      <a:pt x="199847" y="344671"/>
                      <a:pt x="199847" y="371213"/>
                    </a:cubicBezTo>
                    <a:cubicBezTo>
                      <a:pt x="199847" y="397754"/>
                      <a:pt x="221363" y="419269"/>
                      <a:pt x="247904" y="419269"/>
                    </a:cubicBezTo>
                    <a:cubicBezTo>
                      <a:pt x="274445" y="419269"/>
                      <a:pt x="295961" y="397754"/>
                      <a:pt x="295961" y="371213"/>
                    </a:cubicBezTo>
                    <a:cubicBezTo>
                      <a:pt x="295924" y="344688"/>
                      <a:pt x="274428" y="323193"/>
                      <a:pt x="247904" y="323156"/>
                    </a:cubicBezTo>
                    <a:close/>
                    <a:moveTo>
                      <a:pt x="247904" y="398949"/>
                    </a:moveTo>
                    <a:cubicBezTo>
                      <a:pt x="232585" y="398949"/>
                      <a:pt x="220167" y="386530"/>
                      <a:pt x="220167" y="371213"/>
                    </a:cubicBezTo>
                    <a:cubicBezTo>
                      <a:pt x="220167" y="355895"/>
                      <a:pt x="232585" y="343476"/>
                      <a:pt x="247904" y="343476"/>
                    </a:cubicBezTo>
                    <a:cubicBezTo>
                      <a:pt x="263222" y="343476"/>
                      <a:pt x="275641" y="355895"/>
                      <a:pt x="275641" y="371213"/>
                    </a:cubicBezTo>
                    <a:cubicBezTo>
                      <a:pt x="275620" y="386524"/>
                      <a:pt x="263215" y="398929"/>
                      <a:pt x="247904" y="398949"/>
                    </a:cubicBezTo>
                    <a:close/>
                    <a:moveTo>
                      <a:pt x="758105" y="520327"/>
                    </a:moveTo>
                    <a:lnTo>
                      <a:pt x="49208" y="520327"/>
                    </a:lnTo>
                    <a:cubicBezTo>
                      <a:pt x="22034" y="520365"/>
                      <a:pt x="19" y="542395"/>
                      <a:pt x="0" y="569570"/>
                    </a:cubicBezTo>
                    <a:lnTo>
                      <a:pt x="0" y="693149"/>
                    </a:lnTo>
                    <a:cubicBezTo>
                      <a:pt x="19" y="720324"/>
                      <a:pt x="22034" y="742354"/>
                      <a:pt x="49208" y="742391"/>
                    </a:cubicBezTo>
                    <a:lnTo>
                      <a:pt x="405723" y="742391"/>
                    </a:lnTo>
                    <a:lnTo>
                      <a:pt x="405723" y="882227"/>
                    </a:lnTo>
                    <a:cubicBezTo>
                      <a:pt x="376740" y="886646"/>
                      <a:pt x="353978" y="909367"/>
                      <a:pt x="349504" y="938344"/>
                    </a:cubicBezTo>
                    <a:lnTo>
                      <a:pt x="34544" y="938344"/>
                    </a:lnTo>
                    <a:lnTo>
                      <a:pt x="34544" y="958664"/>
                    </a:lnTo>
                    <a:lnTo>
                      <a:pt x="349504" y="958664"/>
                    </a:lnTo>
                    <a:cubicBezTo>
                      <a:pt x="355072" y="995277"/>
                      <a:pt x="389264" y="1020443"/>
                      <a:pt x="425877" y="1014879"/>
                    </a:cubicBezTo>
                    <a:cubicBezTo>
                      <a:pt x="454900" y="1010463"/>
                      <a:pt x="477679" y="987688"/>
                      <a:pt x="482092" y="958664"/>
                    </a:cubicBezTo>
                    <a:lnTo>
                      <a:pt x="797052" y="958664"/>
                    </a:lnTo>
                    <a:lnTo>
                      <a:pt x="797052" y="938344"/>
                    </a:lnTo>
                    <a:lnTo>
                      <a:pt x="482092" y="938344"/>
                    </a:lnTo>
                    <a:cubicBezTo>
                      <a:pt x="477608" y="909398"/>
                      <a:pt x="454890" y="886694"/>
                      <a:pt x="425941" y="882227"/>
                    </a:cubicBezTo>
                    <a:lnTo>
                      <a:pt x="425941" y="742391"/>
                    </a:lnTo>
                    <a:lnTo>
                      <a:pt x="538006" y="742391"/>
                    </a:lnTo>
                    <a:lnTo>
                      <a:pt x="538006" y="722071"/>
                    </a:lnTo>
                    <a:lnTo>
                      <a:pt x="49208" y="722071"/>
                    </a:lnTo>
                    <a:cubicBezTo>
                      <a:pt x="33256" y="722034"/>
                      <a:pt x="20339" y="709100"/>
                      <a:pt x="20320" y="693149"/>
                    </a:cubicBezTo>
                    <a:lnTo>
                      <a:pt x="20320" y="569570"/>
                    </a:lnTo>
                    <a:cubicBezTo>
                      <a:pt x="20339" y="553618"/>
                      <a:pt x="33256" y="540685"/>
                      <a:pt x="49208" y="540648"/>
                    </a:cubicBezTo>
                    <a:lnTo>
                      <a:pt x="758173" y="540648"/>
                    </a:lnTo>
                    <a:cubicBezTo>
                      <a:pt x="774124" y="540685"/>
                      <a:pt x="787041" y="553618"/>
                      <a:pt x="787061" y="569570"/>
                    </a:cubicBezTo>
                    <a:lnTo>
                      <a:pt x="787061" y="693149"/>
                    </a:lnTo>
                    <a:cubicBezTo>
                      <a:pt x="787044" y="709100"/>
                      <a:pt x="774124" y="722034"/>
                      <a:pt x="758173" y="722071"/>
                    </a:cubicBezTo>
                    <a:lnTo>
                      <a:pt x="635068" y="722071"/>
                    </a:lnTo>
                    <a:lnTo>
                      <a:pt x="635068" y="742391"/>
                    </a:lnTo>
                    <a:lnTo>
                      <a:pt x="758173" y="742391"/>
                    </a:lnTo>
                    <a:cubicBezTo>
                      <a:pt x="785348" y="742354"/>
                      <a:pt x="807361" y="720324"/>
                      <a:pt x="807381" y="693149"/>
                    </a:cubicBezTo>
                    <a:lnTo>
                      <a:pt x="807381" y="569570"/>
                    </a:lnTo>
                    <a:cubicBezTo>
                      <a:pt x="807364" y="542395"/>
                      <a:pt x="785348" y="520365"/>
                      <a:pt x="758173" y="520327"/>
                    </a:cubicBezTo>
                    <a:close/>
                    <a:moveTo>
                      <a:pt x="462720" y="948504"/>
                    </a:moveTo>
                    <a:cubicBezTo>
                      <a:pt x="462741" y="974371"/>
                      <a:pt x="441784" y="995355"/>
                      <a:pt x="415917" y="995375"/>
                    </a:cubicBezTo>
                    <a:cubicBezTo>
                      <a:pt x="390049" y="995396"/>
                      <a:pt x="369065" y="974439"/>
                      <a:pt x="369045" y="948572"/>
                    </a:cubicBezTo>
                    <a:cubicBezTo>
                      <a:pt x="369025" y="922704"/>
                      <a:pt x="389981" y="901720"/>
                      <a:pt x="415849" y="901700"/>
                    </a:cubicBezTo>
                    <a:cubicBezTo>
                      <a:pt x="415859" y="901700"/>
                      <a:pt x="415873" y="901700"/>
                      <a:pt x="415883" y="901700"/>
                    </a:cubicBezTo>
                    <a:cubicBezTo>
                      <a:pt x="441730" y="901717"/>
                      <a:pt x="462683" y="922657"/>
                      <a:pt x="462720" y="948504"/>
                    </a:cubicBezTo>
                    <a:close/>
                    <a:moveTo>
                      <a:pt x="693555" y="641536"/>
                    </a:moveTo>
                    <a:lnTo>
                      <a:pt x="358919" y="641536"/>
                    </a:lnTo>
                    <a:lnTo>
                      <a:pt x="358919" y="621216"/>
                    </a:lnTo>
                    <a:lnTo>
                      <a:pt x="693555" y="621216"/>
                    </a:lnTo>
                    <a:close/>
                    <a:moveTo>
                      <a:pt x="74270" y="631376"/>
                    </a:moveTo>
                    <a:cubicBezTo>
                      <a:pt x="74270" y="657918"/>
                      <a:pt x="95785" y="679433"/>
                      <a:pt x="122326" y="679433"/>
                    </a:cubicBezTo>
                    <a:cubicBezTo>
                      <a:pt x="148867" y="679433"/>
                      <a:pt x="170383" y="657918"/>
                      <a:pt x="170383" y="631376"/>
                    </a:cubicBezTo>
                    <a:cubicBezTo>
                      <a:pt x="170383" y="604835"/>
                      <a:pt x="148867" y="583319"/>
                      <a:pt x="122326" y="583319"/>
                    </a:cubicBezTo>
                    <a:cubicBezTo>
                      <a:pt x="95801" y="583357"/>
                      <a:pt x="74307" y="604852"/>
                      <a:pt x="74270" y="631376"/>
                    </a:cubicBezTo>
                    <a:close/>
                    <a:moveTo>
                      <a:pt x="150063" y="631376"/>
                    </a:moveTo>
                    <a:cubicBezTo>
                      <a:pt x="150063" y="646694"/>
                      <a:pt x="137645" y="659113"/>
                      <a:pt x="122326" y="659113"/>
                    </a:cubicBezTo>
                    <a:cubicBezTo>
                      <a:pt x="107008" y="659113"/>
                      <a:pt x="94590" y="646694"/>
                      <a:pt x="94590" y="631376"/>
                    </a:cubicBezTo>
                    <a:cubicBezTo>
                      <a:pt x="94590" y="616058"/>
                      <a:pt x="107008" y="603639"/>
                      <a:pt x="122326" y="603639"/>
                    </a:cubicBezTo>
                    <a:cubicBezTo>
                      <a:pt x="137637" y="603660"/>
                      <a:pt x="150045" y="616065"/>
                      <a:pt x="150063" y="631376"/>
                    </a:cubicBezTo>
                    <a:close/>
                    <a:moveTo>
                      <a:pt x="199915" y="631376"/>
                    </a:moveTo>
                    <a:cubicBezTo>
                      <a:pt x="199915" y="657918"/>
                      <a:pt x="221431" y="679433"/>
                      <a:pt x="247972" y="679433"/>
                    </a:cubicBezTo>
                    <a:cubicBezTo>
                      <a:pt x="274513" y="679433"/>
                      <a:pt x="296029" y="657918"/>
                      <a:pt x="296029" y="631376"/>
                    </a:cubicBezTo>
                    <a:cubicBezTo>
                      <a:pt x="296029" y="604835"/>
                      <a:pt x="274513" y="583319"/>
                      <a:pt x="247972" y="583319"/>
                    </a:cubicBezTo>
                    <a:cubicBezTo>
                      <a:pt x="247948" y="583319"/>
                      <a:pt x="247928" y="583319"/>
                      <a:pt x="247904" y="583319"/>
                    </a:cubicBezTo>
                    <a:cubicBezTo>
                      <a:pt x="221405" y="583394"/>
                      <a:pt x="199952" y="604876"/>
                      <a:pt x="199915" y="631376"/>
                    </a:cubicBezTo>
                    <a:close/>
                    <a:moveTo>
                      <a:pt x="275709" y="631376"/>
                    </a:moveTo>
                    <a:cubicBezTo>
                      <a:pt x="275709" y="646694"/>
                      <a:pt x="263290" y="659113"/>
                      <a:pt x="247972" y="659113"/>
                    </a:cubicBezTo>
                    <a:cubicBezTo>
                      <a:pt x="232653" y="659113"/>
                      <a:pt x="220235" y="646694"/>
                      <a:pt x="220235" y="631376"/>
                    </a:cubicBezTo>
                    <a:cubicBezTo>
                      <a:pt x="220235" y="616058"/>
                      <a:pt x="232653" y="603639"/>
                      <a:pt x="247972" y="603639"/>
                    </a:cubicBezTo>
                    <a:cubicBezTo>
                      <a:pt x="263283" y="603660"/>
                      <a:pt x="275688" y="616065"/>
                      <a:pt x="275709" y="631376"/>
                    </a:cubicBezTo>
                    <a:close/>
                  </a:path>
                </a:pathLst>
              </a:custGeom>
              <a:solidFill>
                <a:srgbClr val="000000"/>
              </a:solidFill>
              <a:ln w="336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dirty="0">
                  <a:ln>
                    <a:noFill/>
                  </a:ln>
                  <a:solidFill>
                    <a:srgbClr val="000000"/>
                  </a:solidFill>
                  <a:effectLst/>
                  <a:uLnTx/>
                  <a:uFillTx/>
                  <a:latin typeface="Arial"/>
                  <a:ea typeface="+mn-ea"/>
                  <a:cs typeface="Arial"/>
                  <a:sym typeface="Arial"/>
                </a:endParaRPr>
              </a:p>
            </p:txBody>
          </p:sp>
        </p:grpSp>
        <p:sp>
          <p:nvSpPr>
            <p:cNvPr id="182" name="TextBox 1">
              <a:extLst>
                <a:ext uri="{FF2B5EF4-FFF2-40B4-BE49-F238E27FC236}">
                  <a16:creationId xmlns:a16="http://schemas.microsoft.com/office/drawing/2014/main" id="{EC1A2DEF-1EE3-435B-B83E-5DBF31E3CB03}"/>
                </a:ext>
              </a:extLst>
            </p:cNvPr>
            <p:cNvSpPr txBox="1"/>
            <p:nvPr/>
          </p:nvSpPr>
          <p:spPr>
            <a:xfrm>
              <a:off x="6128377" y="3949077"/>
              <a:ext cx="126274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rPr>
                <a:t>Data Storage</a:t>
              </a:r>
            </a:p>
          </p:txBody>
        </p:sp>
        <p:sp>
          <p:nvSpPr>
            <p:cNvPr id="183" name="TextBox 10">
              <a:extLst>
                <a:ext uri="{FF2B5EF4-FFF2-40B4-BE49-F238E27FC236}">
                  <a16:creationId xmlns:a16="http://schemas.microsoft.com/office/drawing/2014/main" id="{1C09169A-1CC1-470B-AC8A-B1D15C57B7CE}"/>
                </a:ext>
              </a:extLst>
            </p:cNvPr>
            <p:cNvSpPr txBox="1"/>
            <p:nvPr/>
          </p:nvSpPr>
          <p:spPr>
            <a:xfrm>
              <a:off x="5995812" y="5143770"/>
              <a:ext cx="1566916"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Work Sans" pitchFamily="2" charset="0"/>
                  <a:ea typeface="+mn-ea"/>
                  <a:cs typeface="Arial"/>
                  <a:sym typeface="Arial"/>
                </a:rPr>
                <a:t>Data Exchange</a:t>
              </a:r>
            </a:p>
          </p:txBody>
        </p:sp>
      </p:grpSp>
      <p:pic>
        <p:nvPicPr>
          <p:cNvPr id="192" name="Picture 236">
            <a:extLst>
              <a:ext uri="{FF2B5EF4-FFF2-40B4-BE49-F238E27FC236}">
                <a16:creationId xmlns:a16="http://schemas.microsoft.com/office/drawing/2014/main" id="{77849F38-F0C7-49A0-ACC4-C1A9073F9948}"/>
              </a:ext>
            </a:extLst>
          </p:cNvPr>
          <p:cNvPicPr>
            <a:picLocks noChangeAspect="1"/>
          </p:cNvPicPr>
          <p:nvPr/>
        </p:nvPicPr>
        <p:blipFill>
          <a:blip r:embed="rId12"/>
          <a:srcRect/>
          <a:stretch/>
        </p:blipFill>
        <p:spPr>
          <a:xfrm>
            <a:off x="4975052" y="1283294"/>
            <a:ext cx="1591673" cy="1481268"/>
          </a:xfrm>
          <a:prstGeom prst="rect">
            <a:avLst/>
          </a:prstGeom>
        </p:spPr>
      </p:pic>
      <p:sp>
        <p:nvSpPr>
          <p:cNvPr id="6" name="Rechteck 5">
            <a:extLst>
              <a:ext uri="{FF2B5EF4-FFF2-40B4-BE49-F238E27FC236}">
                <a16:creationId xmlns:a16="http://schemas.microsoft.com/office/drawing/2014/main" id="{E2A754EC-B383-4643-A3B5-A830E57E617E}"/>
              </a:ext>
            </a:extLst>
          </p:cNvPr>
          <p:cNvSpPr/>
          <p:nvPr/>
        </p:nvSpPr>
        <p:spPr>
          <a:xfrm>
            <a:off x="695323" y="3298455"/>
            <a:ext cx="5012645" cy="288781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4000" b="0" i="0" u="none" strike="noStrike" kern="1200" cap="none" spc="0" normalizeH="0" baseline="0" noProof="0" dirty="0" err="1">
                <a:ln>
                  <a:noFill/>
                </a:ln>
                <a:solidFill>
                  <a:prstClr val="white"/>
                </a:solidFill>
                <a:effectLst/>
                <a:uLnTx/>
                <a:uFillTx/>
                <a:latin typeface="Calibri" panose="020F0502020204030204"/>
                <a:ea typeface="+mn-ea"/>
                <a:cs typeface="+mn-cs"/>
              </a:rPr>
              <a:t>Passport</a:t>
            </a:r>
            <a:r>
              <a:rPr kumimoji="0" lang="de-DE" sz="4000" b="0" i="0" u="none" strike="noStrike" kern="1200" cap="none" spc="0" normalizeH="0" baseline="0" noProof="0" dirty="0">
                <a:ln>
                  <a:noFill/>
                </a:ln>
                <a:solidFill>
                  <a:prstClr val="white"/>
                </a:solidFill>
                <a:effectLst/>
                <a:uLnTx/>
                <a:uFillTx/>
                <a:latin typeface="Calibri" panose="020F0502020204030204"/>
                <a:ea typeface="+mn-ea"/>
                <a:cs typeface="+mn-cs"/>
              </a:rPr>
              <a:t> Data </a:t>
            </a:r>
            <a:r>
              <a:rPr kumimoji="0" lang="de-DE" sz="4000" b="0" i="0" u="none" strike="noStrike" kern="1200" cap="none" spc="0" normalizeH="0" baseline="0" noProof="0" dirty="0" err="1">
                <a:ln>
                  <a:noFill/>
                </a:ln>
                <a:solidFill>
                  <a:prstClr val="white"/>
                </a:solidFill>
                <a:effectLst/>
                <a:uLnTx/>
                <a:uFillTx/>
                <a:latin typeface="Calibri" panose="020F0502020204030204"/>
                <a:ea typeface="+mn-ea"/>
                <a:cs typeface="+mn-cs"/>
              </a:rPr>
              <a:t>is</a:t>
            </a:r>
            <a:r>
              <a:rPr kumimoji="0" lang="de-DE" sz="4000" b="0" i="0" u="none" strike="noStrike" kern="1200" cap="none" spc="0" normalizeH="0" baseline="0" noProof="0" dirty="0">
                <a:ln>
                  <a:noFill/>
                </a:ln>
                <a:solidFill>
                  <a:prstClr val="white"/>
                </a:solidFill>
                <a:effectLst/>
                <a:uLnTx/>
                <a:uFillTx/>
                <a:latin typeface="Calibri" panose="020F0502020204030204"/>
                <a:ea typeface="+mn-ea"/>
                <a:cs typeface="+mn-cs"/>
              </a:rPr>
              <a:t> out </a:t>
            </a:r>
            <a:r>
              <a:rPr kumimoji="0" lang="de-DE" sz="4000" b="0" i="0" u="none" strike="noStrike" kern="1200" cap="none" spc="0" normalizeH="0" baseline="0" noProof="0" dirty="0" err="1">
                <a:ln>
                  <a:noFill/>
                </a:ln>
                <a:solidFill>
                  <a:prstClr val="white"/>
                </a:solidFill>
                <a:effectLst/>
                <a:uLnTx/>
                <a:uFillTx/>
                <a:latin typeface="Calibri" panose="020F0502020204030204"/>
                <a:ea typeface="+mn-ea"/>
                <a:cs typeface="+mn-cs"/>
              </a:rPr>
              <a:t>of</a:t>
            </a:r>
            <a:r>
              <a:rPr kumimoji="0" lang="de-DE" sz="4000" b="0"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de-DE" sz="4000" b="0" i="0" u="none" strike="noStrike" kern="1200" cap="none" spc="0" normalizeH="0" baseline="0" noProof="0" dirty="0" err="1">
                <a:ln>
                  <a:noFill/>
                </a:ln>
                <a:solidFill>
                  <a:prstClr val="white"/>
                </a:solidFill>
                <a:effectLst/>
                <a:uLnTx/>
                <a:uFillTx/>
                <a:latin typeface="Calibri" panose="020F0502020204030204"/>
                <a:ea typeface="+mn-ea"/>
                <a:cs typeface="+mn-cs"/>
              </a:rPr>
              <a:t>Scope</a:t>
            </a:r>
            <a:r>
              <a:rPr kumimoji="0" lang="de-DE" sz="4000" b="0" i="0" u="none" strike="noStrike" kern="1200" cap="none" spc="0" normalizeH="0" baseline="0" noProof="0" dirty="0">
                <a:ln>
                  <a:noFill/>
                </a:ln>
                <a:solidFill>
                  <a:prstClr val="white"/>
                </a:solidFill>
                <a:effectLst/>
                <a:uLnTx/>
                <a:uFillTx/>
                <a:latin typeface="Calibri" panose="020F0502020204030204"/>
                <a:ea typeface="+mn-ea"/>
                <a:cs typeface="+mn-cs"/>
              </a:rPr>
              <a:t> in JTC 24</a:t>
            </a:r>
          </a:p>
        </p:txBody>
      </p:sp>
    </p:spTree>
    <p:extLst>
      <p:ext uri="{BB962C8B-B14F-4D97-AF65-F5344CB8AC3E}">
        <p14:creationId xmlns:p14="http://schemas.microsoft.com/office/powerpoint/2010/main" val="17458811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5DB59E-E1BF-484B-BDE0-615E8A3DCB0B}"/>
              </a:ext>
            </a:extLst>
          </p:cNvPr>
          <p:cNvSpPr>
            <a:spLocks noGrp="1"/>
          </p:cNvSpPr>
          <p:nvPr>
            <p:ph type="title"/>
          </p:nvPr>
        </p:nvSpPr>
        <p:spPr/>
        <p:txBody>
          <a:bodyPr/>
          <a:lstStyle/>
          <a:p>
            <a:r>
              <a:rPr lang="de-DE" dirty="0" err="1"/>
              <a:t>Process</a:t>
            </a:r>
            <a:r>
              <a:rPr lang="de-DE" dirty="0"/>
              <a:t> </a:t>
            </a:r>
            <a:r>
              <a:rPr lang="de-DE" dirty="0" err="1"/>
              <a:t>Scope</a:t>
            </a:r>
            <a:r>
              <a:rPr lang="de-DE" dirty="0"/>
              <a:t> </a:t>
            </a:r>
            <a:r>
              <a:rPr lang="de-DE" dirty="0" err="1"/>
              <a:t>of</a:t>
            </a:r>
            <a:r>
              <a:rPr lang="de-DE" dirty="0"/>
              <a:t> JTC24</a:t>
            </a:r>
          </a:p>
        </p:txBody>
      </p:sp>
      <p:sp>
        <p:nvSpPr>
          <p:cNvPr id="3" name="Datumsplatzhalter 2">
            <a:extLst>
              <a:ext uri="{FF2B5EF4-FFF2-40B4-BE49-F238E27FC236}">
                <a16:creationId xmlns:a16="http://schemas.microsoft.com/office/drawing/2014/main" id="{8D1ABD9B-2B14-482F-AADD-5D13C20BDF5F}"/>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434D8D-0DA2-4DCE-B3BF-2A79FAC4B986}" type="datetime3">
              <a:rPr kumimoji="0" lang="en-US" sz="800" b="0" i="0" u="none" strike="noStrike" kern="1200" cap="none" spc="0" normalizeH="0" baseline="0" noProof="0" smtClean="0">
                <a:ln>
                  <a:noFill/>
                </a:ln>
                <a:solidFill>
                  <a:prstClr val="black">
                    <a:tint val="75000"/>
                  </a:prst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21 November 2024</a:t>
            </a:fld>
            <a:endParaRPr kumimoji="0" lang="en-GB" sz="800" b="0" i="0" u="none" strike="noStrike" kern="1200" cap="none" spc="0" normalizeH="0" baseline="0" noProof="0" dirty="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sp>
        <p:nvSpPr>
          <p:cNvPr id="4" name="Fußzeilenplatzhalter 3">
            <a:extLst>
              <a:ext uri="{FF2B5EF4-FFF2-40B4-BE49-F238E27FC236}">
                <a16:creationId xmlns:a16="http://schemas.microsoft.com/office/drawing/2014/main" id="{241E3BE0-10F4-46CF-B70F-02A48973F5B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rPr>
              <a:t>Name of presenter / event</a:t>
            </a:r>
            <a:endParaRPr kumimoji="0" lang="en-GB" sz="800" b="0" i="0" u="none" strike="noStrike" kern="1200" cap="none" spc="0" normalizeH="0" baseline="0" noProof="0" dirty="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sp>
        <p:nvSpPr>
          <p:cNvPr id="5" name="Foliennummernplatzhalter 4">
            <a:extLst>
              <a:ext uri="{FF2B5EF4-FFF2-40B4-BE49-F238E27FC236}">
                <a16:creationId xmlns:a16="http://schemas.microsoft.com/office/drawing/2014/main" id="{E780BA26-3CD8-4FFE-BB73-AF3E2D0517E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E0195ED-8849-425B-853E-36B7CC572174}" type="slidenum">
              <a:rPr kumimoji="0" lang="en-GB" sz="800" b="0" i="0" u="none" strike="noStrike" kern="1200" cap="none" spc="0" normalizeH="0" baseline="0" noProof="0" smtClean="0">
                <a:ln>
                  <a:noFill/>
                </a:ln>
                <a:solidFill>
                  <a:prstClr val="black">
                    <a:tint val="75000"/>
                  </a:prst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GB" sz="800"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endParaRPr>
          </a:p>
        </p:txBody>
      </p:sp>
      <p:sp>
        <p:nvSpPr>
          <p:cNvPr id="142" name="Subtitle 3">
            <a:extLst>
              <a:ext uri="{FF2B5EF4-FFF2-40B4-BE49-F238E27FC236}">
                <a16:creationId xmlns:a16="http://schemas.microsoft.com/office/drawing/2014/main" id="{4F5A8408-9D66-452B-B841-89F06BC9D659}"/>
              </a:ext>
            </a:extLst>
          </p:cNvPr>
          <p:cNvSpPr txBox="1">
            <a:spLocks/>
          </p:cNvSpPr>
          <p:nvPr/>
        </p:nvSpPr>
        <p:spPr>
          <a:xfrm>
            <a:off x="2996350" y="5986831"/>
            <a:ext cx="5509200" cy="2988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666666"/>
              </a:buClr>
              <a:buSzPts val="900"/>
              <a:buFont typeface="Work Sans"/>
              <a:buNone/>
              <a:defRPr sz="900" b="0" i="0" u="none" strike="noStrike" cap="none">
                <a:solidFill>
                  <a:srgbClr val="666666"/>
                </a:solidFill>
                <a:latin typeface="Work Sans"/>
                <a:ea typeface="Work Sans"/>
                <a:cs typeface="Work Sans"/>
                <a:sym typeface="Work Sans"/>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666666"/>
              </a:buClr>
              <a:buSzPts val="900"/>
              <a:buFont typeface="Work Sans"/>
              <a:buNone/>
              <a:tabLst/>
              <a:defRPr/>
            </a:pPr>
            <a:r>
              <a:rPr kumimoji="0" lang="en-GB" sz="900" b="0" i="0" u="none" strike="noStrike" kern="0" cap="none" spc="0" normalizeH="0" baseline="0" noProof="0">
                <a:ln>
                  <a:noFill/>
                </a:ln>
                <a:solidFill>
                  <a:srgbClr val="666666"/>
                </a:solidFill>
                <a:effectLst/>
                <a:uLnTx/>
                <a:uFillTx/>
                <a:latin typeface="Work Sans"/>
                <a:sym typeface="Arial"/>
              </a:rPr>
              <a:t>1) Galatola, M. Digital Product Passport (DPP). Circular Economy Europe. [Online] [Cited: 20 03 2023.] https://circulareconomy.europa.eu/platform/sites/default/files/michele-galatola-european-commission.pdf</a:t>
            </a:r>
            <a:endParaRPr kumimoji="0" lang="en-GB" sz="900" b="0" i="0" u="none" strike="noStrike" kern="0" cap="none" spc="0" normalizeH="0" baseline="0" noProof="0">
              <a:ln>
                <a:noFill/>
              </a:ln>
              <a:solidFill>
                <a:srgbClr val="666666"/>
              </a:solidFill>
              <a:effectLst/>
              <a:uLnTx/>
              <a:uFillTx/>
              <a:latin typeface="Work Sans"/>
              <a:sym typeface="Work Sans"/>
            </a:endParaRPr>
          </a:p>
        </p:txBody>
      </p:sp>
      <p:sp>
        <p:nvSpPr>
          <p:cNvPr id="143" name="Slide Number Placeholder 3">
            <a:extLst>
              <a:ext uri="{FF2B5EF4-FFF2-40B4-BE49-F238E27FC236}">
                <a16:creationId xmlns:a16="http://schemas.microsoft.com/office/drawing/2014/main" id="{39F64278-ED29-46C8-BFD3-9A0701DCED91}"/>
              </a:ext>
            </a:extLst>
          </p:cNvPr>
          <p:cNvSpPr txBox="1">
            <a:spLocks/>
          </p:cNvSpPr>
          <p:nvPr/>
        </p:nvSpPr>
        <p:spPr>
          <a:xfrm>
            <a:off x="1938149" y="5987881"/>
            <a:ext cx="789300" cy="2988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buNone/>
              <a:defRPr sz="1200" b="0" i="0" u="none" strike="noStrike" cap="none">
                <a:solidFill>
                  <a:srgbClr val="999999"/>
                </a:solidFill>
                <a:latin typeface="Arial"/>
                <a:ea typeface="Arial"/>
                <a:cs typeface="Arial"/>
                <a:sym typeface="Arial"/>
              </a:defRPr>
            </a:lvl1pPr>
            <a:lvl2pPr marR="0" lvl="1" algn="ctr" rtl="0">
              <a:lnSpc>
                <a:spcPct val="100000"/>
              </a:lnSpc>
              <a:spcBef>
                <a:spcPts val="0"/>
              </a:spcBef>
              <a:spcAft>
                <a:spcPts val="0"/>
              </a:spcAft>
              <a:buClr>
                <a:srgbClr val="000000"/>
              </a:buClr>
              <a:buFont typeface="Arial"/>
              <a:buNone/>
              <a:defRPr sz="1200" b="0" i="0" u="none" strike="noStrike" cap="none">
                <a:solidFill>
                  <a:srgbClr val="999999"/>
                </a:solidFill>
                <a:latin typeface="Arial"/>
                <a:ea typeface="Arial"/>
                <a:cs typeface="Arial"/>
                <a:sym typeface="Arial"/>
              </a:defRPr>
            </a:lvl2pPr>
            <a:lvl3pPr marR="0" lvl="2" algn="ctr" rtl="0">
              <a:lnSpc>
                <a:spcPct val="100000"/>
              </a:lnSpc>
              <a:spcBef>
                <a:spcPts val="0"/>
              </a:spcBef>
              <a:spcAft>
                <a:spcPts val="0"/>
              </a:spcAft>
              <a:buClr>
                <a:srgbClr val="000000"/>
              </a:buClr>
              <a:buFont typeface="Arial"/>
              <a:buNone/>
              <a:defRPr sz="1200" b="0" i="0" u="none" strike="noStrike" cap="none">
                <a:solidFill>
                  <a:srgbClr val="999999"/>
                </a:solidFill>
                <a:latin typeface="Arial"/>
                <a:ea typeface="Arial"/>
                <a:cs typeface="Arial"/>
                <a:sym typeface="Arial"/>
              </a:defRPr>
            </a:lvl3pPr>
            <a:lvl4pPr marR="0" lvl="3" algn="ctr" rtl="0">
              <a:lnSpc>
                <a:spcPct val="100000"/>
              </a:lnSpc>
              <a:spcBef>
                <a:spcPts val="0"/>
              </a:spcBef>
              <a:spcAft>
                <a:spcPts val="0"/>
              </a:spcAft>
              <a:buClr>
                <a:srgbClr val="000000"/>
              </a:buClr>
              <a:buFont typeface="Arial"/>
              <a:buNone/>
              <a:defRPr sz="1200" b="0" i="0" u="none" strike="noStrike" cap="none">
                <a:solidFill>
                  <a:srgbClr val="999999"/>
                </a:solidFill>
                <a:latin typeface="Arial"/>
                <a:ea typeface="Arial"/>
                <a:cs typeface="Arial"/>
                <a:sym typeface="Arial"/>
              </a:defRPr>
            </a:lvl4pPr>
            <a:lvl5pPr marR="0" lvl="4" algn="ctr" rtl="0">
              <a:lnSpc>
                <a:spcPct val="100000"/>
              </a:lnSpc>
              <a:spcBef>
                <a:spcPts val="0"/>
              </a:spcBef>
              <a:spcAft>
                <a:spcPts val="0"/>
              </a:spcAft>
              <a:buClr>
                <a:srgbClr val="000000"/>
              </a:buClr>
              <a:buFont typeface="Arial"/>
              <a:buNone/>
              <a:defRPr sz="1200" b="0" i="0" u="none" strike="noStrike" cap="none">
                <a:solidFill>
                  <a:srgbClr val="999999"/>
                </a:solidFill>
                <a:latin typeface="Arial"/>
                <a:ea typeface="Arial"/>
                <a:cs typeface="Arial"/>
                <a:sym typeface="Arial"/>
              </a:defRPr>
            </a:lvl5pPr>
            <a:lvl6pPr marR="0" lvl="5" algn="ctr" rtl="0">
              <a:lnSpc>
                <a:spcPct val="100000"/>
              </a:lnSpc>
              <a:spcBef>
                <a:spcPts val="0"/>
              </a:spcBef>
              <a:spcAft>
                <a:spcPts val="0"/>
              </a:spcAft>
              <a:buClr>
                <a:srgbClr val="000000"/>
              </a:buClr>
              <a:buFont typeface="Arial"/>
              <a:buNone/>
              <a:defRPr sz="1200" b="0" i="0" u="none" strike="noStrike" cap="none">
                <a:solidFill>
                  <a:srgbClr val="999999"/>
                </a:solidFill>
                <a:latin typeface="Arial"/>
                <a:ea typeface="Arial"/>
                <a:cs typeface="Arial"/>
                <a:sym typeface="Arial"/>
              </a:defRPr>
            </a:lvl6pPr>
            <a:lvl7pPr marR="0" lvl="6" algn="ctr" rtl="0">
              <a:lnSpc>
                <a:spcPct val="100000"/>
              </a:lnSpc>
              <a:spcBef>
                <a:spcPts val="0"/>
              </a:spcBef>
              <a:spcAft>
                <a:spcPts val="0"/>
              </a:spcAft>
              <a:buClr>
                <a:srgbClr val="000000"/>
              </a:buClr>
              <a:buFont typeface="Arial"/>
              <a:buNone/>
              <a:defRPr sz="1200" b="0" i="0" u="none" strike="noStrike" cap="none">
                <a:solidFill>
                  <a:srgbClr val="999999"/>
                </a:solidFill>
                <a:latin typeface="Arial"/>
                <a:ea typeface="Arial"/>
                <a:cs typeface="Arial"/>
                <a:sym typeface="Arial"/>
              </a:defRPr>
            </a:lvl7pPr>
            <a:lvl8pPr marR="0" lvl="7" algn="ctr" rtl="0">
              <a:lnSpc>
                <a:spcPct val="100000"/>
              </a:lnSpc>
              <a:spcBef>
                <a:spcPts val="0"/>
              </a:spcBef>
              <a:spcAft>
                <a:spcPts val="0"/>
              </a:spcAft>
              <a:buClr>
                <a:srgbClr val="000000"/>
              </a:buClr>
              <a:buFont typeface="Arial"/>
              <a:buNone/>
              <a:defRPr sz="1200" b="0" i="0" u="none" strike="noStrike" cap="none">
                <a:solidFill>
                  <a:srgbClr val="999999"/>
                </a:solidFill>
                <a:latin typeface="Arial"/>
                <a:ea typeface="Arial"/>
                <a:cs typeface="Arial"/>
                <a:sym typeface="Arial"/>
              </a:defRPr>
            </a:lvl8pPr>
            <a:lvl9pPr marR="0" lvl="8" algn="ctr" rtl="0">
              <a:lnSpc>
                <a:spcPct val="100000"/>
              </a:lnSpc>
              <a:spcBef>
                <a:spcPts val="0"/>
              </a:spcBef>
              <a:spcAft>
                <a:spcPts val="0"/>
              </a:spcAft>
              <a:buClr>
                <a:srgbClr val="000000"/>
              </a:buClr>
              <a:buFont typeface="Arial"/>
              <a:buNone/>
              <a:defRPr sz="1200" b="0" i="0" u="none" strike="noStrike" cap="none">
                <a:solidFill>
                  <a:srgbClr val="999999"/>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999999"/>
                </a:solidFill>
                <a:effectLst/>
                <a:uLnTx/>
                <a:uFillTx/>
                <a:latin typeface="Arial"/>
                <a:cs typeface="Arial"/>
                <a:sym typeface="Arial"/>
              </a:rPr>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t>45</a:t>
            </a:fld>
            <a:endParaRPr kumimoji="0" lang="en-GB" sz="1200" b="0" i="0" u="none" strike="noStrike" kern="0" cap="none" spc="0" normalizeH="0" baseline="0" noProof="0">
              <a:ln>
                <a:noFill/>
              </a:ln>
              <a:solidFill>
                <a:srgbClr val="999999"/>
              </a:solidFill>
              <a:effectLst/>
              <a:uLnTx/>
              <a:uFillTx/>
              <a:latin typeface="Arial"/>
              <a:cs typeface="Arial"/>
              <a:sym typeface="Arial"/>
            </a:endParaRPr>
          </a:p>
        </p:txBody>
      </p:sp>
      <p:grpSp>
        <p:nvGrpSpPr>
          <p:cNvPr id="144" name="Group 7">
            <a:extLst>
              <a:ext uri="{FF2B5EF4-FFF2-40B4-BE49-F238E27FC236}">
                <a16:creationId xmlns:a16="http://schemas.microsoft.com/office/drawing/2014/main" id="{37D4F1A7-46FF-4209-B4A6-24E4C41FA8E1}"/>
              </a:ext>
            </a:extLst>
          </p:cNvPr>
          <p:cNvGrpSpPr/>
          <p:nvPr/>
        </p:nvGrpSpPr>
        <p:grpSpPr>
          <a:xfrm>
            <a:off x="506914" y="1252730"/>
            <a:ext cx="8219256" cy="4584911"/>
            <a:chOff x="2621464" y="1501599"/>
            <a:chExt cx="8219256" cy="4584911"/>
          </a:xfrm>
        </p:grpSpPr>
        <p:grpSp>
          <p:nvGrpSpPr>
            <p:cNvPr id="145" name="Group 155">
              <a:extLst>
                <a:ext uri="{FF2B5EF4-FFF2-40B4-BE49-F238E27FC236}">
                  <a16:creationId xmlns:a16="http://schemas.microsoft.com/office/drawing/2014/main" id="{766DB3A5-6EAC-4495-AC5F-EAD18DE8418F}"/>
                </a:ext>
              </a:extLst>
            </p:cNvPr>
            <p:cNvGrpSpPr/>
            <p:nvPr/>
          </p:nvGrpSpPr>
          <p:grpSpPr>
            <a:xfrm>
              <a:off x="2731426" y="1601605"/>
              <a:ext cx="8028022" cy="4439197"/>
              <a:chOff x="2444045" y="1299680"/>
              <a:chExt cx="8318295" cy="4599710"/>
            </a:xfrm>
          </p:grpSpPr>
          <p:cxnSp>
            <p:nvCxnSpPr>
              <p:cNvPr id="147" name="Verbinder: gekrümmt 52">
                <a:extLst>
                  <a:ext uri="{FF2B5EF4-FFF2-40B4-BE49-F238E27FC236}">
                    <a16:creationId xmlns:a16="http://schemas.microsoft.com/office/drawing/2014/main" id="{14780269-2AB2-4FFA-A919-1C5E600BE6C2}"/>
                  </a:ext>
                </a:extLst>
              </p:cNvPr>
              <p:cNvCxnSpPr>
                <a:cxnSpLocks/>
                <a:stCxn id="156" idx="0"/>
                <a:endCxn id="165" idx="1"/>
              </p:cNvCxnSpPr>
              <p:nvPr/>
            </p:nvCxnSpPr>
            <p:spPr>
              <a:xfrm rot="5400000" flipH="1" flipV="1">
                <a:off x="6741783" y="4183881"/>
                <a:ext cx="1237058" cy="875483"/>
              </a:xfrm>
              <a:prstGeom prst="curvedConnector2">
                <a:avLst/>
              </a:prstGeom>
              <a:noFill/>
              <a:ln w="12700" cap="flat" cmpd="sng" algn="ctr">
                <a:solidFill>
                  <a:srgbClr val="00933E"/>
                </a:solidFill>
                <a:prstDash val="solid"/>
                <a:tailEnd type="triangle"/>
              </a:ln>
              <a:effectLst/>
            </p:spPr>
          </p:cxnSp>
          <p:cxnSp>
            <p:nvCxnSpPr>
              <p:cNvPr id="148" name="Verbinder: gekrümmt 55">
                <a:extLst>
                  <a:ext uri="{FF2B5EF4-FFF2-40B4-BE49-F238E27FC236}">
                    <a16:creationId xmlns:a16="http://schemas.microsoft.com/office/drawing/2014/main" id="{7DCB042E-EB8B-4FE6-915C-EF3C209605EE}"/>
                  </a:ext>
                </a:extLst>
              </p:cNvPr>
              <p:cNvCxnSpPr>
                <a:cxnSpLocks/>
                <a:stCxn id="155" idx="0"/>
                <a:endCxn id="151" idx="2"/>
              </p:cNvCxnSpPr>
              <p:nvPr/>
            </p:nvCxnSpPr>
            <p:spPr>
              <a:xfrm rot="5400000" flipH="1" flipV="1">
                <a:off x="5935959" y="4695546"/>
                <a:ext cx="708365" cy="380846"/>
              </a:xfrm>
              <a:prstGeom prst="curvedConnector3">
                <a:avLst>
                  <a:gd name="adj1" fmla="val 50000"/>
                </a:avLst>
              </a:prstGeom>
              <a:noFill/>
              <a:ln w="9525" cap="flat" cmpd="sng" algn="ctr">
                <a:solidFill>
                  <a:srgbClr val="00C452">
                    <a:lumMod val="75000"/>
                  </a:srgbClr>
                </a:solidFill>
                <a:prstDash val="dash"/>
                <a:tailEnd type="triangle"/>
              </a:ln>
              <a:effectLst/>
            </p:spPr>
          </p:cxnSp>
          <p:cxnSp>
            <p:nvCxnSpPr>
              <p:cNvPr id="149" name="Verbinder: gekrümmt 58">
                <a:extLst>
                  <a:ext uri="{FF2B5EF4-FFF2-40B4-BE49-F238E27FC236}">
                    <a16:creationId xmlns:a16="http://schemas.microsoft.com/office/drawing/2014/main" id="{2AEC5C4B-02F6-47BA-A008-82C41A9F99C4}"/>
                  </a:ext>
                </a:extLst>
              </p:cNvPr>
              <p:cNvCxnSpPr>
                <a:cxnSpLocks/>
                <a:stCxn id="175" idx="0"/>
                <a:endCxn id="151" idx="2"/>
              </p:cNvCxnSpPr>
              <p:nvPr/>
            </p:nvCxnSpPr>
            <p:spPr>
              <a:xfrm rot="5400000" flipH="1" flipV="1">
                <a:off x="5534141" y="4284230"/>
                <a:ext cx="698867" cy="1193980"/>
              </a:xfrm>
              <a:prstGeom prst="curvedConnector3">
                <a:avLst>
                  <a:gd name="adj1" fmla="val 50000"/>
                </a:avLst>
              </a:prstGeom>
              <a:noFill/>
              <a:ln w="9525" cap="flat" cmpd="sng" algn="ctr">
                <a:solidFill>
                  <a:srgbClr val="00C452">
                    <a:lumMod val="75000"/>
                  </a:srgbClr>
                </a:solidFill>
                <a:prstDash val="dash"/>
                <a:tailEnd type="triangle"/>
              </a:ln>
              <a:effectLst/>
            </p:spPr>
          </p:cxnSp>
          <p:cxnSp>
            <p:nvCxnSpPr>
              <p:cNvPr id="150" name="Verbinder: gekrümmt 64">
                <a:extLst>
                  <a:ext uri="{FF2B5EF4-FFF2-40B4-BE49-F238E27FC236}">
                    <a16:creationId xmlns:a16="http://schemas.microsoft.com/office/drawing/2014/main" id="{333610E1-6F54-4681-A274-F1712B9A5E69}"/>
                  </a:ext>
                </a:extLst>
              </p:cNvPr>
              <p:cNvCxnSpPr>
                <a:cxnSpLocks/>
                <a:stCxn id="154" idx="0"/>
                <a:endCxn id="151" idx="2"/>
              </p:cNvCxnSpPr>
              <p:nvPr/>
            </p:nvCxnSpPr>
            <p:spPr>
              <a:xfrm rot="5400000" flipH="1" flipV="1">
                <a:off x="5115626" y="3875214"/>
                <a:ext cx="708365" cy="2021511"/>
              </a:xfrm>
              <a:prstGeom prst="curvedConnector3">
                <a:avLst>
                  <a:gd name="adj1" fmla="val 50000"/>
                </a:avLst>
              </a:prstGeom>
              <a:noFill/>
              <a:ln w="9525" cap="flat" cmpd="sng" algn="ctr">
                <a:solidFill>
                  <a:srgbClr val="00C452">
                    <a:lumMod val="75000"/>
                  </a:srgbClr>
                </a:solidFill>
                <a:prstDash val="dash"/>
                <a:tailEnd type="triangle"/>
              </a:ln>
              <a:effectLst/>
            </p:spPr>
          </p:cxnSp>
          <p:sp>
            <p:nvSpPr>
              <p:cNvPr id="151" name="Rectangle 1">
                <a:extLst>
                  <a:ext uri="{FF2B5EF4-FFF2-40B4-BE49-F238E27FC236}">
                    <a16:creationId xmlns:a16="http://schemas.microsoft.com/office/drawing/2014/main" id="{546231DA-0933-4DBF-8742-2BD89AAA4C38}"/>
                  </a:ext>
                </a:extLst>
              </p:cNvPr>
              <p:cNvSpPr/>
              <p:nvPr/>
            </p:nvSpPr>
            <p:spPr>
              <a:xfrm>
                <a:off x="2444045" y="4368298"/>
                <a:ext cx="8073037" cy="163488"/>
              </a:xfrm>
              <a:prstGeom prst="rect">
                <a:avLst/>
              </a:prstGeom>
              <a:solidFill>
                <a:srgbClr val="F2F2F2">
                  <a:alpha val="63137"/>
                </a:srgbClr>
              </a:solidFill>
              <a:ln w="6350" cap="flat" cmpd="sng" algn="ctr">
                <a:solidFill>
                  <a:srgbClr val="696969">
                    <a:lumMod val="40000"/>
                    <a:lumOff val="60000"/>
                  </a:srgbClr>
                </a:solidFill>
                <a:prstDash val="dashDot"/>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800" b="0" i="0" u="none" strike="noStrike" kern="0" cap="none" spc="0" normalizeH="0" baseline="0" noProof="0">
                    <a:ln>
                      <a:noFill/>
                    </a:ln>
                    <a:solidFill>
                      <a:srgbClr val="000000"/>
                    </a:solidFill>
                    <a:effectLst/>
                    <a:uLnTx/>
                    <a:uFillTx/>
                    <a:latin typeface="Work Sans" pitchFamily="2" charset="0"/>
                    <a:ea typeface="+mn-ea"/>
                    <a:cs typeface="+mn-cs"/>
                    <a:sym typeface="Arial"/>
                  </a:rPr>
                  <a:t>Optional supportive systems (e.g., traceability systems)</a:t>
                </a:r>
              </a:p>
            </p:txBody>
          </p:sp>
          <p:sp>
            <p:nvSpPr>
              <p:cNvPr id="152" name="Arrow: Pentagon 16">
                <a:extLst>
                  <a:ext uri="{FF2B5EF4-FFF2-40B4-BE49-F238E27FC236}">
                    <a16:creationId xmlns:a16="http://schemas.microsoft.com/office/drawing/2014/main" id="{AEC52643-AB86-4ED8-9D61-7815A5ECF384}"/>
                  </a:ext>
                </a:extLst>
              </p:cNvPr>
              <p:cNvSpPr/>
              <p:nvPr/>
            </p:nvSpPr>
            <p:spPr>
              <a:xfrm>
                <a:off x="2444045" y="5240151"/>
                <a:ext cx="943850" cy="410498"/>
              </a:xfrm>
              <a:prstGeom prst="homePlate">
                <a:avLst/>
              </a:prstGeom>
              <a:solidFill>
                <a:srgbClr val="00E175"/>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0" cap="none" spc="0" normalizeH="0" baseline="0" noProof="0">
                    <a:ln>
                      <a:noFill/>
                    </a:ln>
                    <a:solidFill>
                      <a:srgbClr val="000000"/>
                    </a:solidFill>
                    <a:effectLst/>
                    <a:uLnTx/>
                    <a:uFillTx/>
                    <a:latin typeface="Work Sans" pitchFamily="2" charset="0"/>
                    <a:ea typeface="+mn-ea"/>
                    <a:cs typeface="+mn-cs"/>
                    <a:sym typeface="Arial"/>
                  </a:rPr>
                  <a:t>Miner</a:t>
                </a:r>
              </a:p>
            </p:txBody>
          </p:sp>
          <p:sp>
            <p:nvSpPr>
              <p:cNvPr id="153" name="Arrow: Chevron 17">
                <a:extLst>
                  <a:ext uri="{FF2B5EF4-FFF2-40B4-BE49-F238E27FC236}">
                    <a16:creationId xmlns:a16="http://schemas.microsoft.com/office/drawing/2014/main" id="{ED8CAACF-4544-49A0-989D-8817D3876699}"/>
                  </a:ext>
                </a:extLst>
              </p:cNvPr>
              <p:cNvSpPr/>
              <p:nvPr/>
            </p:nvSpPr>
            <p:spPr>
              <a:xfrm>
                <a:off x="3266898" y="5240151"/>
                <a:ext cx="943850" cy="410498"/>
              </a:xfrm>
              <a:prstGeom prst="chevron">
                <a:avLst/>
              </a:prstGeom>
              <a:solidFill>
                <a:srgbClr val="00E175"/>
              </a:solidFill>
              <a:ln w="25400" cap="flat" cmpd="sng" algn="ctr">
                <a:noFill/>
                <a:prstDash val="solid"/>
              </a:ln>
              <a:effectLst/>
            </p:spPr>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0" cap="none" spc="0" normalizeH="0" baseline="0" noProof="0">
                    <a:ln>
                      <a:noFill/>
                    </a:ln>
                    <a:solidFill>
                      <a:srgbClr val="000000"/>
                    </a:solidFill>
                    <a:effectLst/>
                    <a:uLnTx/>
                    <a:uFillTx/>
                    <a:latin typeface="Work Sans" pitchFamily="2" charset="0"/>
                    <a:ea typeface="+mn-ea"/>
                    <a:cs typeface="+mn-cs"/>
                    <a:sym typeface="Arial"/>
                  </a:rPr>
                  <a:t>Refiner</a:t>
                </a:r>
              </a:p>
            </p:txBody>
          </p:sp>
          <p:sp>
            <p:nvSpPr>
              <p:cNvPr id="154" name="Arrow: Chevron 18">
                <a:extLst>
                  <a:ext uri="{FF2B5EF4-FFF2-40B4-BE49-F238E27FC236}">
                    <a16:creationId xmlns:a16="http://schemas.microsoft.com/office/drawing/2014/main" id="{4D92D9C2-0E63-4AD3-B9EB-C28CD36BCFC8}"/>
                  </a:ext>
                </a:extLst>
              </p:cNvPr>
              <p:cNvSpPr/>
              <p:nvPr/>
            </p:nvSpPr>
            <p:spPr>
              <a:xfrm>
                <a:off x="4089752" y="5240151"/>
                <a:ext cx="943850" cy="410498"/>
              </a:xfrm>
              <a:prstGeom prst="chevron">
                <a:avLst/>
              </a:prstGeom>
              <a:solidFill>
                <a:srgbClr val="00E175"/>
              </a:solidFill>
              <a:ln w="25400" cap="flat" cmpd="sng" algn="ctr">
                <a:noFill/>
                <a:prstDash val="solid"/>
              </a:ln>
              <a:effectLst/>
            </p:spPr>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0" cap="none" spc="0" normalizeH="0" baseline="0" noProof="0">
                    <a:ln>
                      <a:noFill/>
                    </a:ln>
                    <a:solidFill>
                      <a:srgbClr val="000000"/>
                    </a:solidFill>
                    <a:effectLst/>
                    <a:uLnTx/>
                    <a:uFillTx/>
                    <a:latin typeface="Work Sans" pitchFamily="2" charset="0"/>
                    <a:ea typeface="+mn-ea"/>
                    <a:cs typeface="+mn-cs"/>
                    <a:sym typeface="Arial"/>
                  </a:rPr>
                  <a:t>Precursor and CAM producer</a:t>
                </a:r>
              </a:p>
            </p:txBody>
          </p:sp>
          <p:sp>
            <p:nvSpPr>
              <p:cNvPr id="155" name="Arrow: Chevron 21">
                <a:extLst>
                  <a:ext uri="{FF2B5EF4-FFF2-40B4-BE49-F238E27FC236}">
                    <a16:creationId xmlns:a16="http://schemas.microsoft.com/office/drawing/2014/main" id="{499B75C6-6F32-4DC9-B980-D6287C3BD9F7}"/>
                  </a:ext>
                </a:extLst>
              </p:cNvPr>
              <p:cNvSpPr/>
              <p:nvPr/>
            </p:nvSpPr>
            <p:spPr>
              <a:xfrm>
                <a:off x="5730417" y="5240151"/>
                <a:ext cx="943850" cy="410498"/>
              </a:xfrm>
              <a:prstGeom prst="chevron">
                <a:avLst/>
              </a:prstGeom>
              <a:solidFill>
                <a:srgbClr val="00E175"/>
              </a:solidFill>
              <a:ln w="25400" cap="flat" cmpd="sng" algn="ctr">
                <a:noFill/>
                <a:prstDash val="solid"/>
              </a:ln>
              <a:effectLst/>
            </p:spPr>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0" cap="none" spc="0" normalizeH="0" baseline="0" noProof="0">
                    <a:ln>
                      <a:noFill/>
                    </a:ln>
                    <a:solidFill>
                      <a:srgbClr val="000000"/>
                    </a:solidFill>
                    <a:effectLst/>
                    <a:uLnTx/>
                    <a:uFillTx/>
                    <a:latin typeface="Work Sans" pitchFamily="2" charset="0"/>
                    <a:ea typeface="+mn-ea"/>
                    <a:cs typeface="+mn-cs"/>
                    <a:sym typeface="Arial"/>
                  </a:rPr>
                  <a:t>Pack producer</a:t>
                </a:r>
              </a:p>
            </p:txBody>
          </p:sp>
          <p:sp>
            <p:nvSpPr>
              <p:cNvPr id="156" name="Arrow: Chevron 22">
                <a:extLst>
                  <a:ext uri="{FF2B5EF4-FFF2-40B4-BE49-F238E27FC236}">
                    <a16:creationId xmlns:a16="http://schemas.microsoft.com/office/drawing/2014/main" id="{03305B0A-CB65-4FB6-B5BE-908B4D5DD80E}"/>
                  </a:ext>
                </a:extLst>
              </p:cNvPr>
              <p:cNvSpPr/>
              <p:nvPr/>
            </p:nvSpPr>
            <p:spPr>
              <a:xfrm>
                <a:off x="6553270" y="5240151"/>
                <a:ext cx="943850" cy="410498"/>
              </a:xfrm>
              <a:prstGeom prst="chevron">
                <a:avLst/>
              </a:prstGeom>
              <a:solidFill>
                <a:srgbClr val="00E175"/>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0" cap="none" spc="0" normalizeH="0" baseline="0" noProof="0">
                    <a:ln>
                      <a:noFill/>
                    </a:ln>
                    <a:solidFill>
                      <a:srgbClr val="000000"/>
                    </a:solidFill>
                    <a:effectLst/>
                    <a:uLnTx/>
                    <a:uFillTx/>
                    <a:latin typeface="Work Sans" pitchFamily="2" charset="0"/>
                    <a:ea typeface="+mn-ea"/>
                    <a:cs typeface="+mn-cs"/>
                    <a:sym typeface="Arial"/>
                  </a:rPr>
                  <a:t>OEM</a:t>
                </a:r>
              </a:p>
            </p:txBody>
          </p:sp>
          <p:sp>
            <p:nvSpPr>
              <p:cNvPr id="157" name="Arrow: Chevron 23">
                <a:extLst>
                  <a:ext uri="{FF2B5EF4-FFF2-40B4-BE49-F238E27FC236}">
                    <a16:creationId xmlns:a16="http://schemas.microsoft.com/office/drawing/2014/main" id="{15E9C1E0-4362-4A65-BEE5-7675C66E3E66}"/>
                  </a:ext>
                </a:extLst>
              </p:cNvPr>
              <p:cNvSpPr/>
              <p:nvPr/>
            </p:nvSpPr>
            <p:spPr>
              <a:xfrm>
                <a:off x="9003251" y="5240151"/>
                <a:ext cx="943850" cy="410498"/>
              </a:xfrm>
              <a:prstGeom prst="chevron">
                <a:avLst/>
              </a:prstGeom>
              <a:solidFill>
                <a:srgbClr val="696969"/>
              </a:solidFill>
              <a:ln w="25400" cap="flat" cmpd="sng" algn="ctr">
                <a:noFill/>
                <a:prstDash val="solid"/>
              </a:ln>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0" cap="none" spc="0" normalizeH="0" baseline="0" noProof="0">
                    <a:ln>
                      <a:noFill/>
                    </a:ln>
                    <a:solidFill>
                      <a:srgbClr val="FFFFFF"/>
                    </a:solidFill>
                    <a:effectLst/>
                    <a:uLnTx/>
                    <a:uFillTx/>
                    <a:latin typeface="Work Sans" pitchFamily="2" charset="0"/>
                    <a:ea typeface="+mn-ea"/>
                    <a:cs typeface="+mn-cs"/>
                    <a:sym typeface="Arial"/>
                  </a:rPr>
                  <a:t>Collector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0" cap="none" spc="0" normalizeH="0" baseline="0" noProof="0">
                    <a:ln>
                      <a:noFill/>
                    </a:ln>
                    <a:solidFill>
                      <a:srgbClr val="FFFFFF"/>
                    </a:solidFill>
                    <a:effectLst/>
                    <a:uLnTx/>
                    <a:uFillTx/>
                    <a:latin typeface="Work Sans" pitchFamily="2" charset="0"/>
                    <a:ea typeface="+mn-ea"/>
                    <a:cs typeface="+mn-cs"/>
                    <a:sym typeface="Arial"/>
                  </a:rPr>
                  <a:t>Dismantler</a:t>
                </a:r>
              </a:p>
            </p:txBody>
          </p:sp>
          <p:sp>
            <p:nvSpPr>
              <p:cNvPr id="158" name="Arrow: Chevron 23">
                <a:extLst>
                  <a:ext uri="{FF2B5EF4-FFF2-40B4-BE49-F238E27FC236}">
                    <a16:creationId xmlns:a16="http://schemas.microsoft.com/office/drawing/2014/main" id="{2E27D45B-38ED-4828-94DB-E9CDFC9C335D}"/>
                  </a:ext>
                </a:extLst>
              </p:cNvPr>
              <p:cNvSpPr/>
              <p:nvPr/>
            </p:nvSpPr>
            <p:spPr>
              <a:xfrm>
                <a:off x="8185880" y="5240151"/>
                <a:ext cx="943850" cy="410498"/>
              </a:xfrm>
              <a:prstGeom prst="chevron">
                <a:avLst/>
              </a:prstGeom>
              <a:solidFill>
                <a:srgbClr val="696969"/>
              </a:solidFill>
              <a:ln w="25400" cap="flat" cmpd="sng" algn="ctr">
                <a:noFill/>
                <a:prstDash val="solid"/>
              </a:ln>
              <a:effectLst/>
            </p:spPr>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0" cap="none" spc="0" normalizeH="0" baseline="0" noProof="0">
                    <a:ln>
                      <a:noFill/>
                    </a:ln>
                    <a:solidFill>
                      <a:srgbClr val="FFFFFF"/>
                    </a:solidFill>
                    <a:effectLst/>
                    <a:uLnTx/>
                    <a:uFillTx/>
                    <a:latin typeface="Work Sans" pitchFamily="2" charset="0"/>
                    <a:ea typeface="+mn-ea"/>
                    <a:cs typeface="+mn-cs"/>
                    <a:sym typeface="Arial"/>
                  </a:rPr>
                  <a:t>Re-user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0" cap="none" spc="0" normalizeH="0" baseline="0" noProof="0">
                    <a:ln>
                      <a:noFill/>
                    </a:ln>
                    <a:solidFill>
                      <a:srgbClr val="FFFFFF"/>
                    </a:solidFill>
                    <a:effectLst/>
                    <a:uLnTx/>
                    <a:uFillTx/>
                    <a:latin typeface="Work Sans" pitchFamily="2" charset="0"/>
                    <a:ea typeface="+mn-ea"/>
                    <a:cs typeface="+mn-cs"/>
                    <a:sym typeface="Arial"/>
                  </a:rPr>
                  <a:t>Remanu-facturer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0" cap="none" spc="0" normalizeH="0" baseline="0" noProof="0">
                    <a:ln>
                      <a:noFill/>
                    </a:ln>
                    <a:solidFill>
                      <a:srgbClr val="FFFFFF"/>
                    </a:solidFill>
                    <a:effectLst/>
                    <a:uLnTx/>
                    <a:uFillTx/>
                    <a:latin typeface="Work Sans" pitchFamily="2" charset="0"/>
                    <a:ea typeface="+mn-ea"/>
                    <a:cs typeface="+mn-cs"/>
                    <a:sym typeface="Arial"/>
                  </a:rPr>
                  <a:t>Repurposer</a:t>
                </a:r>
              </a:p>
            </p:txBody>
          </p:sp>
          <p:cxnSp>
            <p:nvCxnSpPr>
              <p:cNvPr id="159" name="Verbinder: gekrümmt 25">
                <a:extLst>
                  <a:ext uri="{FF2B5EF4-FFF2-40B4-BE49-F238E27FC236}">
                    <a16:creationId xmlns:a16="http://schemas.microsoft.com/office/drawing/2014/main" id="{DE8F242A-C867-4824-AA83-898BE10A83CE}"/>
                  </a:ext>
                </a:extLst>
              </p:cNvPr>
              <p:cNvCxnSpPr>
                <a:cxnSpLocks/>
                <a:stCxn id="152" idx="0"/>
                <a:endCxn id="153" idx="0"/>
              </p:cNvCxnSpPr>
              <p:nvPr/>
            </p:nvCxnSpPr>
            <p:spPr>
              <a:xfrm rot="5400000" flipH="1" flipV="1">
                <a:off x="3224772" y="4828725"/>
                <a:ext cx="12700" cy="822853"/>
              </a:xfrm>
              <a:prstGeom prst="curvedConnector3">
                <a:avLst>
                  <a:gd name="adj1" fmla="val 1800000"/>
                </a:avLst>
              </a:prstGeom>
              <a:noFill/>
              <a:ln w="12700" cap="flat" cmpd="sng" algn="ctr">
                <a:solidFill>
                  <a:srgbClr val="00C452">
                    <a:lumMod val="75000"/>
                  </a:srgbClr>
                </a:solidFill>
                <a:prstDash val="solid"/>
                <a:tailEnd type="triangle"/>
              </a:ln>
              <a:effectLst/>
            </p:spPr>
          </p:cxnSp>
          <p:sp>
            <p:nvSpPr>
              <p:cNvPr id="160" name="Arrow: Chevron 23">
                <a:extLst>
                  <a:ext uri="{FF2B5EF4-FFF2-40B4-BE49-F238E27FC236}">
                    <a16:creationId xmlns:a16="http://schemas.microsoft.com/office/drawing/2014/main" id="{357FBCC5-57F7-43B6-9077-B7C889B9A20E}"/>
                  </a:ext>
                </a:extLst>
              </p:cNvPr>
              <p:cNvSpPr/>
              <p:nvPr/>
            </p:nvSpPr>
            <p:spPr>
              <a:xfrm>
                <a:off x="7370642" y="5240151"/>
                <a:ext cx="943850" cy="410498"/>
              </a:xfrm>
              <a:prstGeom prst="chevron">
                <a:avLst/>
              </a:prstGeom>
              <a:solidFill>
                <a:srgbClr val="696969"/>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0" cap="none" spc="0" normalizeH="0" baseline="0" noProof="0">
                    <a:ln>
                      <a:noFill/>
                    </a:ln>
                    <a:solidFill>
                      <a:srgbClr val="FFFFFF"/>
                    </a:solidFill>
                    <a:effectLst/>
                    <a:uLnTx/>
                    <a:uFillTx/>
                    <a:latin typeface="Work Sans" pitchFamily="2" charset="0"/>
                    <a:ea typeface="+mn-ea"/>
                    <a:cs typeface="+mn-cs"/>
                    <a:sym typeface="Arial"/>
                  </a:rPr>
                  <a:t>User</a:t>
                </a:r>
              </a:p>
            </p:txBody>
          </p:sp>
          <p:cxnSp>
            <p:nvCxnSpPr>
              <p:cNvPr id="161" name="Verbinder: gekrümmt 94">
                <a:extLst>
                  <a:ext uri="{FF2B5EF4-FFF2-40B4-BE49-F238E27FC236}">
                    <a16:creationId xmlns:a16="http://schemas.microsoft.com/office/drawing/2014/main" id="{ED7AA46C-DA4E-43C8-B2E1-CCC105F1681F}"/>
                  </a:ext>
                </a:extLst>
              </p:cNvPr>
              <p:cNvCxnSpPr>
                <a:cxnSpLocks/>
                <a:stCxn id="160" idx="0"/>
                <a:endCxn id="165" idx="2"/>
              </p:cNvCxnSpPr>
              <p:nvPr/>
            </p:nvCxnSpPr>
            <p:spPr>
              <a:xfrm rot="5400000" flipH="1" flipV="1">
                <a:off x="7900702" y="4018604"/>
                <a:ext cx="1060789" cy="1382306"/>
              </a:xfrm>
              <a:prstGeom prst="curvedConnector3">
                <a:avLst>
                  <a:gd name="adj1" fmla="val 50000"/>
                </a:avLst>
              </a:prstGeom>
              <a:noFill/>
              <a:ln w="12700" cap="flat" cmpd="sng" algn="ctr">
                <a:solidFill>
                  <a:srgbClr val="696969"/>
                </a:solidFill>
                <a:prstDash val="solid"/>
                <a:tailEnd type="triangle"/>
              </a:ln>
              <a:effectLst/>
            </p:spPr>
          </p:cxnSp>
          <p:cxnSp>
            <p:nvCxnSpPr>
              <p:cNvPr id="162" name="Verbinder: gekrümmt 97">
                <a:extLst>
                  <a:ext uri="{FF2B5EF4-FFF2-40B4-BE49-F238E27FC236}">
                    <a16:creationId xmlns:a16="http://schemas.microsoft.com/office/drawing/2014/main" id="{4E9EFD8B-8F63-4217-B173-3438D116302A}"/>
                  </a:ext>
                </a:extLst>
              </p:cNvPr>
              <p:cNvCxnSpPr>
                <a:cxnSpLocks/>
                <a:stCxn id="167" idx="0"/>
                <a:endCxn id="165" idx="2"/>
              </p:cNvCxnSpPr>
              <p:nvPr/>
            </p:nvCxnSpPr>
            <p:spPr>
              <a:xfrm rot="16200000" flipV="1">
                <a:off x="9124626" y="4176986"/>
                <a:ext cx="1060789" cy="1065542"/>
              </a:xfrm>
              <a:prstGeom prst="curvedConnector3">
                <a:avLst>
                  <a:gd name="adj1" fmla="val 50000"/>
                </a:avLst>
              </a:prstGeom>
              <a:noFill/>
              <a:ln w="12700" cap="flat" cmpd="sng" algn="ctr">
                <a:solidFill>
                  <a:srgbClr val="696969"/>
                </a:solidFill>
                <a:prstDash val="solid"/>
                <a:tailEnd type="triangle"/>
              </a:ln>
              <a:effectLst/>
            </p:spPr>
          </p:cxnSp>
          <p:cxnSp>
            <p:nvCxnSpPr>
              <p:cNvPr id="163" name="Verbinder: gekrümmt 71">
                <a:extLst>
                  <a:ext uri="{FF2B5EF4-FFF2-40B4-BE49-F238E27FC236}">
                    <a16:creationId xmlns:a16="http://schemas.microsoft.com/office/drawing/2014/main" id="{C31AB5D2-42E7-47EE-9B92-6A29EC737662}"/>
                  </a:ext>
                </a:extLst>
              </p:cNvPr>
              <p:cNvCxnSpPr>
                <a:cxnSpLocks/>
                <a:stCxn id="152" idx="0"/>
                <a:endCxn id="151" idx="2"/>
              </p:cNvCxnSpPr>
              <p:nvPr/>
            </p:nvCxnSpPr>
            <p:spPr>
              <a:xfrm rot="5400000" flipH="1" flipV="1">
                <a:off x="4292773" y="3052360"/>
                <a:ext cx="708365" cy="3667218"/>
              </a:xfrm>
              <a:prstGeom prst="curvedConnector3">
                <a:avLst>
                  <a:gd name="adj1" fmla="val 50000"/>
                </a:avLst>
              </a:prstGeom>
              <a:noFill/>
              <a:ln w="9525" cap="flat" cmpd="sng" algn="ctr">
                <a:solidFill>
                  <a:srgbClr val="00C452">
                    <a:lumMod val="75000"/>
                  </a:srgbClr>
                </a:solidFill>
                <a:prstDash val="dash"/>
                <a:tailEnd type="triangle"/>
              </a:ln>
              <a:effectLst/>
            </p:spPr>
          </p:cxnSp>
          <p:grpSp>
            <p:nvGrpSpPr>
              <p:cNvPr id="164" name="Group 30">
                <a:extLst>
                  <a:ext uri="{FF2B5EF4-FFF2-40B4-BE49-F238E27FC236}">
                    <a16:creationId xmlns:a16="http://schemas.microsoft.com/office/drawing/2014/main" id="{71029110-2487-43F0-AB41-E2061481051A}"/>
                  </a:ext>
                </a:extLst>
              </p:cNvPr>
              <p:cNvGrpSpPr/>
              <p:nvPr/>
            </p:nvGrpSpPr>
            <p:grpSpPr>
              <a:xfrm>
                <a:off x="8705838" y="1769435"/>
                <a:ext cx="837044" cy="1082777"/>
                <a:chOff x="4739257" y="2648175"/>
                <a:chExt cx="1783138" cy="2218153"/>
              </a:xfrm>
            </p:grpSpPr>
            <p:grpSp>
              <p:nvGrpSpPr>
                <p:cNvPr id="222" name="Group 31">
                  <a:extLst>
                    <a:ext uri="{FF2B5EF4-FFF2-40B4-BE49-F238E27FC236}">
                      <a16:creationId xmlns:a16="http://schemas.microsoft.com/office/drawing/2014/main" id="{BA03B8CB-13B5-49AD-9288-7E4E291ADAFF}"/>
                    </a:ext>
                  </a:extLst>
                </p:cNvPr>
                <p:cNvGrpSpPr/>
                <p:nvPr/>
              </p:nvGrpSpPr>
              <p:grpSpPr>
                <a:xfrm>
                  <a:off x="4739257" y="2648175"/>
                  <a:ext cx="1702762" cy="2218153"/>
                  <a:chOff x="4739257" y="2648175"/>
                  <a:chExt cx="1702762" cy="2218153"/>
                </a:xfrm>
              </p:grpSpPr>
              <p:sp>
                <p:nvSpPr>
                  <p:cNvPr id="224" name="Rectangle: Rounded Corners 33">
                    <a:extLst>
                      <a:ext uri="{FF2B5EF4-FFF2-40B4-BE49-F238E27FC236}">
                        <a16:creationId xmlns:a16="http://schemas.microsoft.com/office/drawing/2014/main" id="{C4EED62B-ECE9-4F18-89AD-CF588697C61D}"/>
                      </a:ext>
                    </a:extLst>
                  </p:cNvPr>
                  <p:cNvSpPr/>
                  <p:nvPr/>
                </p:nvSpPr>
                <p:spPr>
                  <a:xfrm>
                    <a:off x="4799745" y="2793164"/>
                    <a:ext cx="1642274" cy="2073164"/>
                  </a:xfrm>
                  <a:prstGeom prst="roundRect">
                    <a:avLst>
                      <a:gd name="adj" fmla="val 5786"/>
                    </a:avLst>
                  </a:prstGeom>
                  <a:solidFill>
                    <a:srgbClr val="FFFFFF">
                      <a:lumMod val="95000"/>
                    </a:srgbClr>
                  </a:solidFill>
                  <a:ln w="6350" cap="flat" cmpd="sng" algn="ctr">
                    <a:solidFill>
                      <a:srgbClr val="00C452">
                        <a:lumMod val="75000"/>
                      </a:srgbClr>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225" name="Forma libre 156">
                    <a:extLst>
                      <a:ext uri="{FF2B5EF4-FFF2-40B4-BE49-F238E27FC236}">
                        <a16:creationId xmlns:a16="http://schemas.microsoft.com/office/drawing/2014/main" id="{03FAF8D7-9A06-4641-B147-851C5A5FB581}"/>
                      </a:ext>
                    </a:extLst>
                  </p:cNvPr>
                  <p:cNvSpPr/>
                  <p:nvPr/>
                </p:nvSpPr>
                <p:spPr>
                  <a:xfrm>
                    <a:off x="4892716" y="2860002"/>
                    <a:ext cx="69667" cy="94145"/>
                  </a:xfrm>
                  <a:custGeom>
                    <a:avLst/>
                    <a:gdLst>
                      <a:gd name="connsiteX0" fmla="*/ 35201 w 70401"/>
                      <a:gd name="connsiteY0" fmla="*/ 95138 h 95138"/>
                      <a:gd name="connsiteX1" fmla="*/ 70402 w 70401"/>
                      <a:gd name="connsiteY1" fmla="*/ 0 h 95138"/>
                      <a:gd name="connsiteX2" fmla="*/ 0 w 70401"/>
                      <a:gd name="connsiteY2" fmla="*/ 0 h 95138"/>
                      <a:gd name="connsiteX3" fmla="*/ 35201 w 70401"/>
                      <a:gd name="connsiteY3" fmla="*/ 95138 h 95138"/>
                    </a:gdLst>
                    <a:ahLst/>
                    <a:cxnLst>
                      <a:cxn ang="0">
                        <a:pos x="connsiteX0" y="connsiteY0"/>
                      </a:cxn>
                      <a:cxn ang="0">
                        <a:pos x="connsiteX1" y="connsiteY1"/>
                      </a:cxn>
                      <a:cxn ang="0">
                        <a:pos x="connsiteX2" y="connsiteY2"/>
                      </a:cxn>
                      <a:cxn ang="0">
                        <a:pos x="connsiteX3" y="connsiteY3"/>
                      </a:cxn>
                    </a:cxnLst>
                    <a:rect l="l" t="t" r="r" b="b"/>
                    <a:pathLst>
                      <a:path w="70401" h="95138">
                        <a:moveTo>
                          <a:pt x="35201" y="95138"/>
                        </a:moveTo>
                        <a:cubicBezTo>
                          <a:pt x="48826" y="95138"/>
                          <a:pt x="67989" y="58294"/>
                          <a:pt x="70402" y="0"/>
                        </a:cubicBezTo>
                        <a:lnTo>
                          <a:pt x="0" y="0"/>
                        </a:lnTo>
                        <a:cubicBezTo>
                          <a:pt x="2413" y="58294"/>
                          <a:pt x="21576" y="95138"/>
                          <a:pt x="35201" y="95138"/>
                        </a:cubicBezTo>
                        <a:close/>
                      </a:path>
                    </a:pathLst>
                  </a:custGeom>
                  <a:solidFill>
                    <a:srgbClr val="18AC4C"/>
                  </a:solidFill>
                  <a:ln w="10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26" name="Forma libre 157">
                    <a:extLst>
                      <a:ext uri="{FF2B5EF4-FFF2-40B4-BE49-F238E27FC236}">
                        <a16:creationId xmlns:a16="http://schemas.microsoft.com/office/drawing/2014/main" id="{33E87376-97A5-484E-83D7-366CE25CA571}"/>
                      </a:ext>
                    </a:extLst>
                  </p:cNvPr>
                  <p:cNvSpPr/>
                  <p:nvPr/>
                </p:nvSpPr>
                <p:spPr>
                  <a:xfrm>
                    <a:off x="4822824" y="2750035"/>
                    <a:ext cx="65540" cy="86431"/>
                  </a:xfrm>
                  <a:custGeom>
                    <a:avLst/>
                    <a:gdLst>
                      <a:gd name="connsiteX0" fmla="*/ 0 w 66231"/>
                      <a:gd name="connsiteY0" fmla="*/ 87344 h 87343"/>
                      <a:gd name="connsiteX1" fmla="*/ 46611 w 66231"/>
                      <a:gd name="connsiteY1" fmla="*/ 87344 h 87343"/>
                      <a:gd name="connsiteX2" fmla="*/ 66232 w 66231"/>
                      <a:gd name="connsiteY2" fmla="*/ 0 h 87343"/>
                      <a:gd name="connsiteX3" fmla="*/ 0 w 66231"/>
                      <a:gd name="connsiteY3" fmla="*/ 87344 h 87343"/>
                    </a:gdLst>
                    <a:ahLst/>
                    <a:cxnLst>
                      <a:cxn ang="0">
                        <a:pos x="connsiteX0" y="connsiteY0"/>
                      </a:cxn>
                      <a:cxn ang="0">
                        <a:pos x="connsiteX1" y="connsiteY1"/>
                      </a:cxn>
                      <a:cxn ang="0">
                        <a:pos x="connsiteX2" y="connsiteY2"/>
                      </a:cxn>
                      <a:cxn ang="0">
                        <a:pos x="connsiteX3" y="connsiteY3"/>
                      </a:cxn>
                    </a:cxnLst>
                    <a:rect l="l" t="t" r="r" b="b"/>
                    <a:pathLst>
                      <a:path w="66231" h="87343">
                        <a:moveTo>
                          <a:pt x="0" y="87344"/>
                        </a:moveTo>
                        <a:lnTo>
                          <a:pt x="46611" y="87344"/>
                        </a:lnTo>
                        <a:cubicBezTo>
                          <a:pt x="47927" y="54949"/>
                          <a:pt x="54618" y="22733"/>
                          <a:pt x="66232" y="0"/>
                        </a:cubicBezTo>
                        <a:cubicBezTo>
                          <a:pt x="30367" y="14363"/>
                          <a:pt x="4473" y="47583"/>
                          <a:pt x="0" y="87344"/>
                        </a:cubicBezTo>
                        <a:close/>
                      </a:path>
                    </a:pathLst>
                  </a:custGeom>
                  <a:solidFill>
                    <a:srgbClr val="18AC4C"/>
                  </a:solidFill>
                  <a:ln w="10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27" name="Forma libre 158">
                    <a:extLst>
                      <a:ext uri="{FF2B5EF4-FFF2-40B4-BE49-F238E27FC236}">
                        <a16:creationId xmlns:a16="http://schemas.microsoft.com/office/drawing/2014/main" id="{5D212B0C-65F0-4084-84AD-7C778B1BBD46}"/>
                      </a:ext>
                    </a:extLst>
                  </p:cNvPr>
                  <p:cNvSpPr/>
                  <p:nvPr/>
                </p:nvSpPr>
                <p:spPr>
                  <a:xfrm>
                    <a:off x="4966732" y="2750035"/>
                    <a:ext cx="65540" cy="86431"/>
                  </a:xfrm>
                  <a:custGeom>
                    <a:avLst/>
                    <a:gdLst>
                      <a:gd name="connsiteX0" fmla="*/ 66232 w 66231"/>
                      <a:gd name="connsiteY0" fmla="*/ 87344 h 87343"/>
                      <a:gd name="connsiteX1" fmla="*/ 0 w 66231"/>
                      <a:gd name="connsiteY1" fmla="*/ 0 h 87343"/>
                      <a:gd name="connsiteX2" fmla="*/ 19621 w 66231"/>
                      <a:gd name="connsiteY2" fmla="*/ 87344 h 87343"/>
                      <a:gd name="connsiteX3" fmla="*/ 66232 w 66231"/>
                      <a:gd name="connsiteY3" fmla="*/ 87344 h 87343"/>
                    </a:gdLst>
                    <a:ahLst/>
                    <a:cxnLst>
                      <a:cxn ang="0">
                        <a:pos x="connsiteX0" y="connsiteY0"/>
                      </a:cxn>
                      <a:cxn ang="0">
                        <a:pos x="connsiteX1" y="connsiteY1"/>
                      </a:cxn>
                      <a:cxn ang="0">
                        <a:pos x="connsiteX2" y="connsiteY2"/>
                      </a:cxn>
                      <a:cxn ang="0">
                        <a:pos x="connsiteX3" y="connsiteY3"/>
                      </a:cxn>
                    </a:cxnLst>
                    <a:rect l="l" t="t" r="r" b="b"/>
                    <a:pathLst>
                      <a:path w="66231" h="87343">
                        <a:moveTo>
                          <a:pt x="66232" y="87344"/>
                        </a:moveTo>
                        <a:cubicBezTo>
                          <a:pt x="61759" y="47583"/>
                          <a:pt x="35865" y="14364"/>
                          <a:pt x="0" y="0"/>
                        </a:cubicBezTo>
                        <a:cubicBezTo>
                          <a:pt x="11614" y="22734"/>
                          <a:pt x="18304" y="54949"/>
                          <a:pt x="19621" y="87344"/>
                        </a:cubicBezTo>
                        <a:lnTo>
                          <a:pt x="66232" y="87344"/>
                        </a:lnTo>
                        <a:close/>
                      </a:path>
                    </a:pathLst>
                  </a:custGeom>
                  <a:solidFill>
                    <a:srgbClr val="18AC4C"/>
                  </a:solidFill>
                  <a:ln w="10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28" name="Forma libre 159">
                    <a:extLst>
                      <a:ext uri="{FF2B5EF4-FFF2-40B4-BE49-F238E27FC236}">
                        <a16:creationId xmlns:a16="http://schemas.microsoft.com/office/drawing/2014/main" id="{1DF5FDB4-D7F7-4087-9E22-F321928C80F8}"/>
                      </a:ext>
                    </a:extLst>
                  </p:cNvPr>
                  <p:cNvSpPr/>
                  <p:nvPr/>
                </p:nvSpPr>
                <p:spPr>
                  <a:xfrm>
                    <a:off x="4892716" y="2742320"/>
                    <a:ext cx="69667" cy="94145"/>
                  </a:xfrm>
                  <a:custGeom>
                    <a:avLst/>
                    <a:gdLst>
                      <a:gd name="connsiteX0" fmla="*/ 35201 w 70401"/>
                      <a:gd name="connsiteY0" fmla="*/ 0 h 95138"/>
                      <a:gd name="connsiteX1" fmla="*/ 0 w 70401"/>
                      <a:gd name="connsiteY1" fmla="*/ 95138 h 95138"/>
                      <a:gd name="connsiteX2" fmla="*/ 70402 w 70401"/>
                      <a:gd name="connsiteY2" fmla="*/ 95138 h 95138"/>
                      <a:gd name="connsiteX3" fmla="*/ 35201 w 70401"/>
                      <a:gd name="connsiteY3" fmla="*/ 0 h 95138"/>
                    </a:gdLst>
                    <a:ahLst/>
                    <a:cxnLst>
                      <a:cxn ang="0">
                        <a:pos x="connsiteX0" y="connsiteY0"/>
                      </a:cxn>
                      <a:cxn ang="0">
                        <a:pos x="connsiteX1" y="connsiteY1"/>
                      </a:cxn>
                      <a:cxn ang="0">
                        <a:pos x="connsiteX2" y="connsiteY2"/>
                      </a:cxn>
                      <a:cxn ang="0">
                        <a:pos x="connsiteX3" y="connsiteY3"/>
                      </a:cxn>
                    </a:cxnLst>
                    <a:rect l="l" t="t" r="r" b="b"/>
                    <a:pathLst>
                      <a:path w="70401" h="95138">
                        <a:moveTo>
                          <a:pt x="35201" y="0"/>
                        </a:moveTo>
                        <a:cubicBezTo>
                          <a:pt x="21576" y="0"/>
                          <a:pt x="2413" y="36844"/>
                          <a:pt x="0" y="95138"/>
                        </a:cubicBezTo>
                        <a:lnTo>
                          <a:pt x="70402" y="95138"/>
                        </a:lnTo>
                        <a:cubicBezTo>
                          <a:pt x="67989" y="36844"/>
                          <a:pt x="48826" y="0"/>
                          <a:pt x="35201" y="0"/>
                        </a:cubicBezTo>
                        <a:close/>
                      </a:path>
                    </a:pathLst>
                  </a:custGeom>
                  <a:solidFill>
                    <a:srgbClr val="18AC4C"/>
                  </a:solidFill>
                  <a:ln w="10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29" name="Forma libre 160">
                    <a:extLst>
                      <a:ext uri="{FF2B5EF4-FFF2-40B4-BE49-F238E27FC236}">
                        <a16:creationId xmlns:a16="http://schemas.microsoft.com/office/drawing/2014/main" id="{923CA89A-6F52-472F-8C10-F4C3BB145D58}"/>
                      </a:ext>
                    </a:extLst>
                  </p:cNvPr>
                  <p:cNvSpPr/>
                  <p:nvPr/>
                </p:nvSpPr>
                <p:spPr>
                  <a:xfrm>
                    <a:off x="4739257" y="2648175"/>
                    <a:ext cx="376581" cy="494265"/>
                  </a:xfrm>
                  <a:custGeom>
                    <a:avLst/>
                    <a:gdLst>
                      <a:gd name="connsiteX0" fmla="*/ 285416 w 380553"/>
                      <a:gd name="connsiteY0" fmla="*/ 440016 h 499477"/>
                      <a:gd name="connsiteX1" fmla="*/ 371042 w 380553"/>
                      <a:gd name="connsiteY1" fmla="*/ 335145 h 499477"/>
                      <a:gd name="connsiteX2" fmla="*/ 380554 w 380553"/>
                      <a:gd name="connsiteY2" fmla="*/ 323496 h 499477"/>
                      <a:gd name="connsiteX3" fmla="*/ 380554 w 380553"/>
                      <a:gd name="connsiteY3" fmla="*/ 47570 h 499477"/>
                      <a:gd name="connsiteX4" fmla="*/ 332985 w 380553"/>
                      <a:gd name="connsiteY4" fmla="*/ 0 h 499477"/>
                      <a:gd name="connsiteX5" fmla="*/ 47570 w 380553"/>
                      <a:gd name="connsiteY5" fmla="*/ 0 h 499477"/>
                      <a:gd name="connsiteX6" fmla="*/ 0 w 380553"/>
                      <a:gd name="connsiteY6" fmla="*/ 47570 h 499477"/>
                      <a:gd name="connsiteX7" fmla="*/ 0 w 380553"/>
                      <a:gd name="connsiteY7" fmla="*/ 451909 h 499477"/>
                      <a:gd name="connsiteX8" fmla="*/ 47570 w 380553"/>
                      <a:gd name="connsiteY8" fmla="*/ 499477 h 499477"/>
                      <a:gd name="connsiteX9" fmla="*/ 283604 w 380553"/>
                      <a:gd name="connsiteY9" fmla="*/ 499477 h 499477"/>
                      <a:gd name="connsiteX10" fmla="*/ 293557 w 380553"/>
                      <a:gd name="connsiteY10" fmla="*/ 494089 h 499477"/>
                      <a:gd name="connsiteX11" fmla="*/ 294498 w 380553"/>
                      <a:gd name="connsiteY11" fmla="*/ 482800 h 499477"/>
                      <a:gd name="connsiteX12" fmla="*/ 285416 w 380553"/>
                      <a:gd name="connsiteY12" fmla="*/ 440016 h 499477"/>
                      <a:gd name="connsiteX13" fmla="*/ 225954 w 380553"/>
                      <a:gd name="connsiteY13" fmla="*/ 428123 h 499477"/>
                      <a:gd name="connsiteX14" fmla="*/ 154600 w 380553"/>
                      <a:gd name="connsiteY14" fmla="*/ 428123 h 499477"/>
                      <a:gd name="connsiteX15" fmla="*/ 142708 w 380553"/>
                      <a:gd name="connsiteY15" fmla="*/ 416231 h 499477"/>
                      <a:gd name="connsiteX16" fmla="*/ 154600 w 380553"/>
                      <a:gd name="connsiteY16" fmla="*/ 404338 h 499477"/>
                      <a:gd name="connsiteX17" fmla="*/ 225954 w 380553"/>
                      <a:gd name="connsiteY17" fmla="*/ 404338 h 499477"/>
                      <a:gd name="connsiteX18" fmla="*/ 237847 w 380553"/>
                      <a:gd name="connsiteY18" fmla="*/ 416231 h 499477"/>
                      <a:gd name="connsiteX19" fmla="*/ 225954 w 380553"/>
                      <a:gd name="connsiteY19" fmla="*/ 428123 h 499477"/>
                      <a:gd name="connsiteX20" fmla="*/ 261631 w 380553"/>
                      <a:gd name="connsiteY20" fmla="*/ 380554 h 499477"/>
                      <a:gd name="connsiteX21" fmla="*/ 83247 w 380553"/>
                      <a:gd name="connsiteY21" fmla="*/ 380554 h 499477"/>
                      <a:gd name="connsiteX22" fmla="*/ 71354 w 380553"/>
                      <a:gd name="connsiteY22" fmla="*/ 368661 h 499477"/>
                      <a:gd name="connsiteX23" fmla="*/ 83247 w 380553"/>
                      <a:gd name="connsiteY23" fmla="*/ 356769 h 499477"/>
                      <a:gd name="connsiteX24" fmla="*/ 261631 w 380553"/>
                      <a:gd name="connsiteY24" fmla="*/ 356769 h 499477"/>
                      <a:gd name="connsiteX25" fmla="*/ 273524 w 380553"/>
                      <a:gd name="connsiteY25" fmla="*/ 368662 h 499477"/>
                      <a:gd name="connsiteX26" fmla="*/ 261631 w 380553"/>
                      <a:gd name="connsiteY26" fmla="*/ 380554 h 499477"/>
                      <a:gd name="connsiteX27" fmla="*/ 190277 w 380553"/>
                      <a:gd name="connsiteY27" fmla="*/ 332985 h 499477"/>
                      <a:gd name="connsiteX28" fmla="*/ 59462 w 380553"/>
                      <a:gd name="connsiteY28" fmla="*/ 202170 h 499477"/>
                      <a:gd name="connsiteX29" fmla="*/ 190277 w 380553"/>
                      <a:gd name="connsiteY29" fmla="*/ 71354 h 499477"/>
                      <a:gd name="connsiteX30" fmla="*/ 321092 w 380553"/>
                      <a:gd name="connsiteY30" fmla="*/ 202169 h 499477"/>
                      <a:gd name="connsiteX31" fmla="*/ 190277 w 380553"/>
                      <a:gd name="connsiteY31" fmla="*/ 332985 h 499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80553" h="499477">
                        <a:moveTo>
                          <a:pt x="285416" y="440016"/>
                        </a:moveTo>
                        <a:cubicBezTo>
                          <a:pt x="285416" y="389369"/>
                          <a:pt x="321429" y="345272"/>
                          <a:pt x="371042" y="335145"/>
                        </a:cubicBezTo>
                        <a:cubicBezTo>
                          <a:pt x="376570" y="334019"/>
                          <a:pt x="380554" y="329152"/>
                          <a:pt x="380554" y="323496"/>
                        </a:cubicBezTo>
                        <a:lnTo>
                          <a:pt x="380554" y="47570"/>
                        </a:lnTo>
                        <a:cubicBezTo>
                          <a:pt x="380555" y="21334"/>
                          <a:pt x="359220" y="0"/>
                          <a:pt x="332985" y="0"/>
                        </a:cubicBezTo>
                        <a:lnTo>
                          <a:pt x="47570" y="0"/>
                        </a:lnTo>
                        <a:cubicBezTo>
                          <a:pt x="21335" y="0"/>
                          <a:pt x="0" y="21334"/>
                          <a:pt x="0" y="47570"/>
                        </a:cubicBezTo>
                        <a:lnTo>
                          <a:pt x="0" y="451909"/>
                        </a:lnTo>
                        <a:cubicBezTo>
                          <a:pt x="0" y="478143"/>
                          <a:pt x="21335" y="499477"/>
                          <a:pt x="47570" y="499477"/>
                        </a:cubicBezTo>
                        <a:lnTo>
                          <a:pt x="283604" y="499477"/>
                        </a:lnTo>
                        <a:cubicBezTo>
                          <a:pt x="287622" y="499477"/>
                          <a:pt x="291361" y="497445"/>
                          <a:pt x="293557" y="494089"/>
                        </a:cubicBezTo>
                        <a:cubicBezTo>
                          <a:pt x="295752" y="490721"/>
                          <a:pt x="296112" y="486482"/>
                          <a:pt x="294498" y="482800"/>
                        </a:cubicBezTo>
                        <a:cubicBezTo>
                          <a:pt x="288470" y="469085"/>
                          <a:pt x="285416" y="454695"/>
                          <a:pt x="285416" y="440016"/>
                        </a:cubicBezTo>
                        <a:close/>
                        <a:moveTo>
                          <a:pt x="225954" y="428123"/>
                        </a:moveTo>
                        <a:lnTo>
                          <a:pt x="154600" y="428123"/>
                        </a:lnTo>
                        <a:cubicBezTo>
                          <a:pt x="148027" y="428123"/>
                          <a:pt x="142708" y="422804"/>
                          <a:pt x="142708" y="416231"/>
                        </a:cubicBezTo>
                        <a:cubicBezTo>
                          <a:pt x="142708" y="409657"/>
                          <a:pt x="148027" y="404338"/>
                          <a:pt x="154600" y="404338"/>
                        </a:cubicBezTo>
                        <a:lnTo>
                          <a:pt x="225954" y="404338"/>
                        </a:lnTo>
                        <a:cubicBezTo>
                          <a:pt x="232528" y="404338"/>
                          <a:pt x="237847" y="409657"/>
                          <a:pt x="237847" y="416231"/>
                        </a:cubicBezTo>
                        <a:cubicBezTo>
                          <a:pt x="237847" y="422804"/>
                          <a:pt x="232528" y="428123"/>
                          <a:pt x="225954" y="428123"/>
                        </a:cubicBezTo>
                        <a:close/>
                        <a:moveTo>
                          <a:pt x="261631" y="380554"/>
                        </a:moveTo>
                        <a:lnTo>
                          <a:pt x="83247" y="380554"/>
                        </a:lnTo>
                        <a:cubicBezTo>
                          <a:pt x="76673" y="380554"/>
                          <a:pt x="71354" y="375234"/>
                          <a:pt x="71354" y="368661"/>
                        </a:cubicBezTo>
                        <a:cubicBezTo>
                          <a:pt x="71354" y="362089"/>
                          <a:pt x="76673" y="356769"/>
                          <a:pt x="83247" y="356769"/>
                        </a:cubicBezTo>
                        <a:lnTo>
                          <a:pt x="261631" y="356769"/>
                        </a:lnTo>
                        <a:cubicBezTo>
                          <a:pt x="268205" y="356769"/>
                          <a:pt x="273524" y="362089"/>
                          <a:pt x="273524" y="368662"/>
                        </a:cubicBezTo>
                        <a:cubicBezTo>
                          <a:pt x="273524" y="375236"/>
                          <a:pt x="268205" y="380554"/>
                          <a:pt x="261631" y="380554"/>
                        </a:cubicBezTo>
                        <a:close/>
                        <a:moveTo>
                          <a:pt x="190277" y="332985"/>
                        </a:moveTo>
                        <a:cubicBezTo>
                          <a:pt x="118145" y="332985"/>
                          <a:pt x="59462" y="274302"/>
                          <a:pt x="59462" y="202170"/>
                        </a:cubicBezTo>
                        <a:cubicBezTo>
                          <a:pt x="59462" y="130038"/>
                          <a:pt x="118145" y="71354"/>
                          <a:pt x="190277" y="71354"/>
                        </a:cubicBezTo>
                        <a:cubicBezTo>
                          <a:pt x="262409" y="71354"/>
                          <a:pt x="321092" y="130037"/>
                          <a:pt x="321092" y="202169"/>
                        </a:cubicBezTo>
                        <a:cubicBezTo>
                          <a:pt x="321092" y="274301"/>
                          <a:pt x="262409" y="332985"/>
                          <a:pt x="190277" y="332985"/>
                        </a:cubicBezTo>
                        <a:close/>
                      </a:path>
                    </a:pathLst>
                  </a:custGeom>
                  <a:solidFill>
                    <a:srgbClr val="18AC4C"/>
                  </a:solidFill>
                  <a:ln w="10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30" name="Forma libre 161">
                    <a:extLst>
                      <a:ext uri="{FF2B5EF4-FFF2-40B4-BE49-F238E27FC236}">
                        <a16:creationId xmlns:a16="http://schemas.microsoft.com/office/drawing/2014/main" id="{493C2475-010D-424A-8AAB-CAC4F6254BF3}"/>
                      </a:ext>
                    </a:extLst>
                  </p:cNvPr>
                  <p:cNvSpPr/>
                  <p:nvPr/>
                </p:nvSpPr>
                <p:spPr>
                  <a:xfrm>
                    <a:off x="4822824" y="2860002"/>
                    <a:ext cx="65540" cy="86431"/>
                  </a:xfrm>
                  <a:custGeom>
                    <a:avLst/>
                    <a:gdLst>
                      <a:gd name="connsiteX0" fmla="*/ 0 w 66231"/>
                      <a:gd name="connsiteY0" fmla="*/ 0 h 87343"/>
                      <a:gd name="connsiteX1" fmla="*/ 66232 w 66231"/>
                      <a:gd name="connsiteY1" fmla="*/ 87344 h 87343"/>
                      <a:gd name="connsiteX2" fmla="*/ 46611 w 66231"/>
                      <a:gd name="connsiteY2" fmla="*/ 0 h 87343"/>
                      <a:gd name="connsiteX3" fmla="*/ 0 w 66231"/>
                      <a:gd name="connsiteY3" fmla="*/ 0 h 87343"/>
                    </a:gdLst>
                    <a:ahLst/>
                    <a:cxnLst>
                      <a:cxn ang="0">
                        <a:pos x="connsiteX0" y="connsiteY0"/>
                      </a:cxn>
                      <a:cxn ang="0">
                        <a:pos x="connsiteX1" y="connsiteY1"/>
                      </a:cxn>
                      <a:cxn ang="0">
                        <a:pos x="connsiteX2" y="connsiteY2"/>
                      </a:cxn>
                      <a:cxn ang="0">
                        <a:pos x="connsiteX3" y="connsiteY3"/>
                      </a:cxn>
                    </a:cxnLst>
                    <a:rect l="l" t="t" r="r" b="b"/>
                    <a:pathLst>
                      <a:path w="66231" h="87343">
                        <a:moveTo>
                          <a:pt x="0" y="0"/>
                        </a:moveTo>
                        <a:cubicBezTo>
                          <a:pt x="4473" y="39761"/>
                          <a:pt x="30367" y="72979"/>
                          <a:pt x="66232" y="87344"/>
                        </a:cubicBezTo>
                        <a:cubicBezTo>
                          <a:pt x="54618" y="64610"/>
                          <a:pt x="47927" y="32395"/>
                          <a:pt x="46611" y="0"/>
                        </a:cubicBezTo>
                        <a:lnTo>
                          <a:pt x="0" y="0"/>
                        </a:lnTo>
                        <a:close/>
                      </a:path>
                    </a:pathLst>
                  </a:custGeom>
                  <a:solidFill>
                    <a:srgbClr val="18AC4C"/>
                  </a:solidFill>
                  <a:ln w="10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31" name="Forma libre 162">
                    <a:extLst>
                      <a:ext uri="{FF2B5EF4-FFF2-40B4-BE49-F238E27FC236}">
                        <a16:creationId xmlns:a16="http://schemas.microsoft.com/office/drawing/2014/main" id="{953B9730-A4A8-4E1E-8440-D6AE62DA3E06}"/>
                      </a:ext>
                    </a:extLst>
                  </p:cNvPr>
                  <p:cNvSpPr/>
                  <p:nvPr/>
                </p:nvSpPr>
                <p:spPr>
                  <a:xfrm>
                    <a:off x="4966732" y="2860002"/>
                    <a:ext cx="65540" cy="86431"/>
                  </a:xfrm>
                  <a:custGeom>
                    <a:avLst/>
                    <a:gdLst>
                      <a:gd name="connsiteX0" fmla="*/ 0 w 66231"/>
                      <a:gd name="connsiteY0" fmla="*/ 87344 h 87343"/>
                      <a:gd name="connsiteX1" fmla="*/ 66232 w 66231"/>
                      <a:gd name="connsiteY1" fmla="*/ 0 h 87343"/>
                      <a:gd name="connsiteX2" fmla="*/ 19621 w 66231"/>
                      <a:gd name="connsiteY2" fmla="*/ 0 h 87343"/>
                      <a:gd name="connsiteX3" fmla="*/ 0 w 66231"/>
                      <a:gd name="connsiteY3" fmla="*/ 87344 h 87343"/>
                    </a:gdLst>
                    <a:ahLst/>
                    <a:cxnLst>
                      <a:cxn ang="0">
                        <a:pos x="connsiteX0" y="connsiteY0"/>
                      </a:cxn>
                      <a:cxn ang="0">
                        <a:pos x="connsiteX1" y="connsiteY1"/>
                      </a:cxn>
                      <a:cxn ang="0">
                        <a:pos x="connsiteX2" y="connsiteY2"/>
                      </a:cxn>
                      <a:cxn ang="0">
                        <a:pos x="connsiteX3" y="connsiteY3"/>
                      </a:cxn>
                    </a:cxnLst>
                    <a:rect l="l" t="t" r="r" b="b"/>
                    <a:pathLst>
                      <a:path w="66231" h="87343">
                        <a:moveTo>
                          <a:pt x="0" y="87344"/>
                        </a:moveTo>
                        <a:cubicBezTo>
                          <a:pt x="35865" y="72979"/>
                          <a:pt x="61760" y="39760"/>
                          <a:pt x="66232" y="0"/>
                        </a:cubicBezTo>
                        <a:lnTo>
                          <a:pt x="19621" y="0"/>
                        </a:lnTo>
                        <a:cubicBezTo>
                          <a:pt x="18304" y="32395"/>
                          <a:pt x="11613" y="64611"/>
                          <a:pt x="0" y="87344"/>
                        </a:cubicBezTo>
                        <a:close/>
                      </a:path>
                    </a:pathLst>
                  </a:custGeom>
                  <a:solidFill>
                    <a:srgbClr val="18AC4C"/>
                  </a:solidFill>
                  <a:ln w="10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32" name="Gráfico 53">
                    <a:extLst>
                      <a:ext uri="{FF2B5EF4-FFF2-40B4-BE49-F238E27FC236}">
                        <a16:creationId xmlns:a16="http://schemas.microsoft.com/office/drawing/2014/main" id="{29914543-54DE-4967-A5C4-EE91FE413ECD}"/>
                      </a:ext>
                    </a:extLst>
                  </p:cNvPr>
                  <p:cNvSpPr/>
                  <p:nvPr/>
                </p:nvSpPr>
                <p:spPr>
                  <a:xfrm>
                    <a:off x="5053172" y="3012591"/>
                    <a:ext cx="146215" cy="194953"/>
                  </a:xfrm>
                  <a:custGeom>
                    <a:avLst/>
                    <a:gdLst>
                      <a:gd name="connsiteX0" fmla="*/ 392446 w 428123"/>
                      <a:gd name="connsiteY0" fmla="*/ 71354 h 570831"/>
                      <a:gd name="connsiteX1" fmla="*/ 321092 w 428123"/>
                      <a:gd name="connsiteY1" fmla="*/ 71354 h 570831"/>
                      <a:gd name="connsiteX2" fmla="*/ 321092 w 428123"/>
                      <a:gd name="connsiteY2" fmla="*/ 0 h 570831"/>
                      <a:gd name="connsiteX3" fmla="*/ 107031 w 428123"/>
                      <a:gd name="connsiteY3" fmla="*/ 0 h 570831"/>
                      <a:gd name="connsiteX4" fmla="*/ 107031 w 428123"/>
                      <a:gd name="connsiteY4" fmla="*/ 71354 h 570831"/>
                      <a:gd name="connsiteX5" fmla="*/ 35677 w 428123"/>
                      <a:gd name="connsiteY5" fmla="*/ 71354 h 570831"/>
                      <a:gd name="connsiteX6" fmla="*/ 0 w 428123"/>
                      <a:gd name="connsiteY6" fmla="*/ 107031 h 570831"/>
                      <a:gd name="connsiteX7" fmla="*/ 0 w 428123"/>
                      <a:gd name="connsiteY7" fmla="*/ 535154 h 570831"/>
                      <a:gd name="connsiteX8" fmla="*/ 35677 w 428123"/>
                      <a:gd name="connsiteY8" fmla="*/ 570831 h 570831"/>
                      <a:gd name="connsiteX9" fmla="*/ 392446 w 428123"/>
                      <a:gd name="connsiteY9" fmla="*/ 570831 h 570831"/>
                      <a:gd name="connsiteX10" fmla="*/ 428123 w 428123"/>
                      <a:gd name="connsiteY10" fmla="*/ 535154 h 570831"/>
                      <a:gd name="connsiteX11" fmla="*/ 428123 w 428123"/>
                      <a:gd name="connsiteY11" fmla="*/ 107031 h 570831"/>
                      <a:gd name="connsiteX12" fmla="*/ 392446 w 428123"/>
                      <a:gd name="connsiteY12" fmla="*/ 71354 h 570831"/>
                      <a:gd name="connsiteX13" fmla="*/ 214062 w 428123"/>
                      <a:gd name="connsiteY13" fmla="*/ 499477 h 570831"/>
                      <a:gd name="connsiteX14" fmla="*/ 196223 w 428123"/>
                      <a:gd name="connsiteY14" fmla="*/ 356769 h 570831"/>
                      <a:gd name="connsiteX15" fmla="*/ 124869 w 428123"/>
                      <a:gd name="connsiteY15" fmla="*/ 356769 h 570831"/>
                      <a:gd name="connsiteX16" fmla="*/ 214062 w 428123"/>
                      <a:gd name="connsiteY16" fmla="*/ 142708 h 570831"/>
                      <a:gd name="connsiteX17" fmla="*/ 231900 w 428123"/>
                      <a:gd name="connsiteY17" fmla="*/ 285416 h 570831"/>
                      <a:gd name="connsiteX18" fmla="*/ 303253 w 428123"/>
                      <a:gd name="connsiteY18" fmla="*/ 285416 h 57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28123" h="570831">
                        <a:moveTo>
                          <a:pt x="392446" y="71354"/>
                        </a:moveTo>
                        <a:lnTo>
                          <a:pt x="321092" y="71354"/>
                        </a:lnTo>
                        <a:lnTo>
                          <a:pt x="321092" y="0"/>
                        </a:lnTo>
                        <a:lnTo>
                          <a:pt x="107031" y="0"/>
                        </a:lnTo>
                        <a:lnTo>
                          <a:pt x="107031" y="71354"/>
                        </a:lnTo>
                        <a:lnTo>
                          <a:pt x="35677" y="71354"/>
                        </a:lnTo>
                        <a:cubicBezTo>
                          <a:pt x="15974" y="71354"/>
                          <a:pt x="0" y="87328"/>
                          <a:pt x="0" y="107031"/>
                        </a:cubicBezTo>
                        <a:lnTo>
                          <a:pt x="0" y="535154"/>
                        </a:lnTo>
                        <a:cubicBezTo>
                          <a:pt x="0" y="554857"/>
                          <a:pt x="15974" y="570831"/>
                          <a:pt x="35677" y="570831"/>
                        </a:cubicBezTo>
                        <a:lnTo>
                          <a:pt x="392446" y="570831"/>
                        </a:lnTo>
                        <a:cubicBezTo>
                          <a:pt x="412149" y="570831"/>
                          <a:pt x="428123" y="554857"/>
                          <a:pt x="428123" y="535154"/>
                        </a:cubicBezTo>
                        <a:lnTo>
                          <a:pt x="428123" y="107031"/>
                        </a:lnTo>
                        <a:cubicBezTo>
                          <a:pt x="428123" y="87328"/>
                          <a:pt x="412148" y="71354"/>
                          <a:pt x="392446" y="71354"/>
                        </a:cubicBezTo>
                        <a:close/>
                        <a:moveTo>
                          <a:pt x="214062" y="499477"/>
                        </a:moveTo>
                        <a:lnTo>
                          <a:pt x="196223" y="356769"/>
                        </a:lnTo>
                        <a:lnTo>
                          <a:pt x="124869" y="356769"/>
                        </a:lnTo>
                        <a:lnTo>
                          <a:pt x="214062" y="142708"/>
                        </a:lnTo>
                        <a:lnTo>
                          <a:pt x="231900" y="285416"/>
                        </a:lnTo>
                        <a:lnTo>
                          <a:pt x="303253" y="285416"/>
                        </a:lnTo>
                        <a:close/>
                      </a:path>
                    </a:pathLst>
                  </a:custGeom>
                  <a:solidFill>
                    <a:srgbClr val="18AC4C"/>
                  </a:solidFill>
                  <a:ln w="10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33" name="Rectangle: Rounded Corners 42">
                    <a:extLst>
                      <a:ext uri="{FF2B5EF4-FFF2-40B4-BE49-F238E27FC236}">
                        <a16:creationId xmlns:a16="http://schemas.microsoft.com/office/drawing/2014/main" id="{E94B0FBE-E28F-4181-A91A-3CD463B2C4F4}"/>
                      </a:ext>
                    </a:extLst>
                  </p:cNvPr>
                  <p:cNvSpPr/>
                  <p:nvPr/>
                </p:nvSpPr>
                <p:spPr>
                  <a:xfrm>
                    <a:off x="5408236" y="3295061"/>
                    <a:ext cx="922223" cy="165038"/>
                  </a:xfrm>
                  <a:prstGeom prst="roundRect">
                    <a:avLst/>
                  </a:prstGeom>
                  <a:solidFill>
                    <a:srgbClr val="18AC4C"/>
                  </a:solidFill>
                  <a:ln w="25400" cap="flat" cmpd="sng" algn="ctr">
                    <a:no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234" name="Rectangle: Rounded Corners 43">
                    <a:extLst>
                      <a:ext uri="{FF2B5EF4-FFF2-40B4-BE49-F238E27FC236}">
                        <a16:creationId xmlns:a16="http://schemas.microsoft.com/office/drawing/2014/main" id="{C5BF45DB-EECE-463A-A802-E664ED7422B8}"/>
                      </a:ext>
                    </a:extLst>
                  </p:cNvPr>
                  <p:cNvSpPr/>
                  <p:nvPr/>
                </p:nvSpPr>
                <p:spPr>
                  <a:xfrm>
                    <a:off x="4896281" y="3283504"/>
                    <a:ext cx="459383" cy="602533"/>
                  </a:xfrm>
                  <a:prstGeom prst="roundRect">
                    <a:avLst/>
                  </a:prstGeom>
                  <a:solidFill>
                    <a:srgbClr val="18AC4C"/>
                  </a:solidFill>
                  <a:ln w="25400" cap="flat" cmpd="sng" algn="ctr">
                    <a:no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235" name="Rectangle: Rounded Corners 44">
                    <a:extLst>
                      <a:ext uri="{FF2B5EF4-FFF2-40B4-BE49-F238E27FC236}">
                        <a16:creationId xmlns:a16="http://schemas.microsoft.com/office/drawing/2014/main" id="{3FBC6B37-105E-4575-8EC2-8C9074F13142}"/>
                      </a:ext>
                    </a:extLst>
                  </p:cNvPr>
                  <p:cNvSpPr/>
                  <p:nvPr/>
                </p:nvSpPr>
                <p:spPr>
                  <a:xfrm>
                    <a:off x="4906215" y="3961996"/>
                    <a:ext cx="465345" cy="348912"/>
                  </a:xfrm>
                  <a:prstGeom prst="roundRect">
                    <a:avLst/>
                  </a:prstGeom>
                  <a:solidFill>
                    <a:srgbClr val="18AC4C"/>
                  </a:solidFill>
                  <a:ln w="25400" cap="flat" cmpd="sng" algn="ctr">
                    <a:no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236" name="Rectangle: Rounded Corners 45">
                    <a:extLst>
                      <a:ext uri="{FF2B5EF4-FFF2-40B4-BE49-F238E27FC236}">
                        <a16:creationId xmlns:a16="http://schemas.microsoft.com/office/drawing/2014/main" id="{ECAD49AB-3E0B-4D30-964C-D2510D5F7750}"/>
                      </a:ext>
                    </a:extLst>
                  </p:cNvPr>
                  <p:cNvSpPr/>
                  <p:nvPr/>
                </p:nvSpPr>
                <p:spPr>
                  <a:xfrm>
                    <a:off x="5408236" y="3504139"/>
                    <a:ext cx="922223" cy="165038"/>
                  </a:xfrm>
                  <a:prstGeom prst="roundRect">
                    <a:avLst/>
                  </a:prstGeom>
                  <a:solidFill>
                    <a:srgbClr val="18AC4C"/>
                  </a:solidFill>
                  <a:ln w="25400" cap="flat" cmpd="sng" algn="ctr">
                    <a:no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237" name="Rectangle: Rounded Corners 46">
                    <a:extLst>
                      <a:ext uri="{FF2B5EF4-FFF2-40B4-BE49-F238E27FC236}">
                        <a16:creationId xmlns:a16="http://schemas.microsoft.com/office/drawing/2014/main" id="{EF0CE17A-E457-4D55-BFF6-3D96EB039150}"/>
                      </a:ext>
                    </a:extLst>
                  </p:cNvPr>
                  <p:cNvSpPr/>
                  <p:nvPr/>
                </p:nvSpPr>
                <p:spPr>
                  <a:xfrm>
                    <a:off x="5405129" y="3716270"/>
                    <a:ext cx="925330" cy="165038"/>
                  </a:xfrm>
                  <a:prstGeom prst="roundRect">
                    <a:avLst/>
                  </a:prstGeom>
                  <a:solidFill>
                    <a:srgbClr val="18AC4C"/>
                  </a:solidFill>
                  <a:ln w="25400" cap="flat" cmpd="sng" algn="ctr">
                    <a:no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238" name="Rectangle: Rounded Corners 47">
                    <a:extLst>
                      <a:ext uri="{FF2B5EF4-FFF2-40B4-BE49-F238E27FC236}">
                        <a16:creationId xmlns:a16="http://schemas.microsoft.com/office/drawing/2014/main" id="{74ED95CD-D659-4393-B572-BD47DD141829}"/>
                      </a:ext>
                    </a:extLst>
                  </p:cNvPr>
                  <p:cNvSpPr/>
                  <p:nvPr/>
                </p:nvSpPr>
                <p:spPr>
                  <a:xfrm>
                    <a:off x="4902886" y="4376378"/>
                    <a:ext cx="1447604" cy="348912"/>
                  </a:xfrm>
                  <a:prstGeom prst="roundRect">
                    <a:avLst/>
                  </a:prstGeom>
                  <a:solidFill>
                    <a:srgbClr val="18AC4C"/>
                  </a:solidFill>
                  <a:ln w="25400" cap="flat" cmpd="sng" algn="ctr">
                    <a:no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a typeface="+mn-ea"/>
                      <a:cs typeface="+mn-cs"/>
                      <a:sym typeface="Arial"/>
                    </a:endParaRPr>
                  </a:p>
                </p:txBody>
              </p:sp>
              <p:grpSp>
                <p:nvGrpSpPr>
                  <p:cNvPr id="239" name="Gráfico 77">
                    <a:extLst>
                      <a:ext uri="{FF2B5EF4-FFF2-40B4-BE49-F238E27FC236}">
                        <a16:creationId xmlns:a16="http://schemas.microsoft.com/office/drawing/2014/main" id="{17FC3957-A9C6-424E-8A56-C2C6ACC42048}"/>
                      </a:ext>
                    </a:extLst>
                  </p:cNvPr>
                  <p:cNvGrpSpPr/>
                  <p:nvPr/>
                </p:nvGrpSpPr>
                <p:grpSpPr>
                  <a:xfrm>
                    <a:off x="4944554" y="4457358"/>
                    <a:ext cx="206958" cy="206958"/>
                    <a:chOff x="7427271" y="2932309"/>
                    <a:chExt cx="570829" cy="570830"/>
                  </a:xfrm>
                  <a:solidFill>
                    <a:srgbClr val="FFFFFF"/>
                  </a:solidFill>
                </p:grpSpPr>
                <p:sp>
                  <p:nvSpPr>
                    <p:cNvPr id="273" name="Forma libre 199">
                      <a:extLst>
                        <a:ext uri="{FF2B5EF4-FFF2-40B4-BE49-F238E27FC236}">
                          <a16:creationId xmlns:a16="http://schemas.microsoft.com/office/drawing/2014/main" id="{E7771051-51F6-4326-A009-D49D6BEFE2AE}"/>
                        </a:ext>
                      </a:extLst>
                    </p:cNvPr>
                    <p:cNvSpPr/>
                    <p:nvPr/>
                  </p:nvSpPr>
                  <p:spPr>
                    <a:xfrm>
                      <a:off x="7427271" y="2932309"/>
                      <a:ext cx="523262" cy="237845"/>
                    </a:xfrm>
                    <a:custGeom>
                      <a:avLst/>
                      <a:gdLst>
                        <a:gd name="connsiteX0" fmla="*/ 261631 w 523262"/>
                        <a:gd name="connsiteY0" fmla="*/ 237846 h 237845"/>
                        <a:gd name="connsiteX1" fmla="*/ 523263 w 523262"/>
                        <a:gd name="connsiteY1" fmla="*/ 154599 h 237845"/>
                        <a:gd name="connsiteX2" fmla="*/ 523263 w 523262"/>
                        <a:gd name="connsiteY2" fmla="*/ 71354 h 237845"/>
                        <a:gd name="connsiteX3" fmla="*/ 261631 w 523262"/>
                        <a:gd name="connsiteY3" fmla="*/ 0 h 237845"/>
                        <a:gd name="connsiteX4" fmla="*/ 0 w 523262"/>
                        <a:gd name="connsiteY4" fmla="*/ 71354 h 237845"/>
                        <a:gd name="connsiteX5" fmla="*/ 0 w 523262"/>
                        <a:gd name="connsiteY5" fmla="*/ 154600 h 237845"/>
                        <a:gd name="connsiteX6" fmla="*/ 261631 w 523262"/>
                        <a:gd name="connsiteY6" fmla="*/ 237846 h 237845"/>
                        <a:gd name="connsiteX7" fmla="*/ 261631 w 523262"/>
                        <a:gd name="connsiteY7" fmla="*/ 23784 h 237845"/>
                        <a:gd name="connsiteX8" fmla="*/ 475693 w 523262"/>
                        <a:gd name="connsiteY8" fmla="*/ 71354 h 237845"/>
                        <a:gd name="connsiteX9" fmla="*/ 261631 w 523262"/>
                        <a:gd name="connsiteY9" fmla="*/ 118924 h 237845"/>
                        <a:gd name="connsiteX10" fmla="*/ 47570 w 523262"/>
                        <a:gd name="connsiteY10" fmla="*/ 71354 h 237845"/>
                        <a:gd name="connsiteX11" fmla="*/ 261631 w 523262"/>
                        <a:gd name="connsiteY11" fmla="*/ 23784 h 237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3262" h="237845">
                          <a:moveTo>
                            <a:pt x="261631" y="237846"/>
                          </a:moveTo>
                          <a:cubicBezTo>
                            <a:pt x="391634" y="237846"/>
                            <a:pt x="523263" y="209253"/>
                            <a:pt x="523263" y="154599"/>
                          </a:cubicBezTo>
                          <a:lnTo>
                            <a:pt x="523263" y="71354"/>
                          </a:lnTo>
                          <a:cubicBezTo>
                            <a:pt x="523263" y="22333"/>
                            <a:pt x="387639" y="0"/>
                            <a:pt x="261631" y="0"/>
                          </a:cubicBezTo>
                          <a:cubicBezTo>
                            <a:pt x="135624" y="0"/>
                            <a:pt x="0" y="22333"/>
                            <a:pt x="0" y="71354"/>
                          </a:cubicBezTo>
                          <a:lnTo>
                            <a:pt x="0" y="154600"/>
                          </a:lnTo>
                          <a:cubicBezTo>
                            <a:pt x="0" y="209254"/>
                            <a:pt x="131629" y="237846"/>
                            <a:pt x="261631" y="237846"/>
                          </a:cubicBezTo>
                          <a:close/>
                          <a:moveTo>
                            <a:pt x="261631" y="23784"/>
                          </a:moveTo>
                          <a:cubicBezTo>
                            <a:pt x="400135" y="23784"/>
                            <a:pt x="475693" y="55211"/>
                            <a:pt x="475693" y="71354"/>
                          </a:cubicBezTo>
                          <a:cubicBezTo>
                            <a:pt x="475693" y="87497"/>
                            <a:pt x="400135" y="118924"/>
                            <a:pt x="261631" y="118924"/>
                          </a:cubicBezTo>
                          <a:cubicBezTo>
                            <a:pt x="123128" y="118924"/>
                            <a:pt x="47570" y="87497"/>
                            <a:pt x="47570" y="71354"/>
                          </a:cubicBezTo>
                          <a:cubicBezTo>
                            <a:pt x="47570" y="55211"/>
                            <a:pt x="123128" y="23784"/>
                            <a:pt x="261631" y="23784"/>
                          </a:cubicBezTo>
                          <a:close/>
                        </a:path>
                      </a:pathLst>
                    </a:custGeom>
                    <a:grpFill/>
                    <a:ln w="10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74" name="Forma libre 200">
                      <a:extLst>
                        <a:ext uri="{FF2B5EF4-FFF2-40B4-BE49-F238E27FC236}">
                          <a16:creationId xmlns:a16="http://schemas.microsoft.com/office/drawing/2014/main" id="{12AB0C6D-C98E-40F8-A063-E69B3B784ADB}"/>
                        </a:ext>
                      </a:extLst>
                    </p:cNvPr>
                    <p:cNvSpPr/>
                    <p:nvPr/>
                  </p:nvSpPr>
                  <p:spPr>
                    <a:xfrm>
                      <a:off x="7427271" y="3146452"/>
                      <a:ext cx="523261" cy="166410"/>
                    </a:xfrm>
                    <a:custGeom>
                      <a:avLst/>
                      <a:gdLst>
                        <a:gd name="connsiteX0" fmla="*/ 360881 w 523261"/>
                        <a:gd name="connsiteY0" fmla="*/ 152741 h 166410"/>
                        <a:gd name="connsiteX1" fmla="*/ 463800 w 523261"/>
                        <a:gd name="connsiteY1" fmla="*/ 71272 h 166410"/>
                        <a:gd name="connsiteX2" fmla="*/ 506538 w 523261"/>
                        <a:gd name="connsiteY2" fmla="*/ 80632 h 166410"/>
                        <a:gd name="connsiteX3" fmla="*/ 517850 w 523261"/>
                        <a:gd name="connsiteY3" fmla="*/ 79738 h 166410"/>
                        <a:gd name="connsiteX4" fmla="*/ 523261 w 523261"/>
                        <a:gd name="connsiteY4" fmla="*/ 69762 h 166410"/>
                        <a:gd name="connsiteX5" fmla="*/ 523261 w 523261"/>
                        <a:gd name="connsiteY5" fmla="*/ 11903 h 166410"/>
                        <a:gd name="connsiteX6" fmla="*/ 517245 w 523261"/>
                        <a:gd name="connsiteY6" fmla="*/ 1555 h 166410"/>
                        <a:gd name="connsiteX7" fmla="*/ 505284 w 523261"/>
                        <a:gd name="connsiteY7" fmla="*/ 1695 h 166410"/>
                        <a:gd name="connsiteX8" fmla="*/ 261630 w 523261"/>
                        <a:gd name="connsiteY8" fmla="*/ 47487 h 166410"/>
                        <a:gd name="connsiteX9" fmla="*/ 17977 w 523261"/>
                        <a:gd name="connsiteY9" fmla="*/ 1695 h 166410"/>
                        <a:gd name="connsiteX10" fmla="*/ 6015 w 523261"/>
                        <a:gd name="connsiteY10" fmla="*/ 1555 h 166410"/>
                        <a:gd name="connsiteX11" fmla="*/ 0 w 523261"/>
                        <a:gd name="connsiteY11" fmla="*/ 11903 h 166410"/>
                        <a:gd name="connsiteX12" fmla="*/ 0 w 523261"/>
                        <a:gd name="connsiteY12" fmla="*/ 83164 h 166410"/>
                        <a:gd name="connsiteX13" fmla="*/ 261631 w 523261"/>
                        <a:gd name="connsiteY13" fmla="*/ 166411 h 166410"/>
                        <a:gd name="connsiteX14" fmla="*/ 350615 w 523261"/>
                        <a:gd name="connsiteY14" fmla="*/ 161707 h 166410"/>
                        <a:gd name="connsiteX15" fmla="*/ 360881 w 523261"/>
                        <a:gd name="connsiteY15" fmla="*/ 152741 h 16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3261" h="166410">
                          <a:moveTo>
                            <a:pt x="360881" y="152741"/>
                          </a:moveTo>
                          <a:cubicBezTo>
                            <a:pt x="372749" y="104777"/>
                            <a:pt x="415070" y="71272"/>
                            <a:pt x="463800" y="71272"/>
                          </a:cubicBezTo>
                          <a:cubicBezTo>
                            <a:pt x="478178" y="71272"/>
                            <a:pt x="492556" y="74419"/>
                            <a:pt x="506538" y="80632"/>
                          </a:cubicBezTo>
                          <a:cubicBezTo>
                            <a:pt x="510254" y="82270"/>
                            <a:pt x="514482" y="81921"/>
                            <a:pt x="517850" y="79738"/>
                          </a:cubicBezTo>
                          <a:cubicBezTo>
                            <a:pt x="521218" y="77543"/>
                            <a:pt x="523261" y="73792"/>
                            <a:pt x="523261" y="69762"/>
                          </a:cubicBezTo>
                          <a:lnTo>
                            <a:pt x="523261" y="11903"/>
                          </a:lnTo>
                          <a:cubicBezTo>
                            <a:pt x="523261" y="7617"/>
                            <a:pt x="520961" y="3669"/>
                            <a:pt x="517245" y="1555"/>
                          </a:cubicBezTo>
                          <a:cubicBezTo>
                            <a:pt x="513483" y="-570"/>
                            <a:pt x="508907" y="-512"/>
                            <a:pt x="505284" y="1695"/>
                          </a:cubicBezTo>
                          <a:cubicBezTo>
                            <a:pt x="432257" y="45281"/>
                            <a:pt x="289503" y="47487"/>
                            <a:pt x="261630" y="47487"/>
                          </a:cubicBezTo>
                          <a:cubicBezTo>
                            <a:pt x="233758" y="47487"/>
                            <a:pt x="91003" y="45281"/>
                            <a:pt x="17977" y="1695"/>
                          </a:cubicBezTo>
                          <a:cubicBezTo>
                            <a:pt x="14353" y="-512"/>
                            <a:pt x="9778" y="-570"/>
                            <a:pt x="6015" y="1555"/>
                          </a:cubicBezTo>
                          <a:cubicBezTo>
                            <a:pt x="2300" y="3669"/>
                            <a:pt x="0" y="7617"/>
                            <a:pt x="0" y="11903"/>
                          </a:cubicBezTo>
                          <a:lnTo>
                            <a:pt x="0" y="83164"/>
                          </a:lnTo>
                          <a:cubicBezTo>
                            <a:pt x="0" y="137818"/>
                            <a:pt x="131629" y="166411"/>
                            <a:pt x="261631" y="166411"/>
                          </a:cubicBezTo>
                          <a:cubicBezTo>
                            <a:pt x="291781" y="166411"/>
                            <a:pt x="321720" y="164831"/>
                            <a:pt x="350615" y="161707"/>
                          </a:cubicBezTo>
                          <a:cubicBezTo>
                            <a:pt x="355585" y="161172"/>
                            <a:pt x="359673" y="157584"/>
                            <a:pt x="360881" y="152741"/>
                          </a:cubicBezTo>
                          <a:close/>
                        </a:path>
                      </a:pathLst>
                    </a:custGeom>
                    <a:grpFill/>
                    <a:ln w="10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75" name="Forma libre 201">
                      <a:extLst>
                        <a:ext uri="{FF2B5EF4-FFF2-40B4-BE49-F238E27FC236}">
                          <a16:creationId xmlns:a16="http://schemas.microsoft.com/office/drawing/2014/main" id="{4A8BC9EB-9A18-43FD-B9B7-09F305112EF9}"/>
                        </a:ext>
                      </a:extLst>
                    </p:cNvPr>
                    <p:cNvSpPr/>
                    <p:nvPr/>
                  </p:nvSpPr>
                  <p:spPr>
                    <a:xfrm>
                      <a:off x="7427271" y="3289164"/>
                      <a:ext cx="334723" cy="166406"/>
                    </a:xfrm>
                    <a:custGeom>
                      <a:avLst/>
                      <a:gdLst>
                        <a:gd name="connsiteX0" fmla="*/ 322021 w 334723"/>
                        <a:gd name="connsiteY0" fmla="*/ 45277 h 166406"/>
                        <a:gd name="connsiteX1" fmla="*/ 261630 w 334723"/>
                        <a:gd name="connsiteY1" fmla="*/ 47483 h 166406"/>
                        <a:gd name="connsiteX2" fmla="*/ 17977 w 334723"/>
                        <a:gd name="connsiteY2" fmla="*/ 1691 h 166406"/>
                        <a:gd name="connsiteX3" fmla="*/ 6015 w 334723"/>
                        <a:gd name="connsiteY3" fmla="*/ 1551 h 166406"/>
                        <a:gd name="connsiteX4" fmla="*/ 0 w 334723"/>
                        <a:gd name="connsiteY4" fmla="*/ 11899 h 166406"/>
                        <a:gd name="connsiteX5" fmla="*/ 0 w 334723"/>
                        <a:gd name="connsiteY5" fmla="*/ 83160 h 166406"/>
                        <a:gd name="connsiteX6" fmla="*/ 261631 w 334723"/>
                        <a:gd name="connsiteY6" fmla="*/ 166407 h 166406"/>
                        <a:gd name="connsiteX7" fmla="*/ 321929 w 334723"/>
                        <a:gd name="connsiteY7" fmla="*/ 164246 h 166406"/>
                        <a:gd name="connsiteX8" fmla="*/ 332985 w 334723"/>
                        <a:gd name="connsiteY8" fmla="*/ 152389 h 166406"/>
                        <a:gd name="connsiteX9" fmla="*/ 332985 w 334723"/>
                        <a:gd name="connsiteY9" fmla="*/ 71267 h 166406"/>
                        <a:gd name="connsiteX10" fmla="*/ 334379 w 334723"/>
                        <a:gd name="connsiteY10" fmla="*/ 59990 h 166406"/>
                        <a:gd name="connsiteX11" fmla="*/ 331939 w 334723"/>
                        <a:gd name="connsiteY11" fmla="*/ 49491 h 166406"/>
                        <a:gd name="connsiteX12" fmla="*/ 322021 w 334723"/>
                        <a:gd name="connsiteY12" fmla="*/ 45277 h 166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4723" h="166406">
                          <a:moveTo>
                            <a:pt x="322021" y="45277"/>
                          </a:moveTo>
                          <a:cubicBezTo>
                            <a:pt x="294357" y="47193"/>
                            <a:pt x="272315" y="47483"/>
                            <a:pt x="261630" y="47483"/>
                          </a:cubicBezTo>
                          <a:cubicBezTo>
                            <a:pt x="233758" y="47483"/>
                            <a:pt x="91003" y="45277"/>
                            <a:pt x="17977" y="1691"/>
                          </a:cubicBezTo>
                          <a:cubicBezTo>
                            <a:pt x="14353" y="-516"/>
                            <a:pt x="9778" y="-563"/>
                            <a:pt x="6015" y="1551"/>
                          </a:cubicBezTo>
                          <a:cubicBezTo>
                            <a:pt x="2300" y="3665"/>
                            <a:pt x="0" y="7613"/>
                            <a:pt x="0" y="11899"/>
                          </a:cubicBezTo>
                          <a:lnTo>
                            <a:pt x="0" y="83160"/>
                          </a:lnTo>
                          <a:cubicBezTo>
                            <a:pt x="0" y="137814"/>
                            <a:pt x="131629" y="166407"/>
                            <a:pt x="261631" y="166407"/>
                          </a:cubicBezTo>
                          <a:cubicBezTo>
                            <a:pt x="281212" y="166407"/>
                            <a:pt x="301489" y="165686"/>
                            <a:pt x="321929" y="164246"/>
                          </a:cubicBezTo>
                          <a:cubicBezTo>
                            <a:pt x="328153" y="163817"/>
                            <a:pt x="332985" y="158637"/>
                            <a:pt x="332985" y="152389"/>
                          </a:cubicBezTo>
                          <a:lnTo>
                            <a:pt x="332985" y="71267"/>
                          </a:lnTo>
                          <a:cubicBezTo>
                            <a:pt x="332985" y="67551"/>
                            <a:pt x="333450" y="63753"/>
                            <a:pt x="334379" y="59990"/>
                          </a:cubicBezTo>
                          <a:cubicBezTo>
                            <a:pt x="335285" y="56296"/>
                            <a:pt x="334379" y="52394"/>
                            <a:pt x="331939" y="49491"/>
                          </a:cubicBezTo>
                          <a:cubicBezTo>
                            <a:pt x="329478" y="46577"/>
                            <a:pt x="325413" y="45114"/>
                            <a:pt x="322021" y="45277"/>
                          </a:cubicBezTo>
                          <a:close/>
                        </a:path>
                      </a:pathLst>
                    </a:custGeom>
                    <a:grpFill/>
                    <a:ln w="10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76" name="Forma libre 202">
                      <a:extLst>
                        <a:ext uri="{FF2B5EF4-FFF2-40B4-BE49-F238E27FC236}">
                          <a16:creationId xmlns:a16="http://schemas.microsoft.com/office/drawing/2014/main" id="{5EBF6052-440E-4825-A5B0-BEF20F0BF730}"/>
                        </a:ext>
                      </a:extLst>
                    </p:cNvPr>
                    <p:cNvSpPr/>
                    <p:nvPr/>
                  </p:nvSpPr>
                  <p:spPr>
                    <a:xfrm>
                      <a:off x="7784040" y="3241508"/>
                      <a:ext cx="214060" cy="261631"/>
                    </a:xfrm>
                    <a:custGeom>
                      <a:avLst/>
                      <a:gdLst>
                        <a:gd name="connsiteX0" fmla="*/ 190277 w 214060"/>
                        <a:gd name="connsiteY0" fmla="*/ 95139 h 261631"/>
                        <a:gd name="connsiteX1" fmla="*/ 190277 w 214060"/>
                        <a:gd name="connsiteY1" fmla="*/ 83247 h 261631"/>
                        <a:gd name="connsiteX2" fmla="*/ 107031 w 214060"/>
                        <a:gd name="connsiteY2" fmla="*/ 0 h 261631"/>
                        <a:gd name="connsiteX3" fmla="*/ 23784 w 214060"/>
                        <a:gd name="connsiteY3" fmla="*/ 83247 h 261631"/>
                        <a:gd name="connsiteX4" fmla="*/ 23784 w 214060"/>
                        <a:gd name="connsiteY4" fmla="*/ 95139 h 261631"/>
                        <a:gd name="connsiteX5" fmla="*/ 0 w 214060"/>
                        <a:gd name="connsiteY5" fmla="*/ 118923 h 261631"/>
                        <a:gd name="connsiteX6" fmla="*/ 0 w 214060"/>
                        <a:gd name="connsiteY6" fmla="*/ 237847 h 261631"/>
                        <a:gd name="connsiteX7" fmla="*/ 23784 w 214060"/>
                        <a:gd name="connsiteY7" fmla="*/ 261631 h 261631"/>
                        <a:gd name="connsiteX8" fmla="*/ 190276 w 214060"/>
                        <a:gd name="connsiteY8" fmla="*/ 261631 h 261631"/>
                        <a:gd name="connsiteX9" fmla="*/ 214061 w 214060"/>
                        <a:gd name="connsiteY9" fmla="*/ 237847 h 261631"/>
                        <a:gd name="connsiteX10" fmla="*/ 214061 w 214060"/>
                        <a:gd name="connsiteY10" fmla="*/ 118923 h 261631"/>
                        <a:gd name="connsiteX11" fmla="*/ 190277 w 214060"/>
                        <a:gd name="connsiteY11" fmla="*/ 95139 h 261631"/>
                        <a:gd name="connsiteX12" fmla="*/ 118923 w 214060"/>
                        <a:gd name="connsiteY12" fmla="*/ 186620 h 261631"/>
                        <a:gd name="connsiteX13" fmla="*/ 118923 w 214060"/>
                        <a:gd name="connsiteY13" fmla="*/ 202170 h 261631"/>
                        <a:gd name="connsiteX14" fmla="*/ 107031 w 214060"/>
                        <a:gd name="connsiteY14" fmla="*/ 214063 h 261631"/>
                        <a:gd name="connsiteX15" fmla="*/ 95138 w 214060"/>
                        <a:gd name="connsiteY15" fmla="*/ 202170 h 261631"/>
                        <a:gd name="connsiteX16" fmla="*/ 95138 w 214060"/>
                        <a:gd name="connsiteY16" fmla="*/ 186620 h 261631"/>
                        <a:gd name="connsiteX17" fmla="*/ 83245 w 214060"/>
                        <a:gd name="connsiteY17" fmla="*/ 166493 h 261631"/>
                        <a:gd name="connsiteX18" fmla="*/ 107030 w 214060"/>
                        <a:gd name="connsiteY18" fmla="*/ 142709 h 261631"/>
                        <a:gd name="connsiteX19" fmla="*/ 130814 w 214060"/>
                        <a:gd name="connsiteY19" fmla="*/ 166493 h 261631"/>
                        <a:gd name="connsiteX20" fmla="*/ 118923 w 214060"/>
                        <a:gd name="connsiteY20" fmla="*/ 186620 h 261631"/>
                        <a:gd name="connsiteX21" fmla="*/ 142708 w 214060"/>
                        <a:gd name="connsiteY21" fmla="*/ 95139 h 261631"/>
                        <a:gd name="connsiteX22" fmla="*/ 71354 w 214060"/>
                        <a:gd name="connsiteY22" fmla="*/ 95139 h 261631"/>
                        <a:gd name="connsiteX23" fmla="*/ 71354 w 214060"/>
                        <a:gd name="connsiteY23" fmla="*/ 83247 h 261631"/>
                        <a:gd name="connsiteX24" fmla="*/ 107031 w 214060"/>
                        <a:gd name="connsiteY24" fmla="*/ 47570 h 261631"/>
                        <a:gd name="connsiteX25" fmla="*/ 142708 w 214060"/>
                        <a:gd name="connsiteY25" fmla="*/ 83247 h 261631"/>
                        <a:gd name="connsiteX26" fmla="*/ 142708 w 214060"/>
                        <a:gd name="connsiteY26" fmla="*/ 95139 h 261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14060" h="261631">
                          <a:moveTo>
                            <a:pt x="190277" y="95139"/>
                          </a:moveTo>
                          <a:lnTo>
                            <a:pt x="190277" y="83247"/>
                          </a:lnTo>
                          <a:cubicBezTo>
                            <a:pt x="190277" y="37349"/>
                            <a:pt x="152928" y="0"/>
                            <a:pt x="107031" y="0"/>
                          </a:cubicBezTo>
                          <a:cubicBezTo>
                            <a:pt x="61134" y="0"/>
                            <a:pt x="23784" y="37349"/>
                            <a:pt x="23784" y="83247"/>
                          </a:cubicBezTo>
                          <a:lnTo>
                            <a:pt x="23784" y="95139"/>
                          </a:lnTo>
                          <a:cubicBezTo>
                            <a:pt x="10673" y="95139"/>
                            <a:pt x="0" y="105812"/>
                            <a:pt x="0" y="118923"/>
                          </a:cubicBezTo>
                          <a:lnTo>
                            <a:pt x="0" y="237847"/>
                          </a:lnTo>
                          <a:cubicBezTo>
                            <a:pt x="0" y="250958"/>
                            <a:pt x="10673" y="261631"/>
                            <a:pt x="23784" y="261631"/>
                          </a:cubicBezTo>
                          <a:lnTo>
                            <a:pt x="190276" y="261631"/>
                          </a:lnTo>
                          <a:cubicBezTo>
                            <a:pt x="203388" y="261631"/>
                            <a:pt x="214061" y="250958"/>
                            <a:pt x="214061" y="237847"/>
                          </a:cubicBezTo>
                          <a:lnTo>
                            <a:pt x="214061" y="118923"/>
                          </a:lnTo>
                          <a:cubicBezTo>
                            <a:pt x="214062" y="105812"/>
                            <a:pt x="203389" y="95139"/>
                            <a:pt x="190277" y="95139"/>
                          </a:cubicBezTo>
                          <a:close/>
                          <a:moveTo>
                            <a:pt x="118923" y="186620"/>
                          </a:moveTo>
                          <a:lnTo>
                            <a:pt x="118923" y="202170"/>
                          </a:lnTo>
                          <a:cubicBezTo>
                            <a:pt x="118923" y="208744"/>
                            <a:pt x="113604" y="214063"/>
                            <a:pt x="107031" y="214063"/>
                          </a:cubicBezTo>
                          <a:cubicBezTo>
                            <a:pt x="100457" y="214063"/>
                            <a:pt x="95138" y="208744"/>
                            <a:pt x="95138" y="202170"/>
                          </a:cubicBezTo>
                          <a:lnTo>
                            <a:pt x="95138" y="186620"/>
                          </a:lnTo>
                          <a:cubicBezTo>
                            <a:pt x="88161" y="182469"/>
                            <a:pt x="83245" y="175179"/>
                            <a:pt x="83245" y="166493"/>
                          </a:cubicBezTo>
                          <a:cubicBezTo>
                            <a:pt x="83245" y="153382"/>
                            <a:pt x="93918" y="142709"/>
                            <a:pt x="107030" y="142709"/>
                          </a:cubicBezTo>
                          <a:cubicBezTo>
                            <a:pt x="120141" y="142709"/>
                            <a:pt x="130814" y="153382"/>
                            <a:pt x="130814" y="166493"/>
                          </a:cubicBezTo>
                          <a:cubicBezTo>
                            <a:pt x="130815" y="175179"/>
                            <a:pt x="125899" y="182469"/>
                            <a:pt x="118923" y="186620"/>
                          </a:cubicBezTo>
                          <a:close/>
                          <a:moveTo>
                            <a:pt x="142708" y="95139"/>
                          </a:moveTo>
                          <a:lnTo>
                            <a:pt x="71354" y="95139"/>
                          </a:lnTo>
                          <a:lnTo>
                            <a:pt x="71354" y="83247"/>
                          </a:lnTo>
                          <a:cubicBezTo>
                            <a:pt x="71354" y="63573"/>
                            <a:pt x="87357" y="47570"/>
                            <a:pt x="107031" y="47570"/>
                          </a:cubicBezTo>
                          <a:cubicBezTo>
                            <a:pt x="126704" y="47570"/>
                            <a:pt x="142708" y="63573"/>
                            <a:pt x="142708" y="83247"/>
                          </a:cubicBezTo>
                          <a:lnTo>
                            <a:pt x="142708" y="95139"/>
                          </a:lnTo>
                          <a:close/>
                        </a:path>
                      </a:pathLst>
                    </a:custGeom>
                    <a:grpFill/>
                    <a:ln w="10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grpSp>
              <p:grpSp>
                <p:nvGrpSpPr>
                  <p:cNvPr id="240" name="Gráfico 232">
                    <a:extLst>
                      <a:ext uri="{FF2B5EF4-FFF2-40B4-BE49-F238E27FC236}">
                        <a16:creationId xmlns:a16="http://schemas.microsoft.com/office/drawing/2014/main" id="{3882B96B-9FFD-44B7-88A7-5AC4353D9758}"/>
                      </a:ext>
                    </a:extLst>
                  </p:cNvPr>
                  <p:cNvGrpSpPr/>
                  <p:nvPr/>
                </p:nvGrpSpPr>
                <p:grpSpPr>
                  <a:xfrm>
                    <a:off x="4945127" y="3373416"/>
                    <a:ext cx="350039" cy="381858"/>
                    <a:chOff x="4023312" y="4118557"/>
                    <a:chExt cx="523265" cy="570831"/>
                  </a:xfrm>
                  <a:solidFill>
                    <a:srgbClr val="EBEBEB"/>
                  </a:solidFill>
                </p:grpSpPr>
                <p:sp>
                  <p:nvSpPr>
                    <p:cNvPr id="268" name="Forma libre 292">
                      <a:extLst>
                        <a:ext uri="{FF2B5EF4-FFF2-40B4-BE49-F238E27FC236}">
                          <a16:creationId xmlns:a16="http://schemas.microsoft.com/office/drawing/2014/main" id="{B8DE46AE-CC2D-4148-83D9-2458A30C3CF8}"/>
                        </a:ext>
                      </a:extLst>
                    </p:cNvPr>
                    <p:cNvSpPr/>
                    <p:nvPr/>
                  </p:nvSpPr>
                  <p:spPr>
                    <a:xfrm>
                      <a:off x="4273051" y="4474990"/>
                      <a:ext cx="202170" cy="178665"/>
                    </a:xfrm>
                    <a:custGeom>
                      <a:avLst/>
                      <a:gdLst>
                        <a:gd name="connsiteX0" fmla="*/ 190277 w 202170"/>
                        <a:gd name="connsiteY0" fmla="*/ 154844 h 178665"/>
                        <a:gd name="connsiteX1" fmla="*/ 23785 w 202170"/>
                        <a:gd name="connsiteY1" fmla="*/ 11911 h 178665"/>
                        <a:gd name="connsiteX2" fmla="*/ 11893 w 202170"/>
                        <a:gd name="connsiteY2" fmla="*/ 0 h 178665"/>
                        <a:gd name="connsiteX3" fmla="*/ 0 w 202170"/>
                        <a:gd name="connsiteY3" fmla="*/ 11911 h 178665"/>
                        <a:gd name="connsiteX4" fmla="*/ 190277 w 202170"/>
                        <a:gd name="connsiteY4" fmla="*/ 178666 h 178665"/>
                        <a:gd name="connsiteX5" fmla="*/ 202170 w 202170"/>
                        <a:gd name="connsiteY5" fmla="*/ 166755 h 178665"/>
                        <a:gd name="connsiteX6" fmla="*/ 190277 w 202170"/>
                        <a:gd name="connsiteY6" fmla="*/ 154844 h 178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170" h="178665">
                          <a:moveTo>
                            <a:pt x="190277" y="154844"/>
                          </a:moveTo>
                          <a:cubicBezTo>
                            <a:pt x="101596" y="154844"/>
                            <a:pt x="23785" y="88053"/>
                            <a:pt x="23785" y="11911"/>
                          </a:cubicBezTo>
                          <a:cubicBezTo>
                            <a:pt x="23785" y="5327"/>
                            <a:pt x="18466" y="0"/>
                            <a:pt x="11893" y="0"/>
                          </a:cubicBezTo>
                          <a:cubicBezTo>
                            <a:pt x="5319" y="0"/>
                            <a:pt x="0" y="5327"/>
                            <a:pt x="0" y="11911"/>
                          </a:cubicBezTo>
                          <a:cubicBezTo>
                            <a:pt x="0" y="100743"/>
                            <a:pt x="88914" y="178666"/>
                            <a:pt x="190277" y="178666"/>
                          </a:cubicBezTo>
                          <a:cubicBezTo>
                            <a:pt x="196851" y="178666"/>
                            <a:pt x="202170" y="173339"/>
                            <a:pt x="202170" y="166755"/>
                          </a:cubicBezTo>
                          <a:cubicBezTo>
                            <a:pt x="202170" y="160172"/>
                            <a:pt x="196851" y="154844"/>
                            <a:pt x="190277" y="154844"/>
                          </a:cubicBezTo>
                          <a:close/>
                        </a:path>
                      </a:pathLst>
                    </a:custGeom>
                    <a:solidFill>
                      <a:srgbClr val="FFFFFF"/>
                    </a:solidFill>
                    <a:ln w="1098" cap="flat">
                      <a:solidFill>
                        <a:srgbClr val="FFFFF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69" name="Forma libre 293">
                      <a:extLst>
                        <a:ext uri="{FF2B5EF4-FFF2-40B4-BE49-F238E27FC236}">
                          <a16:creationId xmlns:a16="http://schemas.microsoft.com/office/drawing/2014/main" id="{8F3557AF-6A46-403C-9217-6B662D899270}"/>
                        </a:ext>
                      </a:extLst>
                    </p:cNvPr>
                    <p:cNvSpPr/>
                    <p:nvPr/>
                  </p:nvSpPr>
                  <p:spPr>
                    <a:xfrm>
                      <a:off x="4094670" y="4118557"/>
                      <a:ext cx="368660" cy="73125"/>
                    </a:xfrm>
                    <a:custGeom>
                      <a:avLst/>
                      <a:gdLst>
                        <a:gd name="connsiteX0" fmla="*/ 11889 w 368660"/>
                        <a:gd name="connsiteY0" fmla="*/ 73126 h 73125"/>
                        <a:gd name="connsiteX1" fmla="*/ 18068 w 368660"/>
                        <a:gd name="connsiteY1" fmla="*/ 71404 h 73125"/>
                        <a:gd name="connsiteX2" fmla="*/ 351006 w 368660"/>
                        <a:gd name="connsiteY2" fmla="*/ 64402 h 73125"/>
                        <a:gd name="connsiteX3" fmla="*/ 367173 w 368660"/>
                        <a:gd name="connsiteY3" fmla="*/ 59737 h 73125"/>
                        <a:gd name="connsiteX4" fmla="*/ 362528 w 368660"/>
                        <a:gd name="connsiteY4" fmla="*/ 43557 h 73125"/>
                        <a:gd name="connsiteX5" fmla="*/ 5712 w 368660"/>
                        <a:gd name="connsiteY5" fmla="*/ 51025 h 73125"/>
                        <a:gd name="connsiteX6" fmla="*/ 1717 w 368660"/>
                        <a:gd name="connsiteY6" fmla="*/ 67391 h 73125"/>
                        <a:gd name="connsiteX7" fmla="*/ 11889 w 368660"/>
                        <a:gd name="connsiteY7" fmla="*/ 73126 h 73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660" h="73125">
                          <a:moveTo>
                            <a:pt x="11889" y="73126"/>
                          </a:moveTo>
                          <a:cubicBezTo>
                            <a:pt x="14003" y="73126"/>
                            <a:pt x="16140" y="72567"/>
                            <a:pt x="18068" y="71404"/>
                          </a:cubicBezTo>
                          <a:cubicBezTo>
                            <a:pt x="118688" y="10244"/>
                            <a:pt x="249155" y="8022"/>
                            <a:pt x="351006" y="64402"/>
                          </a:cubicBezTo>
                          <a:cubicBezTo>
                            <a:pt x="356767" y="67600"/>
                            <a:pt x="363991" y="65506"/>
                            <a:pt x="367173" y="59737"/>
                          </a:cubicBezTo>
                          <a:cubicBezTo>
                            <a:pt x="370355" y="53979"/>
                            <a:pt x="368264" y="46733"/>
                            <a:pt x="362528" y="43557"/>
                          </a:cubicBezTo>
                          <a:cubicBezTo>
                            <a:pt x="253291" y="-16882"/>
                            <a:pt x="113510" y="-14451"/>
                            <a:pt x="5712" y="51025"/>
                          </a:cubicBezTo>
                          <a:cubicBezTo>
                            <a:pt x="114" y="54444"/>
                            <a:pt x="-1675" y="61773"/>
                            <a:pt x="1717" y="67391"/>
                          </a:cubicBezTo>
                          <a:cubicBezTo>
                            <a:pt x="3969" y="71090"/>
                            <a:pt x="7871" y="73126"/>
                            <a:pt x="11889" y="73126"/>
                          </a:cubicBezTo>
                          <a:close/>
                        </a:path>
                      </a:pathLst>
                    </a:custGeom>
                    <a:solidFill>
                      <a:srgbClr val="FFFFFF"/>
                    </a:solidFill>
                    <a:ln w="1098" cap="flat">
                      <a:solidFill>
                        <a:srgbClr val="FFFFF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70" name="Forma libre 294">
                      <a:extLst>
                        <a:ext uri="{FF2B5EF4-FFF2-40B4-BE49-F238E27FC236}">
                          <a16:creationId xmlns:a16="http://schemas.microsoft.com/office/drawing/2014/main" id="{E4D1A286-BC81-4472-B2B8-1D1A42DF645D}"/>
                        </a:ext>
                      </a:extLst>
                    </p:cNvPr>
                    <p:cNvSpPr/>
                    <p:nvPr/>
                  </p:nvSpPr>
                  <p:spPr>
                    <a:xfrm>
                      <a:off x="4023312" y="4189124"/>
                      <a:ext cx="523265" cy="154844"/>
                    </a:xfrm>
                    <a:custGeom>
                      <a:avLst/>
                      <a:gdLst>
                        <a:gd name="connsiteX0" fmla="*/ 521776 w 523265"/>
                        <a:gd name="connsiteY0" fmla="*/ 137163 h 154844"/>
                        <a:gd name="connsiteX1" fmla="*/ 261632 w 523265"/>
                        <a:gd name="connsiteY1" fmla="*/ 0 h 154844"/>
                        <a:gd name="connsiteX2" fmla="*/ 1488 w 523265"/>
                        <a:gd name="connsiteY2" fmla="*/ 137163 h 154844"/>
                        <a:gd name="connsiteX3" fmla="*/ 6134 w 523265"/>
                        <a:gd name="connsiteY3" fmla="*/ 153355 h 154844"/>
                        <a:gd name="connsiteX4" fmla="*/ 22300 w 523265"/>
                        <a:gd name="connsiteY4" fmla="*/ 148703 h 154844"/>
                        <a:gd name="connsiteX5" fmla="*/ 261632 w 523265"/>
                        <a:gd name="connsiteY5" fmla="*/ 23822 h 154844"/>
                        <a:gd name="connsiteX6" fmla="*/ 500964 w 523265"/>
                        <a:gd name="connsiteY6" fmla="*/ 148703 h 154844"/>
                        <a:gd name="connsiteX7" fmla="*/ 511371 w 523265"/>
                        <a:gd name="connsiteY7" fmla="*/ 154845 h 154844"/>
                        <a:gd name="connsiteX8" fmla="*/ 517132 w 523265"/>
                        <a:gd name="connsiteY8" fmla="*/ 153356 h 154844"/>
                        <a:gd name="connsiteX9" fmla="*/ 521776 w 523265"/>
                        <a:gd name="connsiteY9" fmla="*/ 137163 h 154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3265" h="154844">
                          <a:moveTo>
                            <a:pt x="521776" y="137163"/>
                          </a:moveTo>
                          <a:cubicBezTo>
                            <a:pt x="475717" y="53844"/>
                            <a:pt x="373611" y="0"/>
                            <a:pt x="261632" y="0"/>
                          </a:cubicBezTo>
                          <a:cubicBezTo>
                            <a:pt x="149654" y="0"/>
                            <a:pt x="47547" y="53844"/>
                            <a:pt x="1488" y="137163"/>
                          </a:cubicBezTo>
                          <a:cubicBezTo>
                            <a:pt x="-1694" y="142921"/>
                            <a:pt x="397" y="150168"/>
                            <a:pt x="6134" y="153355"/>
                          </a:cubicBezTo>
                          <a:cubicBezTo>
                            <a:pt x="11895" y="156530"/>
                            <a:pt x="19095" y="154460"/>
                            <a:pt x="22300" y="148703"/>
                          </a:cubicBezTo>
                          <a:cubicBezTo>
                            <a:pt x="64225" y="72839"/>
                            <a:pt x="158178" y="23822"/>
                            <a:pt x="261632" y="23822"/>
                          </a:cubicBezTo>
                          <a:cubicBezTo>
                            <a:pt x="365087" y="23822"/>
                            <a:pt x="459041" y="72839"/>
                            <a:pt x="500964" y="148703"/>
                          </a:cubicBezTo>
                          <a:cubicBezTo>
                            <a:pt x="503148" y="152634"/>
                            <a:pt x="507190" y="154845"/>
                            <a:pt x="511371" y="154845"/>
                          </a:cubicBezTo>
                          <a:cubicBezTo>
                            <a:pt x="513322" y="154845"/>
                            <a:pt x="515296" y="154367"/>
                            <a:pt x="517132" y="153356"/>
                          </a:cubicBezTo>
                          <a:cubicBezTo>
                            <a:pt x="522869" y="150168"/>
                            <a:pt x="524959" y="142921"/>
                            <a:pt x="521776" y="137163"/>
                          </a:cubicBezTo>
                          <a:close/>
                        </a:path>
                      </a:pathLst>
                    </a:custGeom>
                    <a:solidFill>
                      <a:srgbClr val="FFFFFF"/>
                    </a:solidFill>
                    <a:ln w="1098" cap="flat">
                      <a:solidFill>
                        <a:srgbClr val="FFFFF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71" name="Forma libre 295">
                      <a:extLst>
                        <a:ext uri="{FF2B5EF4-FFF2-40B4-BE49-F238E27FC236}">
                          <a16:creationId xmlns:a16="http://schemas.microsoft.com/office/drawing/2014/main" id="{02D17ECC-25C5-41FD-BC94-2D430E6ADAD3}"/>
                        </a:ext>
                      </a:extLst>
                    </p:cNvPr>
                    <p:cNvSpPr/>
                    <p:nvPr/>
                  </p:nvSpPr>
                  <p:spPr>
                    <a:xfrm>
                      <a:off x="4118453" y="4332056"/>
                      <a:ext cx="332984" cy="357332"/>
                    </a:xfrm>
                    <a:custGeom>
                      <a:avLst/>
                      <a:gdLst>
                        <a:gd name="connsiteX0" fmla="*/ 23783 w 332984"/>
                        <a:gd name="connsiteY0" fmla="*/ 166755 h 357332"/>
                        <a:gd name="connsiteX1" fmla="*/ 166491 w 332984"/>
                        <a:gd name="connsiteY1" fmla="*/ 23822 h 357332"/>
                        <a:gd name="connsiteX2" fmla="*/ 309199 w 332984"/>
                        <a:gd name="connsiteY2" fmla="*/ 154844 h 357332"/>
                        <a:gd name="connsiteX3" fmla="*/ 321091 w 332984"/>
                        <a:gd name="connsiteY3" fmla="*/ 166754 h 357332"/>
                        <a:gd name="connsiteX4" fmla="*/ 332984 w 332984"/>
                        <a:gd name="connsiteY4" fmla="*/ 154844 h 357332"/>
                        <a:gd name="connsiteX5" fmla="*/ 166492 w 332984"/>
                        <a:gd name="connsiteY5" fmla="*/ 0 h 357332"/>
                        <a:gd name="connsiteX6" fmla="*/ 0 w 332984"/>
                        <a:gd name="connsiteY6" fmla="*/ 166755 h 357332"/>
                        <a:gd name="connsiteX7" fmla="*/ 80320 w 332984"/>
                        <a:gd name="connsiteY7" fmla="*/ 353552 h 357332"/>
                        <a:gd name="connsiteX8" fmla="*/ 89007 w 332984"/>
                        <a:gd name="connsiteY8" fmla="*/ 357332 h 357332"/>
                        <a:gd name="connsiteX9" fmla="*/ 97114 w 332984"/>
                        <a:gd name="connsiteY9" fmla="*/ 354121 h 357332"/>
                        <a:gd name="connsiteX10" fmla="*/ 97695 w 332984"/>
                        <a:gd name="connsiteY10" fmla="*/ 337290 h 357332"/>
                        <a:gd name="connsiteX11" fmla="*/ 23783 w 332984"/>
                        <a:gd name="connsiteY11" fmla="*/ 166755 h 357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984" h="357332">
                          <a:moveTo>
                            <a:pt x="23783" y="166755"/>
                          </a:moveTo>
                          <a:cubicBezTo>
                            <a:pt x="23783" y="83936"/>
                            <a:pt x="83802" y="23822"/>
                            <a:pt x="166491" y="23822"/>
                          </a:cubicBezTo>
                          <a:cubicBezTo>
                            <a:pt x="253175" y="23822"/>
                            <a:pt x="309199" y="75247"/>
                            <a:pt x="309199" y="154844"/>
                          </a:cubicBezTo>
                          <a:cubicBezTo>
                            <a:pt x="309199" y="161427"/>
                            <a:pt x="314518" y="166754"/>
                            <a:pt x="321091" y="166754"/>
                          </a:cubicBezTo>
                          <a:cubicBezTo>
                            <a:pt x="327665" y="166754"/>
                            <a:pt x="332984" y="161427"/>
                            <a:pt x="332984" y="154844"/>
                          </a:cubicBezTo>
                          <a:cubicBezTo>
                            <a:pt x="332984" y="62231"/>
                            <a:pt x="266066" y="0"/>
                            <a:pt x="166492" y="0"/>
                          </a:cubicBezTo>
                          <a:cubicBezTo>
                            <a:pt x="71586" y="0"/>
                            <a:pt x="0" y="71687"/>
                            <a:pt x="0" y="166755"/>
                          </a:cubicBezTo>
                          <a:cubicBezTo>
                            <a:pt x="0" y="236361"/>
                            <a:pt x="24760" y="293974"/>
                            <a:pt x="80320" y="353552"/>
                          </a:cubicBezTo>
                          <a:cubicBezTo>
                            <a:pt x="82666" y="356065"/>
                            <a:pt x="85825" y="357332"/>
                            <a:pt x="89007" y="357332"/>
                          </a:cubicBezTo>
                          <a:cubicBezTo>
                            <a:pt x="91910" y="357332"/>
                            <a:pt x="94837" y="356274"/>
                            <a:pt x="97114" y="354121"/>
                          </a:cubicBezTo>
                          <a:cubicBezTo>
                            <a:pt x="101922" y="349632"/>
                            <a:pt x="102178" y="342094"/>
                            <a:pt x="97695" y="337290"/>
                          </a:cubicBezTo>
                          <a:cubicBezTo>
                            <a:pt x="46570" y="282458"/>
                            <a:pt x="23783" y="229870"/>
                            <a:pt x="23783" y="166755"/>
                          </a:cubicBezTo>
                          <a:close/>
                        </a:path>
                      </a:pathLst>
                    </a:custGeom>
                    <a:solidFill>
                      <a:srgbClr val="FFFFFF"/>
                    </a:solidFill>
                    <a:ln w="1098" cap="flat">
                      <a:solidFill>
                        <a:srgbClr val="FFFFF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72" name="Forma libre 296">
                      <a:extLst>
                        <a:ext uri="{FF2B5EF4-FFF2-40B4-BE49-F238E27FC236}">
                          <a16:creationId xmlns:a16="http://schemas.microsoft.com/office/drawing/2014/main" id="{58875645-D3A9-416A-A959-859BC4365479}"/>
                        </a:ext>
                      </a:extLst>
                    </p:cNvPr>
                    <p:cNvSpPr/>
                    <p:nvPr/>
                  </p:nvSpPr>
                  <p:spPr>
                    <a:xfrm>
                      <a:off x="4047098" y="4260591"/>
                      <a:ext cx="475692" cy="428797"/>
                    </a:xfrm>
                    <a:custGeom>
                      <a:avLst/>
                      <a:gdLst>
                        <a:gd name="connsiteX0" fmla="*/ 237846 w 475692"/>
                        <a:gd name="connsiteY0" fmla="*/ 0 h 428797"/>
                        <a:gd name="connsiteX1" fmla="*/ 0 w 475692"/>
                        <a:gd name="connsiteY1" fmla="*/ 226310 h 428797"/>
                        <a:gd name="connsiteX2" fmla="*/ 24691 w 475692"/>
                        <a:gd name="connsiteY2" fmla="*/ 326159 h 428797"/>
                        <a:gd name="connsiteX3" fmla="*/ 40230 w 475692"/>
                        <a:gd name="connsiteY3" fmla="*/ 332603 h 428797"/>
                        <a:gd name="connsiteX4" fmla="*/ 46664 w 475692"/>
                        <a:gd name="connsiteY4" fmla="*/ 317040 h 428797"/>
                        <a:gd name="connsiteX5" fmla="*/ 23784 w 475692"/>
                        <a:gd name="connsiteY5" fmla="*/ 226310 h 428797"/>
                        <a:gd name="connsiteX6" fmla="*/ 237846 w 475692"/>
                        <a:gd name="connsiteY6" fmla="*/ 23822 h 428797"/>
                        <a:gd name="connsiteX7" fmla="*/ 451908 w 475692"/>
                        <a:gd name="connsiteY7" fmla="*/ 238222 h 428797"/>
                        <a:gd name="connsiteX8" fmla="*/ 392446 w 475692"/>
                        <a:gd name="connsiteY8" fmla="*/ 297776 h 428797"/>
                        <a:gd name="connsiteX9" fmla="*/ 332985 w 475692"/>
                        <a:gd name="connsiteY9" fmla="*/ 238222 h 428797"/>
                        <a:gd name="connsiteX10" fmla="*/ 237847 w 475692"/>
                        <a:gd name="connsiteY10" fmla="*/ 142933 h 428797"/>
                        <a:gd name="connsiteX11" fmla="*/ 142709 w 475692"/>
                        <a:gd name="connsiteY11" fmla="*/ 238222 h 428797"/>
                        <a:gd name="connsiteX12" fmla="*/ 269645 w 475692"/>
                        <a:gd name="connsiteY12" fmla="*/ 427309 h 428797"/>
                        <a:gd name="connsiteX13" fmla="*/ 275406 w 475692"/>
                        <a:gd name="connsiteY13" fmla="*/ 428798 h 428797"/>
                        <a:gd name="connsiteX14" fmla="*/ 285811 w 475692"/>
                        <a:gd name="connsiteY14" fmla="*/ 422645 h 428797"/>
                        <a:gd name="connsiteX15" fmla="*/ 281166 w 475692"/>
                        <a:gd name="connsiteY15" fmla="*/ 406465 h 428797"/>
                        <a:gd name="connsiteX16" fmla="*/ 166492 w 475692"/>
                        <a:gd name="connsiteY16" fmla="*/ 238220 h 428797"/>
                        <a:gd name="connsiteX17" fmla="*/ 237846 w 475692"/>
                        <a:gd name="connsiteY17" fmla="*/ 166754 h 428797"/>
                        <a:gd name="connsiteX18" fmla="*/ 309200 w 475692"/>
                        <a:gd name="connsiteY18" fmla="*/ 238220 h 428797"/>
                        <a:gd name="connsiteX19" fmla="*/ 392446 w 475692"/>
                        <a:gd name="connsiteY19" fmla="*/ 321597 h 428797"/>
                        <a:gd name="connsiteX20" fmla="*/ 475693 w 475692"/>
                        <a:gd name="connsiteY20" fmla="*/ 238220 h 428797"/>
                        <a:gd name="connsiteX21" fmla="*/ 237846 w 475692"/>
                        <a:gd name="connsiteY21" fmla="*/ 0 h 428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75692" h="428797">
                          <a:moveTo>
                            <a:pt x="237846" y="0"/>
                          </a:moveTo>
                          <a:cubicBezTo>
                            <a:pt x="100039" y="0"/>
                            <a:pt x="0" y="95173"/>
                            <a:pt x="0" y="226310"/>
                          </a:cubicBezTo>
                          <a:cubicBezTo>
                            <a:pt x="0" y="261671"/>
                            <a:pt x="11869" y="295194"/>
                            <a:pt x="24691" y="326159"/>
                          </a:cubicBezTo>
                          <a:cubicBezTo>
                            <a:pt x="27199" y="332254"/>
                            <a:pt x="34214" y="335092"/>
                            <a:pt x="40230" y="332603"/>
                          </a:cubicBezTo>
                          <a:cubicBezTo>
                            <a:pt x="46293" y="330079"/>
                            <a:pt x="49173" y="323112"/>
                            <a:pt x="46664" y="317040"/>
                          </a:cubicBezTo>
                          <a:cubicBezTo>
                            <a:pt x="34771" y="288343"/>
                            <a:pt x="23784" y="257506"/>
                            <a:pt x="23784" y="226310"/>
                          </a:cubicBezTo>
                          <a:cubicBezTo>
                            <a:pt x="23784" y="107083"/>
                            <a:pt x="111815" y="23822"/>
                            <a:pt x="237846" y="23822"/>
                          </a:cubicBezTo>
                          <a:cubicBezTo>
                            <a:pt x="359881" y="23822"/>
                            <a:pt x="451908" y="115994"/>
                            <a:pt x="451908" y="238222"/>
                          </a:cubicBezTo>
                          <a:cubicBezTo>
                            <a:pt x="451908" y="271059"/>
                            <a:pt x="425242" y="297776"/>
                            <a:pt x="392446" y="297776"/>
                          </a:cubicBezTo>
                          <a:cubicBezTo>
                            <a:pt x="359649" y="297776"/>
                            <a:pt x="332985" y="271058"/>
                            <a:pt x="332985" y="238222"/>
                          </a:cubicBezTo>
                          <a:cubicBezTo>
                            <a:pt x="332985" y="182121"/>
                            <a:pt x="293871" y="142933"/>
                            <a:pt x="237847" y="142933"/>
                          </a:cubicBezTo>
                          <a:cubicBezTo>
                            <a:pt x="181823" y="142933"/>
                            <a:pt x="142709" y="182121"/>
                            <a:pt x="142709" y="238222"/>
                          </a:cubicBezTo>
                          <a:cubicBezTo>
                            <a:pt x="142709" y="315946"/>
                            <a:pt x="186608" y="381329"/>
                            <a:pt x="269645" y="427309"/>
                          </a:cubicBezTo>
                          <a:cubicBezTo>
                            <a:pt x="271480" y="428322"/>
                            <a:pt x="273455" y="428798"/>
                            <a:pt x="275406" y="428798"/>
                          </a:cubicBezTo>
                          <a:cubicBezTo>
                            <a:pt x="279587" y="428798"/>
                            <a:pt x="283652" y="426576"/>
                            <a:pt x="285811" y="422645"/>
                          </a:cubicBezTo>
                          <a:cubicBezTo>
                            <a:pt x="288993" y="416887"/>
                            <a:pt x="286903" y="409640"/>
                            <a:pt x="281166" y="406465"/>
                          </a:cubicBezTo>
                          <a:cubicBezTo>
                            <a:pt x="205072" y="364334"/>
                            <a:pt x="166492" y="307733"/>
                            <a:pt x="166492" y="238220"/>
                          </a:cubicBezTo>
                          <a:cubicBezTo>
                            <a:pt x="166492" y="188855"/>
                            <a:pt x="202332" y="166754"/>
                            <a:pt x="237846" y="166754"/>
                          </a:cubicBezTo>
                          <a:cubicBezTo>
                            <a:pt x="273360" y="166754"/>
                            <a:pt x="309200" y="188855"/>
                            <a:pt x="309200" y="238220"/>
                          </a:cubicBezTo>
                          <a:cubicBezTo>
                            <a:pt x="309200" y="284190"/>
                            <a:pt x="346549" y="321597"/>
                            <a:pt x="392446" y="321597"/>
                          </a:cubicBezTo>
                          <a:cubicBezTo>
                            <a:pt x="438344" y="321597"/>
                            <a:pt x="475693" y="284189"/>
                            <a:pt x="475693" y="238220"/>
                          </a:cubicBezTo>
                          <a:cubicBezTo>
                            <a:pt x="475692" y="102407"/>
                            <a:pt x="373446" y="0"/>
                            <a:pt x="237846" y="0"/>
                          </a:cubicBezTo>
                          <a:close/>
                        </a:path>
                      </a:pathLst>
                    </a:custGeom>
                    <a:solidFill>
                      <a:srgbClr val="FFFFFF"/>
                    </a:solidFill>
                    <a:ln w="1098" cap="flat">
                      <a:solidFill>
                        <a:srgbClr val="FFFFF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grpSp>
              <p:pic>
                <p:nvPicPr>
                  <p:cNvPr id="241" name="Gráfico 211">
                    <a:extLst>
                      <a:ext uri="{FF2B5EF4-FFF2-40B4-BE49-F238E27FC236}">
                        <a16:creationId xmlns:a16="http://schemas.microsoft.com/office/drawing/2014/main" id="{8B438EDA-16D2-45F3-B425-2375D7922EB3}"/>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4997750" y="4002067"/>
                    <a:ext cx="282272" cy="282272"/>
                  </a:xfrm>
                  <a:prstGeom prst="rect">
                    <a:avLst/>
                  </a:prstGeom>
                </p:spPr>
              </p:pic>
              <p:sp>
                <p:nvSpPr>
                  <p:cNvPr id="242" name="Rectangle: Rounded Corners 51">
                    <a:extLst>
                      <a:ext uri="{FF2B5EF4-FFF2-40B4-BE49-F238E27FC236}">
                        <a16:creationId xmlns:a16="http://schemas.microsoft.com/office/drawing/2014/main" id="{496A0A36-4556-4FA1-ABFE-7296DBF5E3C8}"/>
                      </a:ext>
                    </a:extLst>
                  </p:cNvPr>
                  <p:cNvSpPr/>
                  <p:nvPr/>
                </p:nvSpPr>
                <p:spPr>
                  <a:xfrm>
                    <a:off x="5394013" y="3957274"/>
                    <a:ext cx="465345" cy="348912"/>
                  </a:xfrm>
                  <a:prstGeom prst="roundRect">
                    <a:avLst/>
                  </a:prstGeom>
                  <a:solidFill>
                    <a:srgbClr val="18AC4C"/>
                  </a:solidFill>
                  <a:ln w="25400" cap="flat" cmpd="sng" algn="ctr">
                    <a:no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243" name="Rectangle: Rounded Corners 52">
                    <a:extLst>
                      <a:ext uri="{FF2B5EF4-FFF2-40B4-BE49-F238E27FC236}">
                        <a16:creationId xmlns:a16="http://schemas.microsoft.com/office/drawing/2014/main" id="{D84EB110-D934-49C8-B74A-55B28E16C1DE}"/>
                      </a:ext>
                    </a:extLst>
                  </p:cNvPr>
                  <p:cNvSpPr/>
                  <p:nvPr/>
                </p:nvSpPr>
                <p:spPr>
                  <a:xfrm>
                    <a:off x="5880461" y="3961967"/>
                    <a:ext cx="465345" cy="348912"/>
                  </a:xfrm>
                  <a:prstGeom prst="roundRect">
                    <a:avLst/>
                  </a:prstGeom>
                  <a:solidFill>
                    <a:srgbClr val="18AC4C"/>
                  </a:solidFill>
                  <a:ln w="25400" cap="flat" cmpd="sng" algn="ctr">
                    <a:no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244" name="Gráfico 220">
                    <a:extLst>
                      <a:ext uri="{FF2B5EF4-FFF2-40B4-BE49-F238E27FC236}">
                        <a16:creationId xmlns:a16="http://schemas.microsoft.com/office/drawing/2014/main" id="{8F224D46-485B-477A-9AE3-E30AF0C251E5}"/>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5486928" y="3996832"/>
                    <a:ext cx="277182" cy="277183"/>
                  </a:xfrm>
                  <a:prstGeom prst="rect">
                    <a:avLst/>
                  </a:prstGeom>
                </p:spPr>
              </p:pic>
              <p:pic>
                <p:nvPicPr>
                  <p:cNvPr id="245" name="Gráfico 234">
                    <a:extLst>
                      <a:ext uri="{FF2B5EF4-FFF2-40B4-BE49-F238E27FC236}">
                        <a16:creationId xmlns:a16="http://schemas.microsoft.com/office/drawing/2014/main" id="{1B86891A-A94A-4295-931C-2BBE011C479D}"/>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5964509" y="3990167"/>
                    <a:ext cx="279699" cy="279699"/>
                  </a:xfrm>
                  <a:prstGeom prst="rect">
                    <a:avLst/>
                  </a:prstGeom>
                </p:spPr>
              </p:pic>
              <p:grpSp>
                <p:nvGrpSpPr>
                  <p:cNvPr id="246" name="Gráfico 93">
                    <a:extLst>
                      <a:ext uri="{FF2B5EF4-FFF2-40B4-BE49-F238E27FC236}">
                        <a16:creationId xmlns:a16="http://schemas.microsoft.com/office/drawing/2014/main" id="{8630FEE8-F8B7-40CE-AB6B-EE3FDEBC3559}"/>
                      </a:ext>
                    </a:extLst>
                  </p:cNvPr>
                  <p:cNvGrpSpPr/>
                  <p:nvPr/>
                </p:nvGrpSpPr>
                <p:grpSpPr>
                  <a:xfrm>
                    <a:off x="5432577" y="3315447"/>
                    <a:ext cx="121713" cy="121715"/>
                    <a:chOff x="2827562" y="5657036"/>
                    <a:chExt cx="570830" cy="570830"/>
                  </a:xfrm>
                  <a:solidFill>
                    <a:srgbClr val="FFFFFF"/>
                  </a:solidFill>
                </p:grpSpPr>
                <p:sp>
                  <p:nvSpPr>
                    <p:cNvPr id="257" name="Forma libre 277">
                      <a:extLst>
                        <a:ext uri="{FF2B5EF4-FFF2-40B4-BE49-F238E27FC236}">
                          <a16:creationId xmlns:a16="http://schemas.microsoft.com/office/drawing/2014/main" id="{E3398CFB-4FA9-4912-AB89-ED0E0864E8EB}"/>
                        </a:ext>
                      </a:extLst>
                    </p:cNvPr>
                    <p:cNvSpPr/>
                    <p:nvPr/>
                  </p:nvSpPr>
                  <p:spPr>
                    <a:xfrm>
                      <a:off x="2991448" y="6013805"/>
                      <a:ext cx="195486" cy="166492"/>
                    </a:xfrm>
                    <a:custGeom>
                      <a:avLst/>
                      <a:gdLst>
                        <a:gd name="connsiteX0" fmla="*/ 192720 w 195486"/>
                        <a:gd name="connsiteY0" fmla="*/ 4273 h 166492"/>
                        <a:gd name="connsiteX1" fmla="*/ 183592 w 195486"/>
                        <a:gd name="connsiteY1" fmla="*/ 0 h 166492"/>
                        <a:gd name="connsiteX2" fmla="*/ 11896 w 195486"/>
                        <a:gd name="connsiteY2" fmla="*/ 0 h 166492"/>
                        <a:gd name="connsiteX3" fmla="*/ 2768 w 195486"/>
                        <a:gd name="connsiteY3" fmla="*/ 4273 h 166492"/>
                        <a:gd name="connsiteX4" fmla="*/ 189 w 195486"/>
                        <a:gd name="connsiteY4" fmla="*/ 14005 h 166492"/>
                        <a:gd name="connsiteX5" fmla="*/ 97743 w 195486"/>
                        <a:gd name="connsiteY5" fmla="*/ 166492 h 166492"/>
                        <a:gd name="connsiteX6" fmla="*/ 195297 w 195486"/>
                        <a:gd name="connsiteY6" fmla="*/ 14005 h 166492"/>
                        <a:gd name="connsiteX7" fmla="*/ 192720 w 195486"/>
                        <a:gd name="connsiteY7" fmla="*/ 4273 h 166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5486" h="166492">
                          <a:moveTo>
                            <a:pt x="192720" y="4273"/>
                          </a:moveTo>
                          <a:cubicBezTo>
                            <a:pt x="190467" y="1555"/>
                            <a:pt x="187123" y="0"/>
                            <a:pt x="183592" y="0"/>
                          </a:cubicBezTo>
                          <a:lnTo>
                            <a:pt x="11896" y="0"/>
                          </a:lnTo>
                          <a:cubicBezTo>
                            <a:pt x="8365" y="0"/>
                            <a:pt x="5021" y="1556"/>
                            <a:pt x="2768" y="4273"/>
                          </a:cubicBezTo>
                          <a:cubicBezTo>
                            <a:pt x="514" y="6968"/>
                            <a:pt x="-438" y="10545"/>
                            <a:pt x="189" y="14005"/>
                          </a:cubicBezTo>
                          <a:cubicBezTo>
                            <a:pt x="17470" y="109493"/>
                            <a:pt x="53936" y="166492"/>
                            <a:pt x="97743" y="166492"/>
                          </a:cubicBezTo>
                          <a:cubicBezTo>
                            <a:pt x="141550" y="166492"/>
                            <a:pt x="178016" y="109493"/>
                            <a:pt x="195297" y="14005"/>
                          </a:cubicBezTo>
                          <a:cubicBezTo>
                            <a:pt x="195926" y="10545"/>
                            <a:pt x="194974" y="6968"/>
                            <a:pt x="192720" y="4273"/>
                          </a:cubicBezTo>
                          <a:close/>
                        </a:path>
                      </a:pathLst>
                    </a:custGeom>
                    <a:grpFill/>
                    <a:ln w="10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58" name="Forma libre 278">
                      <a:extLst>
                        <a:ext uri="{FF2B5EF4-FFF2-40B4-BE49-F238E27FC236}">
                          <a16:creationId xmlns:a16="http://schemas.microsoft.com/office/drawing/2014/main" id="{310F521F-763F-4B2D-A381-BAAF238DBE2A}"/>
                        </a:ext>
                      </a:extLst>
                    </p:cNvPr>
                    <p:cNvSpPr/>
                    <p:nvPr/>
                  </p:nvSpPr>
                  <p:spPr>
                    <a:xfrm>
                      <a:off x="2982162" y="5847313"/>
                      <a:ext cx="214060" cy="142707"/>
                    </a:xfrm>
                    <a:custGeom>
                      <a:avLst/>
                      <a:gdLst>
                        <a:gd name="connsiteX0" fmla="*/ 199335 w 214060"/>
                        <a:gd name="connsiteY0" fmla="*/ 0 h 142707"/>
                        <a:gd name="connsiteX1" fmla="*/ 14726 w 214060"/>
                        <a:gd name="connsiteY1" fmla="*/ 0 h 142707"/>
                        <a:gd name="connsiteX2" fmla="*/ 2880 w 214060"/>
                        <a:gd name="connsiteY2" fmla="*/ 10778 h 142707"/>
                        <a:gd name="connsiteX3" fmla="*/ 0 w 214060"/>
                        <a:gd name="connsiteY3" fmla="*/ 71354 h 142707"/>
                        <a:gd name="connsiteX4" fmla="*/ 2880 w 214060"/>
                        <a:gd name="connsiteY4" fmla="*/ 131930 h 142707"/>
                        <a:gd name="connsiteX5" fmla="*/ 14726 w 214060"/>
                        <a:gd name="connsiteY5" fmla="*/ 142708 h 142707"/>
                        <a:gd name="connsiteX6" fmla="*/ 199335 w 214060"/>
                        <a:gd name="connsiteY6" fmla="*/ 142708 h 142707"/>
                        <a:gd name="connsiteX7" fmla="*/ 211181 w 214060"/>
                        <a:gd name="connsiteY7" fmla="*/ 131930 h 142707"/>
                        <a:gd name="connsiteX8" fmla="*/ 214060 w 214060"/>
                        <a:gd name="connsiteY8" fmla="*/ 71354 h 142707"/>
                        <a:gd name="connsiteX9" fmla="*/ 211181 w 214060"/>
                        <a:gd name="connsiteY9" fmla="*/ 10778 h 142707"/>
                        <a:gd name="connsiteX10" fmla="*/ 199335 w 214060"/>
                        <a:gd name="connsiteY10" fmla="*/ 0 h 142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060" h="142707">
                          <a:moveTo>
                            <a:pt x="199335" y="0"/>
                          </a:moveTo>
                          <a:lnTo>
                            <a:pt x="14726" y="0"/>
                          </a:lnTo>
                          <a:cubicBezTo>
                            <a:pt x="8594" y="0"/>
                            <a:pt x="3461" y="4669"/>
                            <a:pt x="2880" y="10778"/>
                          </a:cubicBezTo>
                          <a:cubicBezTo>
                            <a:pt x="976" y="31217"/>
                            <a:pt x="0" y="51611"/>
                            <a:pt x="0" y="71354"/>
                          </a:cubicBezTo>
                          <a:cubicBezTo>
                            <a:pt x="0" y="91097"/>
                            <a:pt x="976" y="111490"/>
                            <a:pt x="2880" y="131930"/>
                          </a:cubicBezTo>
                          <a:cubicBezTo>
                            <a:pt x="3461" y="138039"/>
                            <a:pt x="8594" y="142708"/>
                            <a:pt x="14726" y="142708"/>
                          </a:cubicBezTo>
                          <a:lnTo>
                            <a:pt x="199335" y="142708"/>
                          </a:lnTo>
                          <a:cubicBezTo>
                            <a:pt x="205467" y="142708"/>
                            <a:pt x="210600" y="138039"/>
                            <a:pt x="211181" y="131930"/>
                          </a:cubicBezTo>
                          <a:cubicBezTo>
                            <a:pt x="213085" y="111490"/>
                            <a:pt x="214060" y="91097"/>
                            <a:pt x="214060" y="71354"/>
                          </a:cubicBezTo>
                          <a:cubicBezTo>
                            <a:pt x="214060" y="51611"/>
                            <a:pt x="213085" y="31217"/>
                            <a:pt x="211181" y="10778"/>
                          </a:cubicBezTo>
                          <a:cubicBezTo>
                            <a:pt x="210601" y="4668"/>
                            <a:pt x="205467" y="0"/>
                            <a:pt x="199335" y="0"/>
                          </a:cubicBezTo>
                          <a:close/>
                        </a:path>
                      </a:pathLst>
                    </a:custGeom>
                    <a:grpFill/>
                    <a:ln w="10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59" name="Forma libre 279">
                      <a:extLst>
                        <a:ext uri="{FF2B5EF4-FFF2-40B4-BE49-F238E27FC236}">
                          <a16:creationId xmlns:a16="http://schemas.microsoft.com/office/drawing/2014/main" id="{8216760A-1E7E-415D-8BB9-BDE13A6A787E}"/>
                        </a:ext>
                      </a:extLst>
                    </p:cNvPr>
                    <p:cNvSpPr/>
                    <p:nvPr/>
                  </p:nvSpPr>
                  <p:spPr>
                    <a:xfrm>
                      <a:off x="2991449" y="5657036"/>
                      <a:ext cx="195487" cy="166491"/>
                    </a:xfrm>
                    <a:custGeom>
                      <a:avLst/>
                      <a:gdLst>
                        <a:gd name="connsiteX0" fmla="*/ 2767 w 195487"/>
                        <a:gd name="connsiteY0" fmla="*/ 162219 h 166491"/>
                        <a:gd name="connsiteX1" fmla="*/ 11896 w 195487"/>
                        <a:gd name="connsiteY1" fmla="*/ 166492 h 166491"/>
                        <a:gd name="connsiteX2" fmla="*/ 183591 w 195487"/>
                        <a:gd name="connsiteY2" fmla="*/ 166492 h 166491"/>
                        <a:gd name="connsiteX3" fmla="*/ 192720 w 195487"/>
                        <a:gd name="connsiteY3" fmla="*/ 162219 h 166491"/>
                        <a:gd name="connsiteX4" fmla="*/ 195299 w 195487"/>
                        <a:gd name="connsiteY4" fmla="*/ 152487 h 166491"/>
                        <a:gd name="connsiteX5" fmla="*/ 97743 w 195487"/>
                        <a:gd name="connsiteY5" fmla="*/ 0 h 166491"/>
                        <a:gd name="connsiteX6" fmla="*/ 189 w 195487"/>
                        <a:gd name="connsiteY6" fmla="*/ 152487 h 166491"/>
                        <a:gd name="connsiteX7" fmla="*/ 2767 w 195487"/>
                        <a:gd name="connsiteY7" fmla="*/ 162219 h 166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5487" h="166491">
                          <a:moveTo>
                            <a:pt x="2767" y="162219"/>
                          </a:moveTo>
                          <a:cubicBezTo>
                            <a:pt x="5020" y="164937"/>
                            <a:pt x="8365" y="166492"/>
                            <a:pt x="11896" y="166492"/>
                          </a:cubicBezTo>
                          <a:lnTo>
                            <a:pt x="183591" y="166492"/>
                          </a:lnTo>
                          <a:cubicBezTo>
                            <a:pt x="187122" y="166492"/>
                            <a:pt x="190467" y="164936"/>
                            <a:pt x="192720" y="162219"/>
                          </a:cubicBezTo>
                          <a:cubicBezTo>
                            <a:pt x="194973" y="159524"/>
                            <a:pt x="195925" y="155947"/>
                            <a:pt x="195299" y="152487"/>
                          </a:cubicBezTo>
                          <a:cubicBezTo>
                            <a:pt x="178017" y="56999"/>
                            <a:pt x="141549" y="0"/>
                            <a:pt x="97743" y="0"/>
                          </a:cubicBezTo>
                          <a:cubicBezTo>
                            <a:pt x="53937" y="0"/>
                            <a:pt x="17470" y="56999"/>
                            <a:pt x="189" y="152487"/>
                          </a:cubicBezTo>
                          <a:cubicBezTo>
                            <a:pt x="-438" y="155947"/>
                            <a:pt x="514" y="159524"/>
                            <a:pt x="2767" y="162219"/>
                          </a:cubicBezTo>
                          <a:close/>
                        </a:path>
                      </a:pathLst>
                    </a:custGeom>
                    <a:grpFill/>
                    <a:ln w="10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60" name="Forma libre 280">
                      <a:extLst>
                        <a:ext uri="{FF2B5EF4-FFF2-40B4-BE49-F238E27FC236}">
                          <a16:creationId xmlns:a16="http://schemas.microsoft.com/office/drawing/2014/main" id="{4518255B-56BF-438F-9408-553E81E66058}"/>
                        </a:ext>
                      </a:extLst>
                    </p:cNvPr>
                    <p:cNvSpPr/>
                    <p:nvPr/>
                  </p:nvSpPr>
                  <p:spPr>
                    <a:xfrm>
                      <a:off x="3231899" y="5942451"/>
                      <a:ext cx="166493" cy="166493"/>
                    </a:xfrm>
                    <a:custGeom>
                      <a:avLst/>
                      <a:gdLst>
                        <a:gd name="connsiteX0" fmla="*/ 166493 w 166493"/>
                        <a:gd name="connsiteY0" fmla="*/ 83247 h 166493"/>
                        <a:gd name="connsiteX1" fmla="*/ 83247 w 166493"/>
                        <a:gd name="connsiteY1" fmla="*/ 166493 h 166493"/>
                        <a:gd name="connsiteX2" fmla="*/ 0 w 166493"/>
                        <a:gd name="connsiteY2" fmla="*/ 83247 h 166493"/>
                        <a:gd name="connsiteX3" fmla="*/ 83247 w 166493"/>
                        <a:gd name="connsiteY3" fmla="*/ 0 h 166493"/>
                        <a:gd name="connsiteX4" fmla="*/ 166493 w 166493"/>
                        <a:gd name="connsiteY4" fmla="*/ 83247 h 166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493" h="166493">
                          <a:moveTo>
                            <a:pt x="166493" y="83247"/>
                          </a:moveTo>
                          <a:cubicBezTo>
                            <a:pt x="166493" y="129222"/>
                            <a:pt x="129222" y="166493"/>
                            <a:pt x="83247" y="166493"/>
                          </a:cubicBezTo>
                          <a:cubicBezTo>
                            <a:pt x="37271" y="166493"/>
                            <a:pt x="0" y="129222"/>
                            <a:pt x="0" y="83247"/>
                          </a:cubicBezTo>
                          <a:cubicBezTo>
                            <a:pt x="0" y="37271"/>
                            <a:pt x="37271" y="0"/>
                            <a:pt x="83247" y="0"/>
                          </a:cubicBezTo>
                          <a:cubicBezTo>
                            <a:pt x="129222" y="0"/>
                            <a:pt x="166493" y="37271"/>
                            <a:pt x="166493" y="83247"/>
                          </a:cubicBezTo>
                          <a:close/>
                        </a:path>
                      </a:pathLst>
                    </a:custGeom>
                    <a:grpFill/>
                    <a:ln w="10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61" name="Forma libre 281">
                      <a:extLst>
                        <a:ext uri="{FF2B5EF4-FFF2-40B4-BE49-F238E27FC236}">
                          <a16:creationId xmlns:a16="http://schemas.microsoft.com/office/drawing/2014/main" id="{90A260B2-E328-4E3D-B1EE-97EFFFDE4362}"/>
                        </a:ext>
                      </a:extLst>
                    </p:cNvPr>
                    <p:cNvSpPr/>
                    <p:nvPr/>
                  </p:nvSpPr>
                  <p:spPr>
                    <a:xfrm>
                      <a:off x="2827562" y="5847312"/>
                      <a:ext cx="133489" cy="142708"/>
                    </a:xfrm>
                    <a:custGeom>
                      <a:avLst/>
                      <a:gdLst>
                        <a:gd name="connsiteX0" fmla="*/ 130375 w 133489"/>
                        <a:gd name="connsiteY0" fmla="*/ 138852 h 142708"/>
                        <a:gd name="connsiteX1" fmla="*/ 133441 w 133489"/>
                        <a:gd name="connsiteY1" fmla="*/ 129770 h 142708"/>
                        <a:gd name="connsiteX2" fmla="*/ 130816 w 133489"/>
                        <a:gd name="connsiteY2" fmla="*/ 71354 h 142708"/>
                        <a:gd name="connsiteX3" fmla="*/ 133441 w 133489"/>
                        <a:gd name="connsiteY3" fmla="*/ 12937 h 142708"/>
                        <a:gd name="connsiteX4" fmla="*/ 130375 w 133489"/>
                        <a:gd name="connsiteY4" fmla="*/ 3855 h 142708"/>
                        <a:gd name="connsiteX5" fmla="*/ 121595 w 133489"/>
                        <a:gd name="connsiteY5" fmla="*/ 0 h 142708"/>
                        <a:gd name="connsiteX6" fmla="*/ 19325 w 133489"/>
                        <a:gd name="connsiteY6" fmla="*/ 0 h 142708"/>
                        <a:gd name="connsiteX7" fmla="*/ 7781 w 133489"/>
                        <a:gd name="connsiteY7" fmla="*/ 9059 h 142708"/>
                        <a:gd name="connsiteX8" fmla="*/ 0 w 133489"/>
                        <a:gd name="connsiteY8" fmla="*/ 71355 h 142708"/>
                        <a:gd name="connsiteX9" fmla="*/ 7781 w 133489"/>
                        <a:gd name="connsiteY9" fmla="*/ 133650 h 142708"/>
                        <a:gd name="connsiteX10" fmla="*/ 19325 w 133489"/>
                        <a:gd name="connsiteY10" fmla="*/ 142709 h 142708"/>
                        <a:gd name="connsiteX11" fmla="*/ 121594 w 133489"/>
                        <a:gd name="connsiteY11" fmla="*/ 142709 h 142708"/>
                        <a:gd name="connsiteX12" fmla="*/ 130375 w 133489"/>
                        <a:gd name="connsiteY12" fmla="*/ 138852 h 142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3489" h="142708">
                          <a:moveTo>
                            <a:pt x="130375" y="138852"/>
                          </a:moveTo>
                          <a:cubicBezTo>
                            <a:pt x="132628" y="136391"/>
                            <a:pt x="133743" y="133092"/>
                            <a:pt x="133441" y="129770"/>
                          </a:cubicBezTo>
                          <a:cubicBezTo>
                            <a:pt x="131698" y="110028"/>
                            <a:pt x="130816" y="90377"/>
                            <a:pt x="130816" y="71354"/>
                          </a:cubicBezTo>
                          <a:cubicBezTo>
                            <a:pt x="130816" y="52330"/>
                            <a:pt x="131699" y="32680"/>
                            <a:pt x="133441" y="12937"/>
                          </a:cubicBezTo>
                          <a:cubicBezTo>
                            <a:pt x="133743" y="9616"/>
                            <a:pt x="132628" y="6317"/>
                            <a:pt x="130375" y="3855"/>
                          </a:cubicBezTo>
                          <a:cubicBezTo>
                            <a:pt x="128121" y="1394"/>
                            <a:pt x="124940" y="0"/>
                            <a:pt x="121595" y="0"/>
                          </a:cubicBezTo>
                          <a:lnTo>
                            <a:pt x="19325" y="0"/>
                          </a:lnTo>
                          <a:cubicBezTo>
                            <a:pt x="13844" y="0"/>
                            <a:pt x="9082" y="3739"/>
                            <a:pt x="7781" y="9059"/>
                          </a:cubicBezTo>
                          <a:cubicBezTo>
                            <a:pt x="2624" y="30057"/>
                            <a:pt x="0" y="51008"/>
                            <a:pt x="0" y="71355"/>
                          </a:cubicBezTo>
                          <a:cubicBezTo>
                            <a:pt x="0" y="91702"/>
                            <a:pt x="2624" y="112653"/>
                            <a:pt x="7781" y="133650"/>
                          </a:cubicBezTo>
                          <a:cubicBezTo>
                            <a:pt x="9082" y="138969"/>
                            <a:pt x="13844" y="142709"/>
                            <a:pt x="19325" y="142709"/>
                          </a:cubicBezTo>
                          <a:lnTo>
                            <a:pt x="121594" y="142709"/>
                          </a:lnTo>
                          <a:cubicBezTo>
                            <a:pt x="124940" y="142709"/>
                            <a:pt x="128121" y="141315"/>
                            <a:pt x="130375" y="138852"/>
                          </a:cubicBezTo>
                          <a:close/>
                        </a:path>
                      </a:pathLst>
                    </a:custGeom>
                    <a:grpFill/>
                    <a:ln w="10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62" name="Forma libre 282">
                      <a:extLst>
                        <a:ext uri="{FF2B5EF4-FFF2-40B4-BE49-F238E27FC236}">
                          <a16:creationId xmlns:a16="http://schemas.microsoft.com/office/drawing/2014/main" id="{B521A08E-6007-4700-A349-95DC3C01F9D1}"/>
                        </a:ext>
                      </a:extLst>
                    </p:cNvPr>
                    <p:cNvSpPr/>
                    <p:nvPr/>
                  </p:nvSpPr>
                  <p:spPr>
                    <a:xfrm>
                      <a:off x="3170995" y="5675310"/>
                      <a:ext cx="155349" cy="148218"/>
                    </a:xfrm>
                    <a:custGeom>
                      <a:avLst/>
                      <a:gdLst>
                        <a:gd name="connsiteX0" fmla="*/ 40627 w 155349"/>
                        <a:gd name="connsiteY0" fmla="*/ 138277 h 148218"/>
                        <a:gd name="connsiteX1" fmla="*/ 52357 w 155349"/>
                        <a:gd name="connsiteY1" fmla="*/ 148218 h 148218"/>
                        <a:gd name="connsiteX2" fmla="*/ 143454 w 155349"/>
                        <a:gd name="connsiteY2" fmla="*/ 148218 h 148218"/>
                        <a:gd name="connsiteX3" fmla="*/ 153511 w 155349"/>
                        <a:gd name="connsiteY3" fmla="*/ 142690 h 148218"/>
                        <a:gd name="connsiteX4" fmla="*/ 154185 w 155349"/>
                        <a:gd name="connsiteY4" fmla="*/ 131216 h 148218"/>
                        <a:gd name="connsiteX5" fmla="*/ 16378 w 155349"/>
                        <a:gd name="connsiteY5" fmla="*/ 888 h 148218"/>
                        <a:gd name="connsiteX6" fmla="*/ 2953 w 155349"/>
                        <a:gd name="connsiteY6" fmla="*/ 4070 h 148218"/>
                        <a:gd name="connsiteX7" fmla="*/ 1559 w 155349"/>
                        <a:gd name="connsiteY7" fmla="*/ 17798 h 148218"/>
                        <a:gd name="connsiteX8" fmla="*/ 40627 w 155349"/>
                        <a:gd name="connsiteY8" fmla="*/ 138277 h 148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349" h="148218">
                          <a:moveTo>
                            <a:pt x="40627" y="138277"/>
                          </a:moveTo>
                          <a:cubicBezTo>
                            <a:pt x="41580" y="144014"/>
                            <a:pt x="46527" y="148218"/>
                            <a:pt x="52357" y="148218"/>
                          </a:cubicBezTo>
                          <a:lnTo>
                            <a:pt x="143454" y="148218"/>
                          </a:lnTo>
                          <a:cubicBezTo>
                            <a:pt x="147542" y="148218"/>
                            <a:pt x="151329" y="146128"/>
                            <a:pt x="153511" y="142690"/>
                          </a:cubicBezTo>
                          <a:cubicBezTo>
                            <a:pt x="155694" y="139230"/>
                            <a:pt x="155951" y="134910"/>
                            <a:pt x="154185" y="131216"/>
                          </a:cubicBezTo>
                          <a:cubicBezTo>
                            <a:pt x="125963" y="71777"/>
                            <a:pt x="77025" y="25508"/>
                            <a:pt x="16378" y="888"/>
                          </a:cubicBezTo>
                          <a:cubicBezTo>
                            <a:pt x="11663" y="-1040"/>
                            <a:pt x="6297" y="238"/>
                            <a:pt x="2953" y="4070"/>
                          </a:cubicBezTo>
                          <a:cubicBezTo>
                            <a:pt x="-392" y="7880"/>
                            <a:pt x="-950" y="13384"/>
                            <a:pt x="1559" y="17798"/>
                          </a:cubicBezTo>
                          <a:cubicBezTo>
                            <a:pt x="19189" y="48690"/>
                            <a:pt x="32707" y="90359"/>
                            <a:pt x="40627" y="138277"/>
                          </a:cubicBezTo>
                          <a:close/>
                        </a:path>
                      </a:pathLst>
                    </a:custGeom>
                    <a:grpFill/>
                    <a:ln w="10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63" name="Forma libre 283">
                      <a:extLst>
                        <a:ext uri="{FF2B5EF4-FFF2-40B4-BE49-F238E27FC236}">
                          <a16:creationId xmlns:a16="http://schemas.microsoft.com/office/drawing/2014/main" id="{14804F20-DA99-462F-AA4B-C5AF99484848}"/>
                        </a:ext>
                      </a:extLst>
                    </p:cNvPr>
                    <p:cNvSpPr/>
                    <p:nvPr/>
                  </p:nvSpPr>
                  <p:spPr>
                    <a:xfrm>
                      <a:off x="2851924" y="5675353"/>
                      <a:ext cx="155419" cy="148174"/>
                    </a:xfrm>
                    <a:custGeom>
                      <a:avLst/>
                      <a:gdLst>
                        <a:gd name="connsiteX0" fmla="*/ 11895 w 155419"/>
                        <a:gd name="connsiteY0" fmla="*/ 148174 h 148174"/>
                        <a:gd name="connsiteX1" fmla="*/ 103109 w 155419"/>
                        <a:gd name="connsiteY1" fmla="*/ 148174 h 148174"/>
                        <a:gd name="connsiteX2" fmla="*/ 114839 w 155419"/>
                        <a:gd name="connsiteY2" fmla="*/ 138233 h 148174"/>
                        <a:gd name="connsiteX3" fmla="*/ 153860 w 155419"/>
                        <a:gd name="connsiteY3" fmla="*/ 17800 h 148174"/>
                        <a:gd name="connsiteX4" fmla="*/ 152467 w 155419"/>
                        <a:gd name="connsiteY4" fmla="*/ 4095 h 148174"/>
                        <a:gd name="connsiteX5" fmla="*/ 139065 w 155419"/>
                        <a:gd name="connsiteY5" fmla="*/ 913 h 148174"/>
                        <a:gd name="connsiteX6" fmla="*/ 1164 w 155419"/>
                        <a:gd name="connsiteY6" fmla="*/ 131172 h 148174"/>
                        <a:gd name="connsiteX7" fmla="*/ 1838 w 155419"/>
                        <a:gd name="connsiteY7" fmla="*/ 142623 h 148174"/>
                        <a:gd name="connsiteX8" fmla="*/ 11895 w 155419"/>
                        <a:gd name="connsiteY8" fmla="*/ 148174 h 148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19" h="148174">
                          <a:moveTo>
                            <a:pt x="11895" y="148174"/>
                          </a:moveTo>
                          <a:lnTo>
                            <a:pt x="103109" y="148174"/>
                          </a:lnTo>
                          <a:cubicBezTo>
                            <a:pt x="108939" y="148174"/>
                            <a:pt x="113887" y="143970"/>
                            <a:pt x="114839" y="138233"/>
                          </a:cubicBezTo>
                          <a:cubicBezTo>
                            <a:pt x="122759" y="90339"/>
                            <a:pt x="136254" y="48692"/>
                            <a:pt x="153860" y="17800"/>
                          </a:cubicBezTo>
                          <a:cubicBezTo>
                            <a:pt x="156369" y="13409"/>
                            <a:pt x="155811" y="7905"/>
                            <a:pt x="152467" y="4095"/>
                          </a:cubicBezTo>
                          <a:cubicBezTo>
                            <a:pt x="149122" y="240"/>
                            <a:pt x="143687" y="-1061"/>
                            <a:pt x="139065" y="913"/>
                          </a:cubicBezTo>
                          <a:cubicBezTo>
                            <a:pt x="78371" y="25513"/>
                            <a:pt x="29408" y="71781"/>
                            <a:pt x="1164" y="131172"/>
                          </a:cubicBezTo>
                          <a:cubicBezTo>
                            <a:pt x="-601" y="134866"/>
                            <a:pt x="-345" y="139186"/>
                            <a:pt x="1838" y="142623"/>
                          </a:cubicBezTo>
                          <a:cubicBezTo>
                            <a:pt x="4021" y="146084"/>
                            <a:pt x="7807" y="148174"/>
                            <a:pt x="11895" y="148174"/>
                          </a:cubicBezTo>
                          <a:close/>
                        </a:path>
                      </a:pathLst>
                    </a:custGeom>
                    <a:grpFill/>
                    <a:ln w="10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64" name="Forma libre 284">
                      <a:extLst>
                        <a:ext uri="{FF2B5EF4-FFF2-40B4-BE49-F238E27FC236}">
                          <a16:creationId xmlns:a16="http://schemas.microsoft.com/office/drawing/2014/main" id="{078A87BD-C907-4A1A-93B4-DEA21489B871}"/>
                        </a:ext>
                      </a:extLst>
                    </p:cNvPr>
                    <p:cNvSpPr/>
                    <p:nvPr/>
                  </p:nvSpPr>
                  <p:spPr>
                    <a:xfrm>
                      <a:off x="3217335" y="5847313"/>
                      <a:ext cx="133009" cy="105915"/>
                    </a:xfrm>
                    <a:custGeom>
                      <a:avLst/>
                      <a:gdLst>
                        <a:gd name="connsiteX0" fmla="*/ 3115 w 133009"/>
                        <a:gd name="connsiteY0" fmla="*/ 3855 h 105915"/>
                        <a:gd name="connsiteX1" fmla="*/ 49 w 133009"/>
                        <a:gd name="connsiteY1" fmla="*/ 12937 h 105915"/>
                        <a:gd name="connsiteX2" fmla="*/ 2673 w 133009"/>
                        <a:gd name="connsiteY2" fmla="*/ 71354 h 105915"/>
                        <a:gd name="connsiteX3" fmla="*/ 2232 w 133009"/>
                        <a:gd name="connsiteY3" fmla="*/ 93629 h 105915"/>
                        <a:gd name="connsiteX4" fmla="*/ 9363 w 133009"/>
                        <a:gd name="connsiteY4" fmla="*/ 104917 h 105915"/>
                        <a:gd name="connsiteX5" fmla="*/ 14124 w 133009"/>
                        <a:gd name="connsiteY5" fmla="*/ 105916 h 105915"/>
                        <a:gd name="connsiteX6" fmla="*/ 22486 w 133009"/>
                        <a:gd name="connsiteY6" fmla="*/ 102479 h 105915"/>
                        <a:gd name="connsiteX7" fmla="*/ 118809 w 133009"/>
                        <a:gd name="connsiteY7" fmla="*/ 73468 h 105915"/>
                        <a:gd name="connsiteX8" fmla="*/ 128844 w 133009"/>
                        <a:gd name="connsiteY8" fmla="*/ 70843 h 105915"/>
                        <a:gd name="connsiteX9" fmla="*/ 133001 w 133009"/>
                        <a:gd name="connsiteY9" fmla="*/ 61367 h 105915"/>
                        <a:gd name="connsiteX10" fmla="*/ 125662 w 133009"/>
                        <a:gd name="connsiteY10" fmla="*/ 9082 h 105915"/>
                        <a:gd name="connsiteX11" fmla="*/ 114118 w 133009"/>
                        <a:gd name="connsiteY11" fmla="*/ 0 h 105915"/>
                        <a:gd name="connsiteX12" fmla="*/ 11895 w 133009"/>
                        <a:gd name="connsiteY12" fmla="*/ 0 h 105915"/>
                        <a:gd name="connsiteX13" fmla="*/ 3115 w 133009"/>
                        <a:gd name="connsiteY13" fmla="*/ 3855 h 105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3009" h="105915">
                          <a:moveTo>
                            <a:pt x="3115" y="3855"/>
                          </a:moveTo>
                          <a:cubicBezTo>
                            <a:pt x="861" y="6317"/>
                            <a:pt x="-253" y="9616"/>
                            <a:pt x="49" y="12937"/>
                          </a:cubicBezTo>
                          <a:cubicBezTo>
                            <a:pt x="1791" y="32680"/>
                            <a:pt x="2673" y="52330"/>
                            <a:pt x="2673" y="71354"/>
                          </a:cubicBezTo>
                          <a:cubicBezTo>
                            <a:pt x="2673" y="78740"/>
                            <a:pt x="2487" y="86173"/>
                            <a:pt x="2232" y="93629"/>
                          </a:cubicBezTo>
                          <a:cubicBezTo>
                            <a:pt x="2069" y="98483"/>
                            <a:pt x="4903" y="102966"/>
                            <a:pt x="9363" y="104917"/>
                          </a:cubicBezTo>
                          <a:cubicBezTo>
                            <a:pt x="10896" y="105590"/>
                            <a:pt x="12521" y="105916"/>
                            <a:pt x="14124" y="105916"/>
                          </a:cubicBezTo>
                          <a:cubicBezTo>
                            <a:pt x="17190" y="105916"/>
                            <a:pt x="20233" y="104731"/>
                            <a:pt x="22486" y="102479"/>
                          </a:cubicBezTo>
                          <a:cubicBezTo>
                            <a:pt x="47664" y="77556"/>
                            <a:pt x="81715" y="66268"/>
                            <a:pt x="118809" y="73468"/>
                          </a:cubicBezTo>
                          <a:cubicBezTo>
                            <a:pt x="122433" y="74257"/>
                            <a:pt x="126056" y="73212"/>
                            <a:pt x="128844" y="70843"/>
                          </a:cubicBezTo>
                          <a:cubicBezTo>
                            <a:pt x="131607" y="68497"/>
                            <a:pt x="133140" y="64990"/>
                            <a:pt x="133001" y="61367"/>
                          </a:cubicBezTo>
                          <a:cubicBezTo>
                            <a:pt x="132328" y="43876"/>
                            <a:pt x="129865" y="26270"/>
                            <a:pt x="125662" y="9082"/>
                          </a:cubicBezTo>
                          <a:cubicBezTo>
                            <a:pt x="124360" y="3739"/>
                            <a:pt x="119599" y="0"/>
                            <a:pt x="114118" y="0"/>
                          </a:cubicBezTo>
                          <a:lnTo>
                            <a:pt x="11895" y="0"/>
                          </a:lnTo>
                          <a:cubicBezTo>
                            <a:pt x="8550" y="0"/>
                            <a:pt x="5368" y="1394"/>
                            <a:pt x="3115" y="3855"/>
                          </a:cubicBezTo>
                          <a:close/>
                        </a:path>
                      </a:pathLst>
                    </a:custGeom>
                    <a:grpFill/>
                    <a:ln w="10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65" name="Forma libre 285">
                      <a:extLst>
                        <a:ext uri="{FF2B5EF4-FFF2-40B4-BE49-F238E27FC236}">
                          <a16:creationId xmlns:a16="http://schemas.microsoft.com/office/drawing/2014/main" id="{82B1BE64-BFDD-4BD8-8693-98C1954F391B}"/>
                        </a:ext>
                      </a:extLst>
                    </p:cNvPr>
                    <p:cNvSpPr/>
                    <p:nvPr/>
                  </p:nvSpPr>
                  <p:spPr>
                    <a:xfrm>
                      <a:off x="2851924" y="6013805"/>
                      <a:ext cx="155419" cy="148142"/>
                    </a:xfrm>
                    <a:custGeom>
                      <a:avLst/>
                      <a:gdLst>
                        <a:gd name="connsiteX0" fmla="*/ 114838 w 155419"/>
                        <a:gd name="connsiteY0" fmla="*/ 9942 h 148142"/>
                        <a:gd name="connsiteX1" fmla="*/ 103108 w 155419"/>
                        <a:gd name="connsiteY1" fmla="*/ 0 h 148142"/>
                        <a:gd name="connsiteX2" fmla="*/ 11896 w 155419"/>
                        <a:gd name="connsiteY2" fmla="*/ 0 h 148142"/>
                        <a:gd name="connsiteX3" fmla="*/ 1838 w 155419"/>
                        <a:gd name="connsiteY3" fmla="*/ 5551 h 148142"/>
                        <a:gd name="connsiteX4" fmla="*/ 1165 w 155419"/>
                        <a:gd name="connsiteY4" fmla="*/ 17002 h 148142"/>
                        <a:gd name="connsiteX5" fmla="*/ 139065 w 155419"/>
                        <a:gd name="connsiteY5" fmla="*/ 147260 h 148142"/>
                        <a:gd name="connsiteX6" fmla="*/ 143525 w 155419"/>
                        <a:gd name="connsiteY6" fmla="*/ 148143 h 148142"/>
                        <a:gd name="connsiteX7" fmla="*/ 152467 w 155419"/>
                        <a:gd name="connsiteY7" fmla="*/ 144078 h 148142"/>
                        <a:gd name="connsiteX8" fmla="*/ 153861 w 155419"/>
                        <a:gd name="connsiteY8" fmla="*/ 130374 h 148142"/>
                        <a:gd name="connsiteX9" fmla="*/ 114838 w 155419"/>
                        <a:gd name="connsiteY9" fmla="*/ 9942 h 14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419" h="148142">
                          <a:moveTo>
                            <a:pt x="114838" y="9942"/>
                          </a:moveTo>
                          <a:cubicBezTo>
                            <a:pt x="113886" y="4204"/>
                            <a:pt x="108939" y="0"/>
                            <a:pt x="103108" y="0"/>
                          </a:cubicBezTo>
                          <a:lnTo>
                            <a:pt x="11896" y="0"/>
                          </a:lnTo>
                          <a:cubicBezTo>
                            <a:pt x="7807" y="0"/>
                            <a:pt x="4021" y="2090"/>
                            <a:pt x="1838" y="5551"/>
                          </a:cubicBezTo>
                          <a:cubicBezTo>
                            <a:pt x="-345" y="8988"/>
                            <a:pt x="-601" y="13309"/>
                            <a:pt x="1165" y="17002"/>
                          </a:cubicBezTo>
                          <a:cubicBezTo>
                            <a:pt x="29409" y="76394"/>
                            <a:pt x="78372" y="122663"/>
                            <a:pt x="139065" y="147260"/>
                          </a:cubicBezTo>
                          <a:cubicBezTo>
                            <a:pt x="140505" y="147864"/>
                            <a:pt x="142015" y="148143"/>
                            <a:pt x="143525" y="148143"/>
                          </a:cubicBezTo>
                          <a:cubicBezTo>
                            <a:pt x="146869" y="148143"/>
                            <a:pt x="150167" y="146726"/>
                            <a:pt x="152467" y="144078"/>
                          </a:cubicBezTo>
                          <a:cubicBezTo>
                            <a:pt x="155812" y="140268"/>
                            <a:pt x="156369" y="134764"/>
                            <a:pt x="153861" y="130374"/>
                          </a:cubicBezTo>
                          <a:cubicBezTo>
                            <a:pt x="136254" y="99482"/>
                            <a:pt x="122758" y="57836"/>
                            <a:pt x="114838" y="9942"/>
                          </a:cubicBezTo>
                          <a:close/>
                        </a:path>
                      </a:pathLst>
                    </a:custGeom>
                    <a:grpFill/>
                    <a:ln w="10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66" name="Forma libre 286">
                      <a:extLst>
                        <a:ext uri="{FF2B5EF4-FFF2-40B4-BE49-F238E27FC236}">
                          <a16:creationId xmlns:a16="http://schemas.microsoft.com/office/drawing/2014/main" id="{64F1934E-C051-4280-A035-48FC38D11B7F}"/>
                        </a:ext>
                      </a:extLst>
                    </p:cNvPr>
                    <p:cNvSpPr/>
                    <p:nvPr/>
                  </p:nvSpPr>
                  <p:spPr>
                    <a:xfrm>
                      <a:off x="3171418" y="6069868"/>
                      <a:ext cx="60483" cy="91405"/>
                    </a:xfrm>
                    <a:custGeom>
                      <a:avLst/>
                      <a:gdLst>
                        <a:gd name="connsiteX0" fmla="*/ 49774 w 60483"/>
                        <a:gd name="connsiteY0" fmla="*/ 6185 h 91405"/>
                        <a:gd name="connsiteX1" fmla="*/ 38045 w 60483"/>
                        <a:gd name="connsiteY1" fmla="*/ 53 h 91405"/>
                        <a:gd name="connsiteX2" fmla="*/ 27918 w 60483"/>
                        <a:gd name="connsiteY2" fmla="*/ 8601 h 91405"/>
                        <a:gd name="connsiteX3" fmla="*/ 1531 w 60483"/>
                        <a:gd name="connsiteY3" fmla="*/ 73660 h 91405"/>
                        <a:gd name="connsiteX4" fmla="*/ 2972 w 60483"/>
                        <a:gd name="connsiteY4" fmla="*/ 87388 h 91405"/>
                        <a:gd name="connsiteX5" fmla="*/ 11891 w 60483"/>
                        <a:gd name="connsiteY5" fmla="*/ 91406 h 91405"/>
                        <a:gd name="connsiteX6" fmla="*/ 16398 w 60483"/>
                        <a:gd name="connsiteY6" fmla="*/ 90523 h 91405"/>
                        <a:gd name="connsiteX7" fmla="*/ 54838 w 60483"/>
                        <a:gd name="connsiteY7" fmla="*/ 71360 h 91405"/>
                        <a:gd name="connsiteX8" fmla="*/ 60483 w 60483"/>
                        <a:gd name="connsiteY8" fmla="*/ 61233 h 91405"/>
                        <a:gd name="connsiteX9" fmla="*/ 60483 w 60483"/>
                        <a:gd name="connsiteY9" fmla="*/ 26439 h 91405"/>
                        <a:gd name="connsiteX10" fmla="*/ 58114 w 60483"/>
                        <a:gd name="connsiteY10" fmla="*/ 19308 h 91405"/>
                        <a:gd name="connsiteX11" fmla="*/ 49774 w 60483"/>
                        <a:gd name="connsiteY11" fmla="*/ 6185 h 9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483" h="91405">
                          <a:moveTo>
                            <a:pt x="49774" y="6185"/>
                          </a:moveTo>
                          <a:cubicBezTo>
                            <a:pt x="47474" y="1957"/>
                            <a:pt x="43062" y="-389"/>
                            <a:pt x="38045" y="53"/>
                          </a:cubicBezTo>
                          <a:cubicBezTo>
                            <a:pt x="33236" y="587"/>
                            <a:pt x="29241" y="3955"/>
                            <a:pt x="27918" y="8601"/>
                          </a:cubicBezTo>
                          <a:cubicBezTo>
                            <a:pt x="20764" y="33500"/>
                            <a:pt x="11891" y="55403"/>
                            <a:pt x="1531" y="73660"/>
                          </a:cubicBezTo>
                          <a:cubicBezTo>
                            <a:pt x="-954" y="78073"/>
                            <a:pt x="-373" y="83578"/>
                            <a:pt x="2972" y="87388"/>
                          </a:cubicBezTo>
                          <a:cubicBezTo>
                            <a:pt x="5272" y="89989"/>
                            <a:pt x="8546" y="91406"/>
                            <a:pt x="11891" y="91406"/>
                          </a:cubicBezTo>
                          <a:cubicBezTo>
                            <a:pt x="13401" y="91406"/>
                            <a:pt x="14934" y="91127"/>
                            <a:pt x="16398" y="90523"/>
                          </a:cubicBezTo>
                          <a:cubicBezTo>
                            <a:pt x="31240" y="84414"/>
                            <a:pt x="43829" y="78143"/>
                            <a:pt x="54838" y="71360"/>
                          </a:cubicBezTo>
                          <a:cubicBezTo>
                            <a:pt x="58346" y="69177"/>
                            <a:pt x="60483" y="65367"/>
                            <a:pt x="60483" y="61233"/>
                          </a:cubicBezTo>
                          <a:lnTo>
                            <a:pt x="60483" y="26439"/>
                          </a:lnTo>
                          <a:cubicBezTo>
                            <a:pt x="60483" y="23884"/>
                            <a:pt x="59647" y="21375"/>
                            <a:pt x="58114" y="19308"/>
                          </a:cubicBezTo>
                          <a:cubicBezTo>
                            <a:pt x="55023" y="15174"/>
                            <a:pt x="52283" y="10738"/>
                            <a:pt x="49774" y="6185"/>
                          </a:cubicBezTo>
                          <a:close/>
                        </a:path>
                      </a:pathLst>
                    </a:custGeom>
                    <a:grpFill/>
                    <a:ln w="10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67" name="Forma libre 287">
                      <a:extLst>
                        <a:ext uri="{FF2B5EF4-FFF2-40B4-BE49-F238E27FC236}">
                          <a16:creationId xmlns:a16="http://schemas.microsoft.com/office/drawing/2014/main" id="{818F32C9-E164-484A-8E07-9BFAFBE6938C}"/>
                        </a:ext>
                      </a:extLst>
                    </p:cNvPr>
                    <p:cNvSpPr/>
                    <p:nvPr/>
                  </p:nvSpPr>
                  <p:spPr>
                    <a:xfrm>
                      <a:off x="3255685" y="6122681"/>
                      <a:ext cx="118922" cy="105185"/>
                    </a:xfrm>
                    <a:custGeom>
                      <a:avLst/>
                      <a:gdLst>
                        <a:gd name="connsiteX0" fmla="*/ 113534 w 118922"/>
                        <a:gd name="connsiteY0" fmla="*/ 1941 h 105185"/>
                        <a:gd name="connsiteX1" fmla="*/ 102269 w 118922"/>
                        <a:gd name="connsiteY1" fmla="*/ 1012 h 105185"/>
                        <a:gd name="connsiteX2" fmla="*/ 16653 w 118922"/>
                        <a:gd name="connsiteY2" fmla="*/ 1012 h 105185"/>
                        <a:gd name="connsiteX3" fmla="*/ 5388 w 118922"/>
                        <a:gd name="connsiteY3" fmla="*/ 1941 h 105185"/>
                        <a:gd name="connsiteX4" fmla="*/ 0 w 118922"/>
                        <a:gd name="connsiteY4" fmla="*/ 11906 h 105185"/>
                        <a:gd name="connsiteX5" fmla="*/ 0 w 118922"/>
                        <a:gd name="connsiteY5" fmla="*/ 93294 h 105185"/>
                        <a:gd name="connsiteX6" fmla="*/ 7339 w 118922"/>
                        <a:gd name="connsiteY6" fmla="*/ 104280 h 105185"/>
                        <a:gd name="connsiteX7" fmla="*/ 20300 w 118922"/>
                        <a:gd name="connsiteY7" fmla="*/ 101702 h 105185"/>
                        <a:gd name="connsiteX8" fmla="*/ 59461 w 118922"/>
                        <a:gd name="connsiteY8" fmla="*/ 62541 h 105185"/>
                        <a:gd name="connsiteX9" fmla="*/ 98622 w 118922"/>
                        <a:gd name="connsiteY9" fmla="*/ 101702 h 105185"/>
                        <a:gd name="connsiteX10" fmla="*/ 107031 w 118922"/>
                        <a:gd name="connsiteY10" fmla="*/ 105186 h 105185"/>
                        <a:gd name="connsiteX11" fmla="*/ 111583 w 118922"/>
                        <a:gd name="connsiteY11" fmla="*/ 104279 h 105185"/>
                        <a:gd name="connsiteX12" fmla="*/ 118922 w 118922"/>
                        <a:gd name="connsiteY12" fmla="*/ 93293 h 105185"/>
                        <a:gd name="connsiteX13" fmla="*/ 118922 w 118922"/>
                        <a:gd name="connsiteY13" fmla="*/ 11905 h 105185"/>
                        <a:gd name="connsiteX14" fmla="*/ 113534 w 118922"/>
                        <a:gd name="connsiteY14" fmla="*/ 1941 h 10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8922" h="105185">
                          <a:moveTo>
                            <a:pt x="113534" y="1941"/>
                          </a:moveTo>
                          <a:cubicBezTo>
                            <a:pt x="110213" y="-242"/>
                            <a:pt x="105916" y="-591"/>
                            <a:pt x="102269" y="1012"/>
                          </a:cubicBezTo>
                          <a:cubicBezTo>
                            <a:pt x="74861" y="12998"/>
                            <a:pt x="44062" y="12998"/>
                            <a:pt x="16653" y="1012"/>
                          </a:cubicBezTo>
                          <a:cubicBezTo>
                            <a:pt x="13006" y="-613"/>
                            <a:pt x="8733" y="-265"/>
                            <a:pt x="5388" y="1941"/>
                          </a:cubicBezTo>
                          <a:cubicBezTo>
                            <a:pt x="2020" y="4148"/>
                            <a:pt x="0" y="7887"/>
                            <a:pt x="0" y="11906"/>
                          </a:cubicBezTo>
                          <a:lnTo>
                            <a:pt x="0" y="93294"/>
                          </a:lnTo>
                          <a:cubicBezTo>
                            <a:pt x="0" y="98103"/>
                            <a:pt x="2903" y="102445"/>
                            <a:pt x="7339" y="104280"/>
                          </a:cubicBezTo>
                          <a:cubicBezTo>
                            <a:pt x="11752" y="106092"/>
                            <a:pt x="16886" y="105093"/>
                            <a:pt x="20300" y="101702"/>
                          </a:cubicBezTo>
                          <a:lnTo>
                            <a:pt x="59461" y="62541"/>
                          </a:lnTo>
                          <a:lnTo>
                            <a:pt x="98622" y="101702"/>
                          </a:lnTo>
                          <a:cubicBezTo>
                            <a:pt x="100899" y="103978"/>
                            <a:pt x="103941" y="105186"/>
                            <a:pt x="107031" y="105186"/>
                          </a:cubicBezTo>
                          <a:cubicBezTo>
                            <a:pt x="108564" y="105186"/>
                            <a:pt x="110120" y="104884"/>
                            <a:pt x="111583" y="104279"/>
                          </a:cubicBezTo>
                          <a:cubicBezTo>
                            <a:pt x="116019" y="102444"/>
                            <a:pt x="118922" y="98101"/>
                            <a:pt x="118922" y="93293"/>
                          </a:cubicBezTo>
                          <a:lnTo>
                            <a:pt x="118922" y="11905"/>
                          </a:lnTo>
                          <a:cubicBezTo>
                            <a:pt x="118923" y="7887"/>
                            <a:pt x="116902" y="4148"/>
                            <a:pt x="113534" y="1941"/>
                          </a:cubicBezTo>
                          <a:close/>
                        </a:path>
                      </a:pathLst>
                    </a:custGeom>
                    <a:grpFill/>
                    <a:ln w="10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grpSp>
              <p:grpSp>
                <p:nvGrpSpPr>
                  <p:cNvPr id="247" name="Gráfico 75">
                    <a:extLst>
                      <a:ext uri="{FF2B5EF4-FFF2-40B4-BE49-F238E27FC236}">
                        <a16:creationId xmlns:a16="http://schemas.microsoft.com/office/drawing/2014/main" id="{45C1D5E2-C064-468B-9E4E-A0028ACBDB8D}"/>
                      </a:ext>
                    </a:extLst>
                  </p:cNvPr>
                  <p:cNvGrpSpPr/>
                  <p:nvPr/>
                </p:nvGrpSpPr>
                <p:grpSpPr>
                  <a:xfrm>
                    <a:off x="5434009" y="3528805"/>
                    <a:ext cx="118906" cy="118910"/>
                    <a:chOff x="5171013" y="2936812"/>
                    <a:chExt cx="571237" cy="571237"/>
                  </a:xfrm>
                  <a:solidFill>
                    <a:srgbClr val="FFFFFF"/>
                  </a:solidFill>
                </p:grpSpPr>
                <p:sp>
                  <p:nvSpPr>
                    <p:cNvPr id="251" name="Forma libre 191">
                      <a:extLst>
                        <a:ext uri="{FF2B5EF4-FFF2-40B4-BE49-F238E27FC236}">
                          <a16:creationId xmlns:a16="http://schemas.microsoft.com/office/drawing/2014/main" id="{82DBA296-CEFC-41FA-B583-126F3415CF7A}"/>
                        </a:ext>
                      </a:extLst>
                    </p:cNvPr>
                    <p:cNvSpPr/>
                    <p:nvPr/>
                  </p:nvSpPr>
                  <p:spPr>
                    <a:xfrm>
                      <a:off x="5534526" y="3196464"/>
                      <a:ext cx="103862" cy="25966"/>
                    </a:xfrm>
                    <a:custGeom>
                      <a:avLst/>
                      <a:gdLst>
                        <a:gd name="connsiteX0" fmla="*/ 12983 w 103862"/>
                        <a:gd name="connsiteY0" fmla="*/ 25966 h 25966"/>
                        <a:gd name="connsiteX1" fmla="*/ 90879 w 103862"/>
                        <a:gd name="connsiteY1" fmla="*/ 25966 h 25966"/>
                        <a:gd name="connsiteX2" fmla="*/ 103862 w 103862"/>
                        <a:gd name="connsiteY2" fmla="*/ 12983 h 25966"/>
                        <a:gd name="connsiteX3" fmla="*/ 90879 w 103862"/>
                        <a:gd name="connsiteY3" fmla="*/ 0 h 25966"/>
                        <a:gd name="connsiteX4" fmla="*/ 12983 w 103862"/>
                        <a:gd name="connsiteY4" fmla="*/ 0 h 25966"/>
                        <a:gd name="connsiteX5" fmla="*/ 0 w 103862"/>
                        <a:gd name="connsiteY5" fmla="*/ 12983 h 25966"/>
                        <a:gd name="connsiteX6" fmla="*/ 12983 w 103862"/>
                        <a:gd name="connsiteY6" fmla="*/ 25966 h 25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862" h="25966">
                          <a:moveTo>
                            <a:pt x="12983" y="25966"/>
                          </a:moveTo>
                          <a:lnTo>
                            <a:pt x="90879" y="25966"/>
                          </a:lnTo>
                          <a:cubicBezTo>
                            <a:pt x="98055" y="25966"/>
                            <a:pt x="103862" y="20159"/>
                            <a:pt x="103862" y="12983"/>
                          </a:cubicBezTo>
                          <a:cubicBezTo>
                            <a:pt x="103862" y="5807"/>
                            <a:pt x="98055" y="0"/>
                            <a:pt x="90879" y="0"/>
                          </a:cubicBezTo>
                          <a:lnTo>
                            <a:pt x="12983" y="0"/>
                          </a:lnTo>
                          <a:cubicBezTo>
                            <a:pt x="5807" y="0"/>
                            <a:pt x="0" y="5807"/>
                            <a:pt x="0" y="12983"/>
                          </a:cubicBezTo>
                          <a:cubicBezTo>
                            <a:pt x="1" y="20159"/>
                            <a:pt x="5807" y="25966"/>
                            <a:pt x="12983" y="25966"/>
                          </a:cubicBezTo>
                          <a:close/>
                        </a:path>
                      </a:pathLst>
                    </a:custGeom>
                    <a:grpFill/>
                    <a:ln w="11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52" name="Forma libre 192">
                      <a:extLst>
                        <a:ext uri="{FF2B5EF4-FFF2-40B4-BE49-F238E27FC236}">
                          <a16:creationId xmlns:a16="http://schemas.microsoft.com/office/drawing/2014/main" id="{9EF811E7-29D9-44B0-B5D6-F6F44DA0B28E}"/>
                        </a:ext>
                      </a:extLst>
                    </p:cNvPr>
                    <p:cNvSpPr/>
                    <p:nvPr/>
                  </p:nvSpPr>
                  <p:spPr>
                    <a:xfrm>
                      <a:off x="5482596" y="3274360"/>
                      <a:ext cx="155793" cy="25966"/>
                    </a:xfrm>
                    <a:custGeom>
                      <a:avLst/>
                      <a:gdLst>
                        <a:gd name="connsiteX0" fmla="*/ 12983 w 155793"/>
                        <a:gd name="connsiteY0" fmla="*/ 25966 h 25966"/>
                        <a:gd name="connsiteX1" fmla="*/ 142810 w 155793"/>
                        <a:gd name="connsiteY1" fmla="*/ 25966 h 25966"/>
                        <a:gd name="connsiteX2" fmla="*/ 155793 w 155793"/>
                        <a:gd name="connsiteY2" fmla="*/ 12983 h 25966"/>
                        <a:gd name="connsiteX3" fmla="*/ 142810 w 155793"/>
                        <a:gd name="connsiteY3" fmla="*/ 0 h 25966"/>
                        <a:gd name="connsiteX4" fmla="*/ 12983 w 155793"/>
                        <a:gd name="connsiteY4" fmla="*/ 0 h 25966"/>
                        <a:gd name="connsiteX5" fmla="*/ 0 w 155793"/>
                        <a:gd name="connsiteY5" fmla="*/ 12983 h 25966"/>
                        <a:gd name="connsiteX6" fmla="*/ 12983 w 155793"/>
                        <a:gd name="connsiteY6" fmla="*/ 25966 h 25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793" h="25966">
                          <a:moveTo>
                            <a:pt x="12983" y="25966"/>
                          </a:moveTo>
                          <a:lnTo>
                            <a:pt x="142810" y="25966"/>
                          </a:lnTo>
                          <a:cubicBezTo>
                            <a:pt x="149986" y="25966"/>
                            <a:pt x="155793" y="20159"/>
                            <a:pt x="155793" y="12983"/>
                          </a:cubicBezTo>
                          <a:cubicBezTo>
                            <a:pt x="155793" y="5807"/>
                            <a:pt x="149986" y="0"/>
                            <a:pt x="142810" y="0"/>
                          </a:cubicBezTo>
                          <a:lnTo>
                            <a:pt x="12983" y="0"/>
                          </a:lnTo>
                          <a:cubicBezTo>
                            <a:pt x="5807" y="0"/>
                            <a:pt x="0" y="5807"/>
                            <a:pt x="0" y="12983"/>
                          </a:cubicBezTo>
                          <a:cubicBezTo>
                            <a:pt x="0" y="20159"/>
                            <a:pt x="5807" y="25966"/>
                            <a:pt x="12983" y="25966"/>
                          </a:cubicBezTo>
                          <a:close/>
                        </a:path>
                      </a:pathLst>
                    </a:custGeom>
                    <a:grpFill/>
                    <a:ln w="11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53" name="Forma libre 193">
                      <a:extLst>
                        <a:ext uri="{FF2B5EF4-FFF2-40B4-BE49-F238E27FC236}">
                          <a16:creationId xmlns:a16="http://schemas.microsoft.com/office/drawing/2014/main" id="{4E65C202-FAA9-4F38-9C31-118B975D062D}"/>
                        </a:ext>
                      </a:extLst>
                    </p:cNvPr>
                    <p:cNvSpPr/>
                    <p:nvPr/>
                  </p:nvSpPr>
                  <p:spPr>
                    <a:xfrm>
                      <a:off x="5482596" y="3352256"/>
                      <a:ext cx="155793" cy="25966"/>
                    </a:xfrm>
                    <a:custGeom>
                      <a:avLst/>
                      <a:gdLst>
                        <a:gd name="connsiteX0" fmla="*/ 12983 w 155793"/>
                        <a:gd name="connsiteY0" fmla="*/ 25966 h 25966"/>
                        <a:gd name="connsiteX1" fmla="*/ 142810 w 155793"/>
                        <a:gd name="connsiteY1" fmla="*/ 25966 h 25966"/>
                        <a:gd name="connsiteX2" fmla="*/ 155793 w 155793"/>
                        <a:gd name="connsiteY2" fmla="*/ 12983 h 25966"/>
                        <a:gd name="connsiteX3" fmla="*/ 142810 w 155793"/>
                        <a:gd name="connsiteY3" fmla="*/ 0 h 25966"/>
                        <a:gd name="connsiteX4" fmla="*/ 12983 w 155793"/>
                        <a:gd name="connsiteY4" fmla="*/ 0 h 25966"/>
                        <a:gd name="connsiteX5" fmla="*/ 0 w 155793"/>
                        <a:gd name="connsiteY5" fmla="*/ 12983 h 25966"/>
                        <a:gd name="connsiteX6" fmla="*/ 12983 w 155793"/>
                        <a:gd name="connsiteY6" fmla="*/ 25966 h 25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793" h="25966">
                          <a:moveTo>
                            <a:pt x="12983" y="25966"/>
                          </a:moveTo>
                          <a:lnTo>
                            <a:pt x="142810" y="25966"/>
                          </a:lnTo>
                          <a:cubicBezTo>
                            <a:pt x="149986" y="25966"/>
                            <a:pt x="155793" y="20159"/>
                            <a:pt x="155793" y="12983"/>
                          </a:cubicBezTo>
                          <a:cubicBezTo>
                            <a:pt x="155793" y="5807"/>
                            <a:pt x="149986" y="0"/>
                            <a:pt x="142810" y="0"/>
                          </a:cubicBezTo>
                          <a:lnTo>
                            <a:pt x="12983" y="0"/>
                          </a:lnTo>
                          <a:cubicBezTo>
                            <a:pt x="5807" y="0"/>
                            <a:pt x="0" y="5807"/>
                            <a:pt x="0" y="12983"/>
                          </a:cubicBezTo>
                          <a:cubicBezTo>
                            <a:pt x="0" y="20159"/>
                            <a:pt x="5807" y="25966"/>
                            <a:pt x="12983" y="25966"/>
                          </a:cubicBezTo>
                          <a:close/>
                        </a:path>
                      </a:pathLst>
                    </a:custGeom>
                    <a:grpFill/>
                    <a:ln w="11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54" name="Forma libre 194">
                      <a:extLst>
                        <a:ext uri="{FF2B5EF4-FFF2-40B4-BE49-F238E27FC236}">
                          <a16:creationId xmlns:a16="http://schemas.microsoft.com/office/drawing/2014/main" id="{AE4782B4-6240-48F2-85A5-71297D536336}"/>
                        </a:ext>
                      </a:extLst>
                    </p:cNvPr>
                    <p:cNvSpPr/>
                    <p:nvPr/>
                  </p:nvSpPr>
                  <p:spPr>
                    <a:xfrm>
                      <a:off x="5261890" y="3118568"/>
                      <a:ext cx="181757" cy="181757"/>
                    </a:xfrm>
                    <a:custGeom>
                      <a:avLst/>
                      <a:gdLst>
                        <a:gd name="connsiteX0" fmla="*/ 181758 w 181757"/>
                        <a:gd name="connsiteY0" fmla="*/ 90879 h 181757"/>
                        <a:gd name="connsiteX1" fmla="*/ 90879 w 181757"/>
                        <a:gd name="connsiteY1" fmla="*/ 181758 h 181757"/>
                        <a:gd name="connsiteX2" fmla="*/ 0 w 181757"/>
                        <a:gd name="connsiteY2" fmla="*/ 90879 h 181757"/>
                        <a:gd name="connsiteX3" fmla="*/ 90879 w 181757"/>
                        <a:gd name="connsiteY3" fmla="*/ 0 h 181757"/>
                        <a:gd name="connsiteX4" fmla="*/ 181758 w 181757"/>
                        <a:gd name="connsiteY4" fmla="*/ 90879 h 181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757" h="181757">
                          <a:moveTo>
                            <a:pt x="181758" y="90879"/>
                          </a:moveTo>
                          <a:cubicBezTo>
                            <a:pt x="181758" y="141070"/>
                            <a:pt x="141070" y="181758"/>
                            <a:pt x="90879" y="181758"/>
                          </a:cubicBezTo>
                          <a:cubicBezTo>
                            <a:pt x="40688" y="181758"/>
                            <a:pt x="0" y="141070"/>
                            <a:pt x="0" y="90879"/>
                          </a:cubicBezTo>
                          <a:cubicBezTo>
                            <a:pt x="0" y="40688"/>
                            <a:pt x="40688" y="0"/>
                            <a:pt x="90879" y="0"/>
                          </a:cubicBezTo>
                          <a:cubicBezTo>
                            <a:pt x="141070" y="0"/>
                            <a:pt x="181758" y="40688"/>
                            <a:pt x="181758" y="90879"/>
                          </a:cubicBezTo>
                          <a:close/>
                        </a:path>
                      </a:pathLst>
                    </a:custGeom>
                    <a:grpFill/>
                    <a:ln w="11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55" name="Forma libre 195">
                      <a:extLst>
                        <a:ext uri="{FF2B5EF4-FFF2-40B4-BE49-F238E27FC236}">
                          <a16:creationId xmlns:a16="http://schemas.microsoft.com/office/drawing/2014/main" id="{B324F4A8-2702-4734-8FF5-B4DF9BB4C2EC}"/>
                        </a:ext>
                      </a:extLst>
                    </p:cNvPr>
                    <p:cNvSpPr/>
                    <p:nvPr/>
                  </p:nvSpPr>
                  <p:spPr>
                    <a:xfrm>
                      <a:off x="5287856" y="3315323"/>
                      <a:ext cx="129825" cy="114834"/>
                    </a:xfrm>
                    <a:custGeom>
                      <a:avLst/>
                      <a:gdLst>
                        <a:gd name="connsiteX0" fmla="*/ 123943 w 129825"/>
                        <a:gd name="connsiteY0" fmla="*/ 2132 h 114834"/>
                        <a:gd name="connsiteX1" fmla="*/ 111646 w 129825"/>
                        <a:gd name="connsiteY1" fmla="*/ 1104 h 114834"/>
                        <a:gd name="connsiteX2" fmla="*/ 18180 w 129825"/>
                        <a:gd name="connsiteY2" fmla="*/ 1104 h 114834"/>
                        <a:gd name="connsiteX3" fmla="*/ 5882 w 129825"/>
                        <a:gd name="connsiteY3" fmla="*/ 2132 h 114834"/>
                        <a:gd name="connsiteX4" fmla="*/ 0 w 129825"/>
                        <a:gd name="connsiteY4" fmla="*/ 12997 h 114834"/>
                        <a:gd name="connsiteX5" fmla="*/ 0 w 129825"/>
                        <a:gd name="connsiteY5" fmla="*/ 101847 h 114834"/>
                        <a:gd name="connsiteX6" fmla="*/ 8012 w 129825"/>
                        <a:gd name="connsiteY6" fmla="*/ 113840 h 114834"/>
                        <a:gd name="connsiteX7" fmla="*/ 22161 w 129825"/>
                        <a:gd name="connsiteY7" fmla="*/ 111025 h 114834"/>
                        <a:gd name="connsiteX8" fmla="*/ 64913 w 129825"/>
                        <a:gd name="connsiteY8" fmla="*/ 68274 h 114834"/>
                        <a:gd name="connsiteX9" fmla="*/ 107664 w 129825"/>
                        <a:gd name="connsiteY9" fmla="*/ 111025 h 114834"/>
                        <a:gd name="connsiteX10" fmla="*/ 116844 w 129825"/>
                        <a:gd name="connsiteY10" fmla="*/ 114829 h 114834"/>
                        <a:gd name="connsiteX11" fmla="*/ 121813 w 129825"/>
                        <a:gd name="connsiteY11" fmla="*/ 113839 h 114834"/>
                        <a:gd name="connsiteX12" fmla="*/ 129826 w 129825"/>
                        <a:gd name="connsiteY12" fmla="*/ 101846 h 114834"/>
                        <a:gd name="connsiteX13" fmla="*/ 129826 w 129825"/>
                        <a:gd name="connsiteY13" fmla="*/ 12996 h 114834"/>
                        <a:gd name="connsiteX14" fmla="*/ 123943 w 129825"/>
                        <a:gd name="connsiteY14" fmla="*/ 2132 h 11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9825" h="114834">
                          <a:moveTo>
                            <a:pt x="123943" y="2132"/>
                          </a:moveTo>
                          <a:cubicBezTo>
                            <a:pt x="120292" y="-265"/>
                            <a:pt x="115677" y="-645"/>
                            <a:pt x="111646" y="1104"/>
                          </a:cubicBezTo>
                          <a:cubicBezTo>
                            <a:pt x="81674" y="14188"/>
                            <a:pt x="48152" y="14188"/>
                            <a:pt x="18180" y="1104"/>
                          </a:cubicBezTo>
                          <a:cubicBezTo>
                            <a:pt x="14123" y="-670"/>
                            <a:pt x="9508" y="-291"/>
                            <a:pt x="5882" y="2132"/>
                          </a:cubicBezTo>
                          <a:cubicBezTo>
                            <a:pt x="2205" y="4528"/>
                            <a:pt x="0" y="8610"/>
                            <a:pt x="0" y="12997"/>
                          </a:cubicBezTo>
                          <a:lnTo>
                            <a:pt x="0" y="101847"/>
                          </a:lnTo>
                          <a:cubicBezTo>
                            <a:pt x="0" y="107096"/>
                            <a:pt x="3169" y="111837"/>
                            <a:pt x="8012" y="113840"/>
                          </a:cubicBezTo>
                          <a:cubicBezTo>
                            <a:pt x="12830" y="115856"/>
                            <a:pt x="18435" y="114753"/>
                            <a:pt x="22161" y="111025"/>
                          </a:cubicBezTo>
                          <a:lnTo>
                            <a:pt x="64913" y="68274"/>
                          </a:lnTo>
                          <a:lnTo>
                            <a:pt x="107664" y="111025"/>
                          </a:lnTo>
                          <a:cubicBezTo>
                            <a:pt x="110150" y="113511"/>
                            <a:pt x="113471" y="114829"/>
                            <a:pt x="116844" y="114829"/>
                          </a:cubicBezTo>
                          <a:cubicBezTo>
                            <a:pt x="118517" y="114829"/>
                            <a:pt x="120217" y="114512"/>
                            <a:pt x="121813" y="113839"/>
                          </a:cubicBezTo>
                          <a:cubicBezTo>
                            <a:pt x="126656" y="111836"/>
                            <a:pt x="129826" y="107094"/>
                            <a:pt x="129826" y="101846"/>
                          </a:cubicBezTo>
                          <a:lnTo>
                            <a:pt x="129826" y="12996"/>
                          </a:lnTo>
                          <a:cubicBezTo>
                            <a:pt x="129827" y="8609"/>
                            <a:pt x="127620" y="4527"/>
                            <a:pt x="123943" y="2132"/>
                          </a:cubicBezTo>
                          <a:close/>
                        </a:path>
                      </a:pathLst>
                    </a:custGeom>
                    <a:grpFill/>
                    <a:ln w="11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56" name="Forma libre 196">
                      <a:extLst>
                        <a:ext uri="{FF2B5EF4-FFF2-40B4-BE49-F238E27FC236}">
                          <a16:creationId xmlns:a16="http://schemas.microsoft.com/office/drawing/2014/main" id="{E4421D41-6C99-4130-8A8E-078F76639962}"/>
                        </a:ext>
                      </a:extLst>
                    </p:cNvPr>
                    <p:cNvSpPr/>
                    <p:nvPr/>
                  </p:nvSpPr>
                  <p:spPr>
                    <a:xfrm>
                      <a:off x="5171013" y="2936812"/>
                      <a:ext cx="571237" cy="571237"/>
                    </a:xfrm>
                    <a:custGeom>
                      <a:avLst/>
                      <a:gdLst>
                        <a:gd name="connsiteX0" fmla="*/ 519307 w 571237"/>
                        <a:gd name="connsiteY0" fmla="*/ 0 h 571237"/>
                        <a:gd name="connsiteX1" fmla="*/ 51931 w 571237"/>
                        <a:gd name="connsiteY1" fmla="*/ 0 h 571237"/>
                        <a:gd name="connsiteX2" fmla="*/ 0 w 571237"/>
                        <a:gd name="connsiteY2" fmla="*/ 51931 h 571237"/>
                        <a:gd name="connsiteX3" fmla="*/ 0 w 571237"/>
                        <a:gd name="connsiteY3" fmla="*/ 519307 h 571237"/>
                        <a:gd name="connsiteX4" fmla="*/ 51931 w 571237"/>
                        <a:gd name="connsiteY4" fmla="*/ 571238 h 571237"/>
                        <a:gd name="connsiteX5" fmla="*/ 519307 w 571237"/>
                        <a:gd name="connsiteY5" fmla="*/ 571238 h 571237"/>
                        <a:gd name="connsiteX6" fmla="*/ 571238 w 571237"/>
                        <a:gd name="connsiteY6" fmla="*/ 519307 h 571237"/>
                        <a:gd name="connsiteX7" fmla="*/ 571238 w 571237"/>
                        <a:gd name="connsiteY7" fmla="*/ 51931 h 571237"/>
                        <a:gd name="connsiteX8" fmla="*/ 519307 w 571237"/>
                        <a:gd name="connsiteY8" fmla="*/ 0 h 571237"/>
                        <a:gd name="connsiteX9" fmla="*/ 168775 w 571237"/>
                        <a:gd name="connsiteY9" fmla="*/ 51931 h 571237"/>
                        <a:gd name="connsiteX10" fmla="*/ 181758 w 571237"/>
                        <a:gd name="connsiteY10" fmla="*/ 64914 h 571237"/>
                        <a:gd name="connsiteX11" fmla="*/ 168775 w 571237"/>
                        <a:gd name="connsiteY11" fmla="*/ 77897 h 571237"/>
                        <a:gd name="connsiteX12" fmla="*/ 155792 w 571237"/>
                        <a:gd name="connsiteY12" fmla="*/ 64913 h 571237"/>
                        <a:gd name="connsiteX13" fmla="*/ 168775 w 571237"/>
                        <a:gd name="connsiteY13" fmla="*/ 51931 h 571237"/>
                        <a:gd name="connsiteX14" fmla="*/ 116844 w 571237"/>
                        <a:gd name="connsiteY14" fmla="*/ 51931 h 571237"/>
                        <a:gd name="connsiteX15" fmla="*/ 129827 w 571237"/>
                        <a:gd name="connsiteY15" fmla="*/ 64914 h 571237"/>
                        <a:gd name="connsiteX16" fmla="*/ 116844 w 571237"/>
                        <a:gd name="connsiteY16" fmla="*/ 77896 h 571237"/>
                        <a:gd name="connsiteX17" fmla="*/ 103861 w 571237"/>
                        <a:gd name="connsiteY17" fmla="*/ 64913 h 571237"/>
                        <a:gd name="connsiteX18" fmla="*/ 116844 w 571237"/>
                        <a:gd name="connsiteY18" fmla="*/ 51931 h 571237"/>
                        <a:gd name="connsiteX19" fmla="*/ 64913 w 571237"/>
                        <a:gd name="connsiteY19" fmla="*/ 51931 h 571237"/>
                        <a:gd name="connsiteX20" fmla="*/ 77896 w 571237"/>
                        <a:gd name="connsiteY20" fmla="*/ 64913 h 571237"/>
                        <a:gd name="connsiteX21" fmla="*/ 64913 w 571237"/>
                        <a:gd name="connsiteY21" fmla="*/ 77896 h 571237"/>
                        <a:gd name="connsiteX22" fmla="*/ 51930 w 571237"/>
                        <a:gd name="connsiteY22" fmla="*/ 64913 h 571237"/>
                        <a:gd name="connsiteX23" fmla="*/ 64913 w 571237"/>
                        <a:gd name="connsiteY23" fmla="*/ 51931 h 571237"/>
                        <a:gd name="connsiteX24" fmla="*/ 519307 w 571237"/>
                        <a:gd name="connsiteY24" fmla="*/ 519307 h 571237"/>
                        <a:gd name="connsiteX25" fmla="*/ 51931 w 571237"/>
                        <a:gd name="connsiteY25" fmla="*/ 519307 h 571237"/>
                        <a:gd name="connsiteX26" fmla="*/ 51931 w 571237"/>
                        <a:gd name="connsiteY26" fmla="*/ 129827 h 571237"/>
                        <a:gd name="connsiteX27" fmla="*/ 519307 w 571237"/>
                        <a:gd name="connsiteY27" fmla="*/ 129827 h 571237"/>
                        <a:gd name="connsiteX28" fmla="*/ 519307 w 571237"/>
                        <a:gd name="connsiteY28" fmla="*/ 519307 h 571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71237" h="571237">
                          <a:moveTo>
                            <a:pt x="519307" y="0"/>
                          </a:moveTo>
                          <a:lnTo>
                            <a:pt x="51931" y="0"/>
                          </a:lnTo>
                          <a:cubicBezTo>
                            <a:pt x="23303" y="0"/>
                            <a:pt x="0" y="23290"/>
                            <a:pt x="0" y="51931"/>
                          </a:cubicBezTo>
                          <a:lnTo>
                            <a:pt x="0" y="519307"/>
                          </a:lnTo>
                          <a:cubicBezTo>
                            <a:pt x="0" y="547947"/>
                            <a:pt x="23303" y="571238"/>
                            <a:pt x="51931" y="571238"/>
                          </a:cubicBezTo>
                          <a:lnTo>
                            <a:pt x="519307" y="571238"/>
                          </a:lnTo>
                          <a:cubicBezTo>
                            <a:pt x="547934" y="571238"/>
                            <a:pt x="571238" y="547948"/>
                            <a:pt x="571238" y="519307"/>
                          </a:cubicBezTo>
                          <a:lnTo>
                            <a:pt x="571238" y="51931"/>
                          </a:lnTo>
                          <a:cubicBezTo>
                            <a:pt x="571236" y="23290"/>
                            <a:pt x="547934" y="0"/>
                            <a:pt x="519307" y="0"/>
                          </a:cubicBezTo>
                          <a:close/>
                          <a:moveTo>
                            <a:pt x="168775" y="51931"/>
                          </a:moveTo>
                          <a:cubicBezTo>
                            <a:pt x="175945" y="51931"/>
                            <a:pt x="181758" y="57743"/>
                            <a:pt x="181758" y="64914"/>
                          </a:cubicBezTo>
                          <a:cubicBezTo>
                            <a:pt x="181758" y="72084"/>
                            <a:pt x="175945" y="77897"/>
                            <a:pt x="168775" y="77897"/>
                          </a:cubicBezTo>
                          <a:cubicBezTo>
                            <a:pt x="161605" y="77897"/>
                            <a:pt x="155792" y="72083"/>
                            <a:pt x="155792" y="64913"/>
                          </a:cubicBezTo>
                          <a:cubicBezTo>
                            <a:pt x="155792" y="57742"/>
                            <a:pt x="161605" y="51931"/>
                            <a:pt x="168775" y="51931"/>
                          </a:cubicBezTo>
                          <a:close/>
                          <a:moveTo>
                            <a:pt x="116844" y="51931"/>
                          </a:moveTo>
                          <a:cubicBezTo>
                            <a:pt x="124014" y="51931"/>
                            <a:pt x="129827" y="57743"/>
                            <a:pt x="129827" y="64914"/>
                          </a:cubicBezTo>
                          <a:cubicBezTo>
                            <a:pt x="129827" y="72083"/>
                            <a:pt x="124014" y="77896"/>
                            <a:pt x="116844" y="77896"/>
                          </a:cubicBezTo>
                          <a:cubicBezTo>
                            <a:pt x="109674" y="77896"/>
                            <a:pt x="103861" y="72083"/>
                            <a:pt x="103861" y="64913"/>
                          </a:cubicBezTo>
                          <a:cubicBezTo>
                            <a:pt x="103861" y="57742"/>
                            <a:pt x="109674" y="51931"/>
                            <a:pt x="116844" y="51931"/>
                          </a:cubicBezTo>
                          <a:close/>
                          <a:moveTo>
                            <a:pt x="64913" y="51931"/>
                          </a:moveTo>
                          <a:cubicBezTo>
                            <a:pt x="72083" y="51931"/>
                            <a:pt x="77896" y="57742"/>
                            <a:pt x="77896" y="64913"/>
                          </a:cubicBezTo>
                          <a:cubicBezTo>
                            <a:pt x="77896" y="72083"/>
                            <a:pt x="72083" y="77896"/>
                            <a:pt x="64913" y="77896"/>
                          </a:cubicBezTo>
                          <a:cubicBezTo>
                            <a:pt x="57743" y="77896"/>
                            <a:pt x="51930" y="72083"/>
                            <a:pt x="51930" y="64913"/>
                          </a:cubicBezTo>
                          <a:cubicBezTo>
                            <a:pt x="51931" y="57742"/>
                            <a:pt x="57744" y="51931"/>
                            <a:pt x="64913" y="51931"/>
                          </a:cubicBezTo>
                          <a:close/>
                          <a:moveTo>
                            <a:pt x="519307" y="519307"/>
                          </a:moveTo>
                          <a:lnTo>
                            <a:pt x="51931" y="519307"/>
                          </a:lnTo>
                          <a:lnTo>
                            <a:pt x="51931" y="129827"/>
                          </a:lnTo>
                          <a:lnTo>
                            <a:pt x="519307" y="129827"/>
                          </a:lnTo>
                          <a:lnTo>
                            <a:pt x="519307" y="519307"/>
                          </a:lnTo>
                          <a:close/>
                        </a:path>
                      </a:pathLst>
                    </a:custGeom>
                    <a:grpFill/>
                    <a:ln w="11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grpSp>
              <p:grpSp>
                <p:nvGrpSpPr>
                  <p:cNvPr id="248" name="Gráfico 40">
                    <a:extLst>
                      <a:ext uri="{FF2B5EF4-FFF2-40B4-BE49-F238E27FC236}">
                        <a16:creationId xmlns:a16="http://schemas.microsoft.com/office/drawing/2014/main" id="{4BE09B24-4A32-4759-ADF7-03A2F6B02A19}"/>
                      </a:ext>
                    </a:extLst>
                  </p:cNvPr>
                  <p:cNvGrpSpPr/>
                  <p:nvPr/>
                </p:nvGrpSpPr>
                <p:grpSpPr>
                  <a:xfrm>
                    <a:off x="5449728" y="3740430"/>
                    <a:ext cx="87412" cy="116473"/>
                    <a:chOff x="6390418" y="264676"/>
                    <a:chExt cx="449651" cy="599145"/>
                  </a:xfrm>
                  <a:solidFill>
                    <a:srgbClr val="FFFFFF"/>
                  </a:solidFill>
                </p:grpSpPr>
                <p:sp>
                  <p:nvSpPr>
                    <p:cNvPr id="249" name="Forma libre 302">
                      <a:extLst>
                        <a:ext uri="{FF2B5EF4-FFF2-40B4-BE49-F238E27FC236}">
                          <a16:creationId xmlns:a16="http://schemas.microsoft.com/office/drawing/2014/main" id="{5BA041DD-2239-4D15-9DEC-4D5AB859B312}"/>
                        </a:ext>
                      </a:extLst>
                    </p:cNvPr>
                    <p:cNvSpPr/>
                    <p:nvPr/>
                  </p:nvSpPr>
                  <p:spPr>
                    <a:xfrm>
                      <a:off x="6390418" y="264676"/>
                      <a:ext cx="449651" cy="599145"/>
                    </a:xfrm>
                    <a:custGeom>
                      <a:avLst/>
                      <a:gdLst>
                        <a:gd name="connsiteX0" fmla="*/ 445694 w 449650"/>
                        <a:gd name="connsiteY0" fmla="*/ 129089 h 599144"/>
                        <a:gd name="connsiteX1" fmla="*/ 321145 w 449650"/>
                        <a:gd name="connsiteY1" fmla="*/ 4541 h 599144"/>
                        <a:gd name="connsiteX2" fmla="*/ 312323 w 449650"/>
                        <a:gd name="connsiteY2" fmla="*/ 876 h 599144"/>
                        <a:gd name="connsiteX3" fmla="*/ 50708 w 449650"/>
                        <a:gd name="connsiteY3" fmla="*/ 876 h 599144"/>
                        <a:gd name="connsiteX4" fmla="*/ 876 w 449650"/>
                        <a:gd name="connsiteY4" fmla="*/ 50708 h 599144"/>
                        <a:gd name="connsiteX5" fmla="*/ 876 w 449650"/>
                        <a:gd name="connsiteY5" fmla="*/ 549022 h 599144"/>
                        <a:gd name="connsiteX6" fmla="*/ 50708 w 449650"/>
                        <a:gd name="connsiteY6" fmla="*/ 598853 h 599144"/>
                        <a:gd name="connsiteX7" fmla="*/ 399528 w 449650"/>
                        <a:gd name="connsiteY7" fmla="*/ 598853 h 599144"/>
                        <a:gd name="connsiteX8" fmla="*/ 449359 w 449650"/>
                        <a:gd name="connsiteY8" fmla="*/ 549021 h 599144"/>
                        <a:gd name="connsiteX9" fmla="*/ 449359 w 449650"/>
                        <a:gd name="connsiteY9" fmla="*/ 137912 h 599144"/>
                        <a:gd name="connsiteX10" fmla="*/ 445694 w 449650"/>
                        <a:gd name="connsiteY10" fmla="*/ 129089 h 599144"/>
                        <a:gd name="connsiteX11" fmla="*/ 88081 w 449650"/>
                        <a:gd name="connsiteY11" fmla="*/ 125455 h 599144"/>
                        <a:gd name="connsiteX12" fmla="*/ 237576 w 449650"/>
                        <a:gd name="connsiteY12" fmla="*/ 125455 h 599144"/>
                        <a:gd name="connsiteX13" fmla="*/ 250034 w 449650"/>
                        <a:gd name="connsiteY13" fmla="*/ 137913 h 599144"/>
                        <a:gd name="connsiteX14" fmla="*/ 237576 w 449650"/>
                        <a:gd name="connsiteY14" fmla="*/ 150371 h 599144"/>
                        <a:gd name="connsiteX15" fmla="*/ 88081 w 449650"/>
                        <a:gd name="connsiteY15" fmla="*/ 150371 h 599144"/>
                        <a:gd name="connsiteX16" fmla="*/ 75623 w 449650"/>
                        <a:gd name="connsiteY16" fmla="*/ 137913 h 599144"/>
                        <a:gd name="connsiteX17" fmla="*/ 88081 w 449650"/>
                        <a:gd name="connsiteY17" fmla="*/ 125455 h 599144"/>
                        <a:gd name="connsiteX18" fmla="*/ 271226 w 449650"/>
                        <a:gd name="connsiteY18" fmla="*/ 470698 h 599144"/>
                        <a:gd name="connsiteX19" fmla="*/ 200202 w 449650"/>
                        <a:gd name="connsiteY19" fmla="*/ 524106 h 599144"/>
                        <a:gd name="connsiteX20" fmla="*/ 173437 w 449650"/>
                        <a:gd name="connsiteY20" fmla="*/ 487316 h 599144"/>
                        <a:gd name="connsiteX21" fmla="*/ 137912 w 449650"/>
                        <a:gd name="connsiteY21" fmla="*/ 524106 h 599144"/>
                        <a:gd name="connsiteX22" fmla="*/ 109127 w 449650"/>
                        <a:gd name="connsiteY22" fmla="*/ 509714 h 599144"/>
                        <a:gd name="connsiteX23" fmla="*/ 95550 w 449650"/>
                        <a:gd name="connsiteY23" fmla="*/ 521612 h 599144"/>
                        <a:gd name="connsiteX24" fmla="*/ 88080 w 449650"/>
                        <a:gd name="connsiteY24" fmla="*/ 524106 h 599144"/>
                        <a:gd name="connsiteX25" fmla="*/ 78104 w 449650"/>
                        <a:gd name="connsiteY25" fmla="*/ 519118 h 599144"/>
                        <a:gd name="connsiteX26" fmla="*/ 80610 w 449650"/>
                        <a:gd name="connsiteY26" fmla="*/ 501684 h 599144"/>
                        <a:gd name="connsiteX27" fmla="*/ 92509 w 449650"/>
                        <a:gd name="connsiteY27" fmla="*/ 491197 h 599144"/>
                        <a:gd name="connsiteX28" fmla="*/ 75623 w 449650"/>
                        <a:gd name="connsiteY28" fmla="*/ 449359 h 599144"/>
                        <a:gd name="connsiteX29" fmla="*/ 112997 w 449650"/>
                        <a:gd name="connsiteY29" fmla="*/ 399527 h 599144"/>
                        <a:gd name="connsiteX30" fmla="*/ 150370 w 449650"/>
                        <a:gd name="connsiteY30" fmla="*/ 436900 h 599144"/>
                        <a:gd name="connsiteX31" fmla="*/ 125624 w 449650"/>
                        <a:gd name="connsiteY31" fmla="*/ 491014 h 599144"/>
                        <a:gd name="connsiteX32" fmla="*/ 138033 w 449650"/>
                        <a:gd name="connsiteY32" fmla="*/ 499189 h 599144"/>
                        <a:gd name="connsiteX33" fmla="*/ 151999 w 449650"/>
                        <a:gd name="connsiteY33" fmla="*/ 474456 h 599144"/>
                        <a:gd name="connsiteX34" fmla="*/ 175286 w 449650"/>
                        <a:gd name="connsiteY34" fmla="*/ 449358 h 599144"/>
                        <a:gd name="connsiteX35" fmla="*/ 197087 w 449650"/>
                        <a:gd name="connsiteY35" fmla="*/ 479383 h 599144"/>
                        <a:gd name="connsiteX36" fmla="*/ 203194 w 449650"/>
                        <a:gd name="connsiteY36" fmla="*/ 497461 h 599144"/>
                        <a:gd name="connsiteX37" fmla="*/ 253756 w 449650"/>
                        <a:gd name="connsiteY37" fmla="*/ 452934 h 599144"/>
                        <a:gd name="connsiteX38" fmla="*/ 271372 w 449650"/>
                        <a:gd name="connsiteY38" fmla="*/ 453080 h 599144"/>
                        <a:gd name="connsiteX39" fmla="*/ 271226 w 449650"/>
                        <a:gd name="connsiteY39" fmla="*/ 470698 h 599144"/>
                        <a:gd name="connsiteX40" fmla="*/ 362153 w 449650"/>
                        <a:gd name="connsiteY40" fmla="*/ 374612 h 599144"/>
                        <a:gd name="connsiteX41" fmla="*/ 187744 w 449650"/>
                        <a:gd name="connsiteY41" fmla="*/ 374612 h 599144"/>
                        <a:gd name="connsiteX42" fmla="*/ 175286 w 449650"/>
                        <a:gd name="connsiteY42" fmla="*/ 362153 h 599144"/>
                        <a:gd name="connsiteX43" fmla="*/ 187744 w 449650"/>
                        <a:gd name="connsiteY43" fmla="*/ 349695 h 599144"/>
                        <a:gd name="connsiteX44" fmla="*/ 362153 w 449650"/>
                        <a:gd name="connsiteY44" fmla="*/ 349695 h 599144"/>
                        <a:gd name="connsiteX45" fmla="*/ 374612 w 449650"/>
                        <a:gd name="connsiteY45" fmla="*/ 362153 h 599144"/>
                        <a:gd name="connsiteX46" fmla="*/ 362153 w 449650"/>
                        <a:gd name="connsiteY46" fmla="*/ 374612 h 599144"/>
                        <a:gd name="connsiteX47" fmla="*/ 362153 w 449650"/>
                        <a:gd name="connsiteY47" fmla="*/ 299864 h 599144"/>
                        <a:gd name="connsiteX48" fmla="*/ 88081 w 449650"/>
                        <a:gd name="connsiteY48" fmla="*/ 299864 h 599144"/>
                        <a:gd name="connsiteX49" fmla="*/ 75623 w 449650"/>
                        <a:gd name="connsiteY49" fmla="*/ 287406 h 599144"/>
                        <a:gd name="connsiteX50" fmla="*/ 88081 w 449650"/>
                        <a:gd name="connsiteY50" fmla="*/ 274948 h 599144"/>
                        <a:gd name="connsiteX51" fmla="*/ 362155 w 449650"/>
                        <a:gd name="connsiteY51" fmla="*/ 274948 h 599144"/>
                        <a:gd name="connsiteX52" fmla="*/ 374613 w 449650"/>
                        <a:gd name="connsiteY52" fmla="*/ 287406 h 599144"/>
                        <a:gd name="connsiteX53" fmla="*/ 362153 w 449650"/>
                        <a:gd name="connsiteY53" fmla="*/ 299864 h 599144"/>
                        <a:gd name="connsiteX54" fmla="*/ 362153 w 449650"/>
                        <a:gd name="connsiteY54" fmla="*/ 225117 h 599144"/>
                        <a:gd name="connsiteX55" fmla="*/ 88081 w 449650"/>
                        <a:gd name="connsiteY55" fmla="*/ 225117 h 599144"/>
                        <a:gd name="connsiteX56" fmla="*/ 75623 w 449650"/>
                        <a:gd name="connsiteY56" fmla="*/ 212659 h 599144"/>
                        <a:gd name="connsiteX57" fmla="*/ 88081 w 449650"/>
                        <a:gd name="connsiteY57" fmla="*/ 200201 h 599144"/>
                        <a:gd name="connsiteX58" fmla="*/ 362155 w 449650"/>
                        <a:gd name="connsiteY58" fmla="*/ 200201 h 599144"/>
                        <a:gd name="connsiteX59" fmla="*/ 374613 w 449650"/>
                        <a:gd name="connsiteY59" fmla="*/ 212659 h 599144"/>
                        <a:gd name="connsiteX60" fmla="*/ 362153 w 449650"/>
                        <a:gd name="connsiteY60" fmla="*/ 225117 h 599144"/>
                        <a:gd name="connsiteX61" fmla="*/ 349696 w 449650"/>
                        <a:gd name="connsiteY61" fmla="*/ 125455 h 599144"/>
                        <a:gd name="connsiteX62" fmla="*/ 324781 w 449650"/>
                        <a:gd name="connsiteY62" fmla="*/ 100540 h 599144"/>
                        <a:gd name="connsiteX63" fmla="*/ 324781 w 449650"/>
                        <a:gd name="connsiteY63" fmla="*/ 43408 h 599144"/>
                        <a:gd name="connsiteX64" fmla="*/ 406828 w 449650"/>
                        <a:gd name="connsiteY64" fmla="*/ 125455 h 599144"/>
                        <a:gd name="connsiteX65" fmla="*/ 349696 w 449650"/>
                        <a:gd name="connsiteY65" fmla="*/ 125455 h 59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49650" h="599144">
                          <a:moveTo>
                            <a:pt x="445694" y="129089"/>
                          </a:moveTo>
                          <a:lnTo>
                            <a:pt x="321145" y="4541"/>
                          </a:lnTo>
                          <a:cubicBezTo>
                            <a:pt x="318890" y="2279"/>
                            <a:pt x="315773" y="876"/>
                            <a:pt x="312323" y="876"/>
                          </a:cubicBezTo>
                          <a:lnTo>
                            <a:pt x="50708" y="876"/>
                          </a:lnTo>
                          <a:cubicBezTo>
                            <a:pt x="23237" y="876"/>
                            <a:pt x="876" y="23224"/>
                            <a:pt x="876" y="50708"/>
                          </a:cubicBezTo>
                          <a:lnTo>
                            <a:pt x="876" y="549022"/>
                          </a:lnTo>
                          <a:cubicBezTo>
                            <a:pt x="876" y="576505"/>
                            <a:pt x="23237" y="598853"/>
                            <a:pt x="50708" y="598853"/>
                          </a:cubicBezTo>
                          <a:lnTo>
                            <a:pt x="399528" y="598853"/>
                          </a:lnTo>
                          <a:cubicBezTo>
                            <a:pt x="426998" y="598853"/>
                            <a:pt x="449359" y="576505"/>
                            <a:pt x="449359" y="549021"/>
                          </a:cubicBezTo>
                          <a:lnTo>
                            <a:pt x="449359" y="137912"/>
                          </a:lnTo>
                          <a:cubicBezTo>
                            <a:pt x="449359" y="134462"/>
                            <a:pt x="447956" y="131345"/>
                            <a:pt x="445694" y="129089"/>
                          </a:cubicBezTo>
                          <a:close/>
                          <a:moveTo>
                            <a:pt x="88081" y="125455"/>
                          </a:moveTo>
                          <a:lnTo>
                            <a:pt x="237576" y="125455"/>
                          </a:lnTo>
                          <a:cubicBezTo>
                            <a:pt x="244462" y="125455"/>
                            <a:pt x="250034" y="131027"/>
                            <a:pt x="250034" y="137913"/>
                          </a:cubicBezTo>
                          <a:cubicBezTo>
                            <a:pt x="250034" y="144799"/>
                            <a:pt x="244462" y="150371"/>
                            <a:pt x="237576" y="150371"/>
                          </a:cubicBezTo>
                          <a:lnTo>
                            <a:pt x="88081" y="150371"/>
                          </a:lnTo>
                          <a:cubicBezTo>
                            <a:pt x="81195" y="150371"/>
                            <a:pt x="75623" y="144799"/>
                            <a:pt x="75623" y="137913"/>
                          </a:cubicBezTo>
                          <a:cubicBezTo>
                            <a:pt x="75623" y="131027"/>
                            <a:pt x="81195" y="125455"/>
                            <a:pt x="88081" y="125455"/>
                          </a:cubicBezTo>
                          <a:close/>
                          <a:moveTo>
                            <a:pt x="271226" y="470698"/>
                          </a:moveTo>
                          <a:cubicBezTo>
                            <a:pt x="216991" y="524106"/>
                            <a:pt x="204362" y="524106"/>
                            <a:pt x="200202" y="524106"/>
                          </a:cubicBezTo>
                          <a:cubicBezTo>
                            <a:pt x="184727" y="524106"/>
                            <a:pt x="179179" y="506344"/>
                            <a:pt x="173437" y="487316"/>
                          </a:cubicBezTo>
                          <a:cubicBezTo>
                            <a:pt x="164750" y="504945"/>
                            <a:pt x="154750" y="524106"/>
                            <a:pt x="137912" y="524106"/>
                          </a:cubicBezTo>
                          <a:cubicBezTo>
                            <a:pt x="129249" y="524106"/>
                            <a:pt x="118884" y="518401"/>
                            <a:pt x="109127" y="509714"/>
                          </a:cubicBezTo>
                          <a:cubicBezTo>
                            <a:pt x="104480" y="514336"/>
                            <a:pt x="99856" y="518388"/>
                            <a:pt x="95550" y="521612"/>
                          </a:cubicBezTo>
                          <a:cubicBezTo>
                            <a:pt x="93311" y="523292"/>
                            <a:pt x="90683" y="524106"/>
                            <a:pt x="88080" y="524106"/>
                          </a:cubicBezTo>
                          <a:cubicBezTo>
                            <a:pt x="84309" y="524106"/>
                            <a:pt x="80561" y="522390"/>
                            <a:pt x="78104" y="519118"/>
                          </a:cubicBezTo>
                          <a:cubicBezTo>
                            <a:pt x="73991" y="513619"/>
                            <a:pt x="75110" y="505808"/>
                            <a:pt x="80610" y="501684"/>
                          </a:cubicBezTo>
                          <a:cubicBezTo>
                            <a:pt x="84552" y="498715"/>
                            <a:pt x="88567" y="495139"/>
                            <a:pt x="92509" y="491197"/>
                          </a:cubicBezTo>
                          <a:cubicBezTo>
                            <a:pt x="82606" y="477535"/>
                            <a:pt x="75623" y="461963"/>
                            <a:pt x="75623" y="449359"/>
                          </a:cubicBezTo>
                          <a:cubicBezTo>
                            <a:pt x="75623" y="420927"/>
                            <a:pt x="98301" y="399527"/>
                            <a:pt x="112997" y="399527"/>
                          </a:cubicBezTo>
                          <a:cubicBezTo>
                            <a:pt x="127450" y="399527"/>
                            <a:pt x="150370" y="409674"/>
                            <a:pt x="150370" y="436900"/>
                          </a:cubicBezTo>
                          <a:cubicBezTo>
                            <a:pt x="150370" y="452764"/>
                            <a:pt x="139347" y="473288"/>
                            <a:pt x="125624" y="491014"/>
                          </a:cubicBezTo>
                          <a:cubicBezTo>
                            <a:pt x="130709" y="495759"/>
                            <a:pt x="135333" y="498909"/>
                            <a:pt x="138033" y="499189"/>
                          </a:cubicBezTo>
                          <a:cubicBezTo>
                            <a:pt x="140783" y="497255"/>
                            <a:pt x="148350" y="481853"/>
                            <a:pt x="151999" y="474456"/>
                          </a:cubicBezTo>
                          <a:cubicBezTo>
                            <a:pt x="159445" y="459346"/>
                            <a:pt x="164360" y="449358"/>
                            <a:pt x="175286" y="449358"/>
                          </a:cubicBezTo>
                          <a:cubicBezTo>
                            <a:pt x="188060" y="449358"/>
                            <a:pt x="192025" y="462606"/>
                            <a:pt x="197087" y="479383"/>
                          </a:cubicBezTo>
                          <a:cubicBezTo>
                            <a:pt x="198572" y="484358"/>
                            <a:pt x="201029" y="492558"/>
                            <a:pt x="203194" y="497461"/>
                          </a:cubicBezTo>
                          <a:cubicBezTo>
                            <a:pt x="212343" y="491280"/>
                            <a:pt x="235434" y="470963"/>
                            <a:pt x="253756" y="452934"/>
                          </a:cubicBezTo>
                          <a:cubicBezTo>
                            <a:pt x="258671" y="448128"/>
                            <a:pt x="266554" y="448152"/>
                            <a:pt x="271372" y="453080"/>
                          </a:cubicBezTo>
                          <a:cubicBezTo>
                            <a:pt x="276189" y="457984"/>
                            <a:pt x="276142" y="465867"/>
                            <a:pt x="271226" y="470698"/>
                          </a:cubicBezTo>
                          <a:close/>
                          <a:moveTo>
                            <a:pt x="362153" y="374612"/>
                          </a:moveTo>
                          <a:lnTo>
                            <a:pt x="187744" y="374612"/>
                          </a:lnTo>
                          <a:cubicBezTo>
                            <a:pt x="180858" y="374612"/>
                            <a:pt x="175286" y="369039"/>
                            <a:pt x="175286" y="362153"/>
                          </a:cubicBezTo>
                          <a:cubicBezTo>
                            <a:pt x="175286" y="355267"/>
                            <a:pt x="180858" y="349695"/>
                            <a:pt x="187744" y="349695"/>
                          </a:cubicBezTo>
                          <a:lnTo>
                            <a:pt x="362153" y="349695"/>
                          </a:lnTo>
                          <a:cubicBezTo>
                            <a:pt x="369039" y="349695"/>
                            <a:pt x="374612" y="355267"/>
                            <a:pt x="374612" y="362153"/>
                          </a:cubicBezTo>
                          <a:cubicBezTo>
                            <a:pt x="374612" y="369039"/>
                            <a:pt x="369039" y="374612"/>
                            <a:pt x="362153" y="374612"/>
                          </a:cubicBezTo>
                          <a:close/>
                          <a:moveTo>
                            <a:pt x="362153" y="299864"/>
                          </a:moveTo>
                          <a:lnTo>
                            <a:pt x="88081" y="299864"/>
                          </a:lnTo>
                          <a:cubicBezTo>
                            <a:pt x="81195" y="299864"/>
                            <a:pt x="75623" y="294292"/>
                            <a:pt x="75623" y="287406"/>
                          </a:cubicBezTo>
                          <a:cubicBezTo>
                            <a:pt x="75623" y="280520"/>
                            <a:pt x="81195" y="274948"/>
                            <a:pt x="88081" y="274948"/>
                          </a:cubicBezTo>
                          <a:lnTo>
                            <a:pt x="362155" y="274948"/>
                          </a:lnTo>
                          <a:cubicBezTo>
                            <a:pt x="369041" y="274948"/>
                            <a:pt x="374613" y="280520"/>
                            <a:pt x="374613" y="287406"/>
                          </a:cubicBezTo>
                          <a:cubicBezTo>
                            <a:pt x="374612" y="294292"/>
                            <a:pt x="369039" y="299864"/>
                            <a:pt x="362153" y="299864"/>
                          </a:cubicBezTo>
                          <a:close/>
                          <a:moveTo>
                            <a:pt x="362153" y="225117"/>
                          </a:moveTo>
                          <a:lnTo>
                            <a:pt x="88081" y="225117"/>
                          </a:lnTo>
                          <a:cubicBezTo>
                            <a:pt x="81195" y="225117"/>
                            <a:pt x="75623" y="219545"/>
                            <a:pt x="75623" y="212659"/>
                          </a:cubicBezTo>
                          <a:cubicBezTo>
                            <a:pt x="75623" y="205773"/>
                            <a:pt x="81195" y="200201"/>
                            <a:pt x="88081" y="200201"/>
                          </a:cubicBezTo>
                          <a:lnTo>
                            <a:pt x="362155" y="200201"/>
                          </a:lnTo>
                          <a:cubicBezTo>
                            <a:pt x="369041" y="200201"/>
                            <a:pt x="374613" y="205773"/>
                            <a:pt x="374613" y="212659"/>
                          </a:cubicBezTo>
                          <a:cubicBezTo>
                            <a:pt x="374612" y="219545"/>
                            <a:pt x="369039" y="225117"/>
                            <a:pt x="362153" y="225117"/>
                          </a:cubicBezTo>
                          <a:close/>
                          <a:moveTo>
                            <a:pt x="349696" y="125455"/>
                          </a:moveTo>
                          <a:cubicBezTo>
                            <a:pt x="335949" y="125455"/>
                            <a:pt x="324781" y="114274"/>
                            <a:pt x="324781" y="100540"/>
                          </a:cubicBezTo>
                          <a:lnTo>
                            <a:pt x="324781" y="43408"/>
                          </a:lnTo>
                          <a:lnTo>
                            <a:pt x="406828" y="125455"/>
                          </a:lnTo>
                          <a:lnTo>
                            <a:pt x="349696" y="12545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50" name="Forma libre 303">
                      <a:extLst>
                        <a:ext uri="{FF2B5EF4-FFF2-40B4-BE49-F238E27FC236}">
                          <a16:creationId xmlns:a16="http://schemas.microsoft.com/office/drawing/2014/main" id="{59113C83-45A1-4D71-8644-964F0B28E145}"/>
                        </a:ext>
                      </a:extLst>
                    </p:cNvPr>
                    <p:cNvSpPr/>
                    <p:nvPr/>
                  </p:nvSpPr>
                  <p:spPr>
                    <a:xfrm>
                      <a:off x="6490081" y="688243"/>
                      <a:ext cx="25694" cy="47885"/>
                    </a:xfrm>
                    <a:custGeom>
                      <a:avLst/>
                      <a:gdLst>
                        <a:gd name="connsiteX0" fmla="*/ 13334 w 25694"/>
                        <a:gd name="connsiteY0" fmla="*/ 876 h 47884"/>
                        <a:gd name="connsiteX1" fmla="*/ 876 w 25694"/>
                        <a:gd name="connsiteY1" fmla="*/ 25791 h 47884"/>
                        <a:gd name="connsiteX2" fmla="*/ 9538 w 25694"/>
                        <a:gd name="connsiteY2" fmla="*/ 47885 h 47884"/>
                        <a:gd name="connsiteX3" fmla="*/ 25792 w 25694"/>
                        <a:gd name="connsiteY3" fmla="*/ 13334 h 47884"/>
                        <a:gd name="connsiteX4" fmla="*/ 13334 w 25694"/>
                        <a:gd name="connsiteY4" fmla="*/ 876 h 4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94" h="47884">
                          <a:moveTo>
                            <a:pt x="13334" y="876"/>
                          </a:moveTo>
                          <a:cubicBezTo>
                            <a:pt x="12020" y="1703"/>
                            <a:pt x="876" y="10597"/>
                            <a:pt x="876" y="25791"/>
                          </a:cubicBezTo>
                          <a:cubicBezTo>
                            <a:pt x="876" y="32166"/>
                            <a:pt x="4477" y="40172"/>
                            <a:pt x="9538" y="47885"/>
                          </a:cubicBezTo>
                          <a:cubicBezTo>
                            <a:pt x="19077" y="34685"/>
                            <a:pt x="25792" y="21278"/>
                            <a:pt x="25792" y="13334"/>
                          </a:cubicBezTo>
                          <a:cubicBezTo>
                            <a:pt x="25792" y="1472"/>
                            <a:pt x="15403" y="876"/>
                            <a:pt x="13334" y="876"/>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0" cap="none" spc="0" normalizeH="0" baseline="0" noProof="0">
                        <a:ln>
                          <a:noFill/>
                        </a:ln>
                        <a:solidFill>
                          <a:srgbClr val="000000"/>
                        </a:solidFill>
                        <a:effectLst/>
                        <a:uLnTx/>
                        <a:uFillTx/>
                        <a:latin typeface="Arial"/>
                        <a:ea typeface="+mn-ea"/>
                        <a:cs typeface="Arial"/>
                        <a:sym typeface="Arial"/>
                      </a:endParaRPr>
                    </a:p>
                  </p:txBody>
                </p:sp>
              </p:grpSp>
            </p:grpSp>
            <p:sp>
              <p:nvSpPr>
                <p:cNvPr id="223" name="Content Placeholder 18">
                  <a:extLst>
                    <a:ext uri="{FF2B5EF4-FFF2-40B4-BE49-F238E27FC236}">
                      <a16:creationId xmlns:a16="http://schemas.microsoft.com/office/drawing/2014/main" id="{72D07E77-CAB2-4E6D-9F02-9438F57313BC}"/>
                    </a:ext>
                  </a:extLst>
                </p:cNvPr>
                <p:cNvSpPr txBox="1">
                  <a:spLocks/>
                </p:cNvSpPr>
                <p:nvPr/>
              </p:nvSpPr>
              <p:spPr>
                <a:xfrm>
                  <a:off x="5295705" y="2871556"/>
                  <a:ext cx="1226690" cy="315251"/>
                </a:xfrm>
                <a:prstGeom prst="rect">
                  <a:avLst/>
                </a:prstGeom>
                <a:ln w="9525" cap="flat" cmpd="sng" algn="ctr">
                  <a:noFill/>
                  <a:prstDash val="solid"/>
                  <a:round/>
                  <a:headEnd type="none" w="med" len="med"/>
                  <a:tailEnd type="none" w="med" len="med"/>
                </a:ln>
                <a:extLst>
                  <a:ext uri="{91240B29-F687-4F45-9708-019B960494DF}">
                    <a14:hiddenLine xmlns:a14="http://schemas.microsoft.com/office/drawing/2010/main" w="9525" cap="flat" cmpd="sng" algn="ctr">
                      <a:solidFill>
                        <a:schemeClr val="tx2">
                          <a:lumMod val="100000"/>
                          <a:alpha val="0"/>
                        </a:schemeClr>
                      </a:solidFill>
                      <a:prstDash val="solid"/>
                      <a:round/>
                      <a:headEnd type="none" w="med" len="med"/>
                      <a:tailEnd type="none" w="med" len="med"/>
                    </a14:hiddenLine>
                  </a:ext>
                </a:extLst>
              </p:spPr>
              <p:txBody>
                <a:bodyPr wrap="square" lIns="0" tIns="0" rIns="0" bIns="0">
                  <a:spAutoFit/>
                </a:bodyPr>
                <a:lstStyle>
                  <a:lvl1pPr marL="180000" indent="-180000" algn="l" defTabSz="914400" rtl="0" eaLnBrk="1" latinLnBrk="0" hangingPunct="1">
                    <a:lnSpc>
                      <a:spcPct val="90000"/>
                    </a:lnSpc>
                    <a:spcBef>
                      <a:spcPts val="1000"/>
                    </a:spcBef>
                    <a:buFont typeface="Wingdings" panose="05000000000000000000" pitchFamily="2" charset="2"/>
                    <a:buChar char="§"/>
                    <a:defRPr sz="1600" kern="1200" baseline="0">
                      <a:solidFill>
                        <a:schemeClr val="tx1"/>
                      </a:solidFill>
                      <a:latin typeface="+mn-lt"/>
                      <a:ea typeface="+mn-ea"/>
                      <a:cs typeface="+mn-cs"/>
                    </a:defRPr>
                  </a:lvl1pPr>
                  <a:lvl2pPr marL="360000" indent="-180000" algn="l" defTabSz="914400" rtl="0" eaLnBrk="1" latinLnBrk="0" hangingPunct="1">
                    <a:lnSpc>
                      <a:spcPct val="90000"/>
                    </a:lnSpc>
                    <a:spcBef>
                      <a:spcPts val="500"/>
                    </a:spcBef>
                    <a:buFont typeface="Wingdings" panose="05000000000000000000" pitchFamily="2" charset="2"/>
                    <a:buChar char="§"/>
                    <a:defRPr sz="1600" kern="1200">
                      <a:solidFill>
                        <a:schemeClr val="tx1"/>
                      </a:solidFill>
                      <a:latin typeface="+mn-lt"/>
                      <a:ea typeface="+mn-ea"/>
                      <a:cs typeface="+mn-cs"/>
                    </a:defRPr>
                  </a:lvl2pPr>
                  <a:lvl3pPr marL="540000" indent="-180000" algn="l" defTabSz="914400" rtl="0" eaLnBrk="1" latinLnBrk="0" hangingPunct="1">
                    <a:lnSpc>
                      <a:spcPct val="90000"/>
                    </a:lnSpc>
                    <a:spcBef>
                      <a:spcPts val="500"/>
                    </a:spcBef>
                    <a:buFont typeface="Wingdings" panose="05000000000000000000" pitchFamily="2" charset="2"/>
                    <a:buChar char="§"/>
                    <a:defRPr sz="1600" kern="1200">
                      <a:solidFill>
                        <a:schemeClr val="tx1"/>
                      </a:solidFill>
                      <a:latin typeface="+mn-lt"/>
                      <a:ea typeface="+mn-ea"/>
                      <a:cs typeface="+mn-cs"/>
                    </a:defRPr>
                  </a:lvl3pPr>
                  <a:lvl4pPr marL="720000" indent="-180000" algn="l" defTabSz="914400" rtl="0" eaLnBrk="1" latinLnBrk="0" hangingPunct="1">
                    <a:lnSpc>
                      <a:spcPct val="90000"/>
                    </a:lnSpc>
                    <a:spcBef>
                      <a:spcPts val="500"/>
                    </a:spcBef>
                    <a:buFont typeface="Wingdings" panose="05000000000000000000" pitchFamily="2" charset="2"/>
                    <a:buChar char="§"/>
                    <a:defRPr sz="1600" kern="1200">
                      <a:solidFill>
                        <a:schemeClr val="tx1"/>
                      </a:solidFill>
                      <a:latin typeface="+mn-lt"/>
                      <a:ea typeface="+mn-ea"/>
                      <a:cs typeface="+mn-cs"/>
                    </a:defRPr>
                  </a:lvl4pPr>
                  <a:lvl5pPr marL="900000" indent="-180000" algn="l" defTabSz="914400" rtl="0" eaLnBrk="1" latinLnBrk="0" hangingPunct="1">
                    <a:lnSpc>
                      <a:spcPct val="90000"/>
                    </a:lnSpc>
                    <a:spcBef>
                      <a:spcPts val="500"/>
                    </a:spcBef>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00146D"/>
                    </a:buClr>
                    <a:buSzTx/>
                    <a:buFont typeface="Wingdings" panose="05000000000000000000" pitchFamily="2" charset="2"/>
                    <a:buNone/>
                    <a:tabLst/>
                    <a:defRPr/>
                  </a:pPr>
                  <a:r>
                    <a:rPr kumimoji="0" lang="en-GB" sz="500" b="0" i="0" u="none" strike="noStrike" kern="1200" cap="none" spc="0" normalizeH="0" baseline="0" noProof="0">
                      <a:ln>
                        <a:noFill/>
                      </a:ln>
                      <a:solidFill>
                        <a:srgbClr val="18AC4C"/>
                      </a:solidFill>
                      <a:effectLst/>
                      <a:uLnTx/>
                      <a:uFillTx/>
                      <a:latin typeface="Arial"/>
                      <a:ea typeface="+mn-ea"/>
                      <a:cs typeface="+mn-cs"/>
                      <a:sym typeface="Arial"/>
                    </a:rPr>
                    <a:t>BATTERY PASS</a:t>
                  </a:r>
                </a:p>
                <a:p>
                  <a:pPr marL="0" marR="0" lvl="0" indent="0" algn="l" defTabSz="914400" rtl="0" eaLnBrk="1" fontAlgn="auto" latinLnBrk="0" hangingPunct="1">
                    <a:lnSpc>
                      <a:spcPct val="100000"/>
                    </a:lnSpc>
                    <a:spcBef>
                      <a:spcPts val="0"/>
                    </a:spcBef>
                    <a:spcAft>
                      <a:spcPts val="0"/>
                    </a:spcAft>
                    <a:buClr>
                      <a:srgbClr val="00146D"/>
                    </a:buClr>
                    <a:buSzTx/>
                    <a:buFont typeface="Wingdings" panose="05000000000000000000" pitchFamily="2" charset="2"/>
                    <a:buNone/>
                    <a:tabLst/>
                    <a:defRPr/>
                  </a:pPr>
                  <a:r>
                    <a:rPr kumimoji="0" lang="en-GB" sz="500" b="0" i="1" u="none" strike="noStrike" kern="1200" cap="none" spc="0" normalizeH="0" baseline="0" noProof="0">
                      <a:ln>
                        <a:noFill/>
                      </a:ln>
                      <a:solidFill>
                        <a:srgbClr val="18AC4C"/>
                      </a:solidFill>
                      <a:effectLst/>
                      <a:uLnTx/>
                      <a:uFillTx/>
                      <a:latin typeface="Arial"/>
                      <a:ea typeface="+mn-ea"/>
                      <a:cs typeface="+mn-cs"/>
                      <a:sym typeface="Arial"/>
                    </a:rPr>
                    <a:t>N</a:t>
                  </a:r>
                  <a:r>
                    <a:rPr kumimoji="0" lang="en-GB" sz="500" b="0" i="1" u="none" strike="noStrike" kern="1200" cap="none" spc="0" normalizeH="0" baseline="30000" noProof="0">
                      <a:ln>
                        <a:noFill/>
                      </a:ln>
                      <a:solidFill>
                        <a:srgbClr val="18AC4C"/>
                      </a:solidFill>
                      <a:effectLst/>
                      <a:uLnTx/>
                      <a:uFillTx/>
                      <a:latin typeface="Arial"/>
                      <a:ea typeface="+mn-ea"/>
                      <a:cs typeface="+mn-cs"/>
                      <a:sym typeface="Arial"/>
                    </a:rPr>
                    <a:t>o</a:t>
                  </a:r>
                  <a:r>
                    <a:rPr kumimoji="0" lang="en-GB" sz="500" b="0" i="1" u="none" strike="noStrike" kern="1200" cap="none" spc="0" normalizeH="0" baseline="0" noProof="0">
                      <a:ln>
                        <a:noFill/>
                      </a:ln>
                      <a:solidFill>
                        <a:srgbClr val="18AC4C"/>
                      </a:solidFill>
                      <a:effectLst/>
                      <a:uLnTx/>
                      <a:uFillTx/>
                      <a:latin typeface="Arial"/>
                      <a:ea typeface="+mn-ea"/>
                      <a:cs typeface="+mn-cs"/>
                      <a:sym typeface="Arial"/>
                    </a:rPr>
                    <a:t>- SZ41621956</a:t>
                  </a:r>
                </a:p>
              </p:txBody>
            </p:sp>
          </p:grpSp>
          <p:sp>
            <p:nvSpPr>
              <p:cNvPr id="165" name="Rectangle 1">
                <a:extLst>
                  <a:ext uri="{FF2B5EF4-FFF2-40B4-BE49-F238E27FC236}">
                    <a16:creationId xmlns:a16="http://schemas.microsoft.com/office/drawing/2014/main" id="{2A97E512-876F-44CF-B894-D9D52BDF4E8C}"/>
                  </a:ext>
                </a:extLst>
              </p:cNvPr>
              <p:cNvSpPr/>
              <p:nvPr/>
            </p:nvSpPr>
            <p:spPr>
              <a:xfrm>
                <a:off x="7798054" y="3826823"/>
                <a:ext cx="2648390" cy="352539"/>
              </a:xfrm>
              <a:prstGeom prst="rect">
                <a:avLst/>
              </a:prstGeom>
              <a:solidFill>
                <a:srgbClr val="FFFFFF">
                  <a:lumMod val="95000"/>
                </a:srgbClr>
              </a:solidFill>
              <a:ln w="25400" cap="flat" cmpd="sng" algn="ctr">
                <a:noFill/>
                <a:prstDash val="solid"/>
              </a:ln>
              <a:effectLst/>
            </p:spPr>
            <p:txBody>
              <a:bodyPr rtlCol="0" anchor="t"/>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900" b="1" i="0" u="none" strike="noStrike" kern="0" cap="none" spc="0" normalizeH="0" baseline="0" noProof="0" dirty="0">
                    <a:ln>
                      <a:noFill/>
                    </a:ln>
                    <a:solidFill>
                      <a:srgbClr val="000000"/>
                    </a:solidFill>
                    <a:effectLst/>
                    <a:uLnTx/>
                    <a:uFillTx/>
                    <a:latin typeface="Work Sans SemiBold" pitchFamily="2" charset="0"/>
                    <a:ea typeface="+mn-ea"/>
                    <a:cs typeface="+mn-cs"/>
                    <a:sym typeface="Arial"/>
                  </a:rPr>
                  <a:t>Economic operator </a:t>
                </a:r>
                <a:r>
                  <a:rPr kumimoji="0" lang="en-GB" sz="900" b="0" i="0" u="none" strike="noStrike" kern="0" cap="none" spc="0" normalizeH="0" baseline="0" noProof="0" dirty="0">
                    <a:ln>
                      <a:noFill/>
                    </a:ln>
                    <a:solidFill>
                      <a:srgbClr val="000000"/>
                    </a:solidFill>
                    <a:effectLst/>
                    <a:uLnTx/>
                    <a:uFillTx/>
                    <a:latin typeface="Work Sans SemiBold" pitchFamily="2" charset="0"/>
                    <a:ea typeface="+mn-ea"/>
                    <a:cs typeface="+mn-cs"/>
                    <a:sym typeface="Arial"/>
                  </a:rPr>
                  <a:t>back-end system(s) </a:t>
                </a:r>
                <a:br>
                  <a:rPr kumimoji="0" lang="en-GB" sz="900" b="0" i="0" u="none" strike="noStrike" kern="0" cap="none" spc="0" normalizeH="0" baseline="0" noProof="0" dirty="0">
                    <a:ln>
                      <a:noFill/>
                    </a:ln>
                    <a:solidFill>
                      <a:srgbClr val="000000"/>
                    </a:solidFill>
                    <a:effectLst/>
                    <a:uLnTx/>
                    <a:uFillTx/>
                    <a:latin typeface="Work Sans SemiBold" pitchFamily="2" charset="0"/>
                    <a:ea typeface="+mn-ea"/>
                    <a:cs typeface="+mn-cs"/>
                    <a:sym typeface="Arial"/>
                  </a:rPr>
                </a:br>
                <a:r>
                  <a:rPr kumimoji="0" lang="en-GB" sz="700" b="0" i="0" u="none" strike="noStrike" kern="0" cap="none" spc="0" normalizeH="0" baseline="0" noProof="0" dirty="0">
                    <a:ln>
                      <a:noFill/>
                    </a:ln>
                    <a:solidFill>
                      <a:srgbClr val="000000"/>
                    </a:solidFill>
                    <a:effectLst/>
                    <a:uLnTx/>
                    <a:uFillTx/>
                    <a:latin typeface="Work Sans" pitchFamily="2" charset="0"/>
                    <a:ea typeface="+mn-ea"/>
                    <a:cs typeface="+mn-cs"/>
                    <a:sym typeface="Arial"/>
                  </a:rPr>
                  <a:t>Data is gathered, processed, and transferred</a:t>
                </a:r>
                <a:endParaRPr kumimoji="0" lang="en-GB" sz="900" b="0" i="0" u="none" strike="noStrike" kern="0" cap="none" spc="0" normalizeH="0" baseline="0" noProof="0" dirty="0">
                  <a:ln>
                    <a:noFill/>
                  </a:ln>
                  <a:solidFill>
                    <a:srgbClr val="000000"/>
                  </a:solidFill>
                  <a:effectLst/>
                  <a:uLnTx/>
                  <a:uFillTx/>
                  <a:latin typeface="Work Sans" pitchFamily="2" charset="0"/>
                  <a:ea typeface="+mn-ea"/>
                  <a:cs typeface="+mn-cs"/>
                  <a:sym typeface="Arial"/>
                </a:endParaRPr>
              </a:p>
            </p:txBody>
          </p:sp>
          <p:cxnSp>
            <p:nvCxnSpPr>
              <p:cNvPr id="166" name="Verbinder: gekrümmt 64">
                <a:extLst>
                  <a:ext uri="{FF2B5EF4-FFF2-40B4-BE49-F238E27FC236}">
                    <a16:creationId xmlns:a16="http://schemas.microsoft.com/office/drawing/2014/main" id="{F3DF7628-6C8B-4F30-82C2-1BE9BFABE64F}"/>
                  </a:ext>
                </a:extLst>
              </p:cNvPr>
              <p:cNvCxnSpPr>
                <a:cxnSpLocks/>
                <a:stCxn id="153" idx="0"/>
                <a:endCxn id="151" idx="2"/>
              </p:cNvCxnSpPr>
              <p:nvPr/>
            </p:nvCxnSpPr>
            <p:spPr>
              <a:xfrm rot="5400000" flipH="1" flipV="1">
                <a:off x="4704199" y="3463787"/>
                <a:ext cx="708365" cy="2844365"/>
              </a:xfrm>
              <a:prstGeom prst="curvedConnector3">
                <a:avLst>
                  <a:gd name="adj1" fmla="val 50000"/>
                </a:avLst>
              </a:prstGeom>
              <a:noFill/>
              <a:ln w="9525" cap="flat" cmpd="sng" algn="ctr">
                <a:solidFill>
                  <a:srgbClr val="00C452">
                    <a:lumMod val="75000"/>
                  </a:srgbClr>
                </a:solidFill>
                <a:prstDash val="dash"/>
                <a:tailEnd type="triangle"/>
              </a:ln>
              <a:effectLst/>
            </p:spPr>
          </p:cxnSp>
          <p:sp>
            <p:nvSpPr>
              <p:cNvPr id="167" name="Arrow: Chevron 23">
                <a:extLst>
                  <a:ext uri="{FF2B5EF4-FFF2-40B4-BE49-F238E27FC236}">
                    <a16:creationId xmlns:a16="http://schemas.microsoft.com/office/drawing/2014/main" id="{BF95E496-2D2D-48DE-875A-045FF7FCF14C}"/>
                  </a:ext>
                </a:extLst>
              </p:cNvPr>
              <p:cNvSpPr/>
              <p:nvPr/>
            </p:nvSpPr>
            <p:spPr>
              <a:xfrm>
                <a:off x="9818490" y="5240151"/>
                <a:ext cx="943850" cy="410498"/>
              </a:xfrm>
              <a:prstGeom prst="chevron">
                <a:avLst/>
              </a:prstGeom>
              <a:solidFill>
                <a:srgbClr val="696969"/>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0" cap="none" spc="0" normalizeH="0" baseline="0" noProof="0">
                    <a:ln>
                      <a:noFill/>
                    </a:ln>
                    <a:solidFill>
                      <a:srgbClr val="FFFFFF"/>
                    </a:solidFill>
                    <a:effectLst/>
                    <a:uLnTx/>
                    <a:uFillTx/>
                    <a:latin typeface="Work Sans" pitchFamily="2" charset="0"/>
                    <a:ea typeface="+mn-ea"/>
                    <a:cs typeface="+mn-cs"/>
                    <a:sym typeface="Arial"/>
                  </a:rPr>
                  <a:t>Recycler</a:t>
                </a:r>
              </a:p>
            </p:txBody>
          </p:sp>
          <p:cxnSp>
            <p:nvCxnSpPr>
              <p:cNvPr id="168" name="Verbinder: gekrümmt 94">
                <a:extLst>
                  <a:ext uri="{FF2B5EF4-FFF2-40B4-BE49-F238E27FC236}">
                    <a16:creationId xmlns:a16="http://schemas.microsoft.com/office/drawing/2014/main" id="{C2DFE2C4-9E01-4BCC-A806-1DC04C098A17}"/>
                  </a:ext>
                </a:extLst>
              </p:cNvPr>
              <p:cNvCxnSpPr>
                <a:cxnSpLocks/>
                <a:stCxn id="158" idx="0"/>
                <a:endCxn id="165" idx="2"/>
              </p:cNvCxnSpPr>
              <p:nvPr/>
            </p:nvCxnSpPr>
            <p:spPr>
              <a:xfrm rot="5400000" flipH="1" flipV="1">
                <a:off x="8308321" y="4426223"/>
                <a:ext cx="1060789" cy="567068"/>
              </a:xfrm>
              <a:prstGeom prst="curvedConnector3">
                <a:avLst>
                  <a:gd name="adj1" fmla="val 50000"/>
                </a:avLst>
              </a:prstGeom>
              <a:noFill/>
              <a:ln w="12700" cap="flat" cmpd="sng" algn="ctr">
                <a:solidFill>
                  <a:srgbClr val="696969"/>
                </a:solidFill>
                <a:prstDash val="solid"/>
                <a:tailEnd type="triangle"/>
              </a:ln>
              <a:effectLst/>
            </p:spPr>
          </p:cxnSp>
          <p:cxnSp>
            <p:nvCxnSpPr>
              <p:cNvPr id="169" name="Verbinder: gekrümmt 97">
                <a:extLst>
                  <a:ext uri="{FF2B5EF4-FFF2-40B4-BE49-F238E27FC236}">
                    <a16:creationId xmlns:a16="http://schemas.microsoft.com/office/drawing/2014/main" id="{AAAB0225-AFC7-429E-9009-8E3058BD3750}"/>
                  </a:ext>
                </a:extLst>
              </p:cNvPr>
              <p:cNvCxnSpPr>
                <a:cxnSpLocks/>
                <a:stCxn id="157" idx="0"/>
                <a:endCxn id="165" idx="2"/>
              </p:cNvCxnSpPr>
              <p:nvPr/>
            </p:nvCxnSpPr>
            <p:spPr>
              <a:xfrm rot="16200000" flipV="1">
                <a:off x="8717007" y="4584605"/>
                <a:ext cx="1060789" cy="250303"/>
              </a:xfrm>
              <a:prstGeom prst="curvedConnector3">
                <a:avLst>
                  <a:gd name="adj1" fmla="val 50000"/>
                </a:avLst>
              </a:prstGeom>
              <a:noFill/>
              <a:ln w="12700" cap="flat" cmpd="sng" algn="ctr">
                <a:solidFill>
                  <a:srgbClr val="696969"/>
                </a:solidFill>
                <a:prstDash val="solid"/>
                <a:tailEnd type="triangle"/>
              </a:ln>
              <a:effectLst/>
            </p:spPr>
          </p:cxnSp>
          <p:cxnSp>
            <p:nvCxnSpPr>
              <p:cNvPr id="170" name="Straight Arrow Connector 97">
                <a:extLst>
                  <a:ext uri="{FF2B5EF4-FFF2-40B4-BE49-F238E27FC236}">
                    <a16:creationId xmlns:a16="http://schemas.microsoft.com/office/drawing/2014/main" id="{20EE816E-D594-4D69-8C3A-B8EB07ACBEF2}"/>
                  </a:ext>
                </a:extLst>
              </p:cNvPr>
              <p:cNvCxnSpPr>
                <a:cxnSpLocks/>
              </p:cNvCxnSpPr>
              <p:nvPr/>
            </p:nvCxnSpPr>
            <p:spPr>
              <a:xfrm>
                <a:off x="7370642" y="5790928"/>
                <a:ext cx="3212594" cy="0"/>
              </a:xfrm>
              <a:prstGeom prst="straightConnector1">
                <a:avLst/>
              </a:prstGeom>
              <a:noFill/>
              <a:ln w="28575" cap="flat" cmpd="sng" algn="ctr">
                <a:solidFill>
                  <a:srgbClr val="696969"/>
                </a:solidFill>
                <a:prstDash val="solid"/>
                <a:headEnd type="triangle"/>
                <a:tailEnd type="triangle"/>
              </a:ln>
              <a:effectLst/>
            </p:spPr>
          </p:cxnSp>
          <p:sp>
            <p:nvSpPr>
              <p:cNvPr id="171" name="Textfeld 36">
                <a:extLst>
                  <a:ext uri="{FF2B5EF4-FFF2-40B4-BE49-F238E27FC236}">
                    <a16:creationId xmlns:a16="http://schemas.microsoft.com/office/drawing/2014/main" id="{1799CA5F-811D-4C8C-9969-533552E0C877}"/>
                  </a:ext>
                </a:extLst>
              </p:cNvPr>
              <p:cNvSpPr txBox="1"/>
              <p:nvPr/>
            </p:nvSpPr>
            <p:spPr>
              <a:xfrm>
                <a:off x="7959131" y="5683887"/>
                <a:ext cx="2035617" cy="215444"/>
              </a:xfrm>
              <a:prstGeom prst="rect">
                <a:avLst/>
              </a:prstGeom>
              <a:solidFill>
                <a:srgbClr val="FFFFFF"/>
              </a:solidFill>
            </p:spPr>
            <p:txBody>
              <a:bodyPr wrap="square" lIns="36000" rIns="36000"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800" b="0" i="0" u="none" strike="noStrike" kern="0" cap="none" spc="0" normalizeH="0" baseline="0" noProof="0">
                    <a:ln>
                      <a:noFill/>
                    </a:ln>
                    <a:solidFill>
                      <a:srgbClr val="000000"/>
                    </a:solidFill>
                    <a:effectLst/>
                    <a:uLnTx/>
                    <a:uFillTx/>
                    <a:latin typeface="Work Sans" pitchFamily="2" charset="0"/>
                    <a:ea typeface="+mn-ea"/>
                    <a:cs typeface="Arial"/>
                    <a:sym typeface="Arial"/>
                  </a:rPr>
                  <a:t>Dynamic and static downstream data</a:t>
                </a:r>
                <a:endParaRPr kumimoji="0" lang="en-GB" sz="800" b="0" i="0" u="none" strike="noStrike" kern="0" cap="none" spc="0" normalizeH="0" baseline="30000" noProof="0">
                  <a:ln>
                    <a:noFill/>
                  </a:ln>
                  <a:solidFill>
                    <a:srgbClr val="000000"/>
                  </a:solidFill>
                  <a:effectLst/>
                  <a:uLnTx/>
                  <a:uFillTx/>
                  <a:latin typeface="Work Sans" pitchFamily="2" charset="0"/>
                  <a:ea typeface="+mn-ea"/>
                  <a:cs typeface="Arial"/>
                  <a:sym typeface="Arial"/>
                </a:endParaRPr>
              </a:p>
            </p:txBody>
          </p:sp>
          <p:cxnSp>
            <p:nvCxnSpPr>
              <p:cNvPr id="172" name="Straight Arrow Connector 99">
                <a:extLst>
                  <a:ext uri="{FF2B5EF4-FFF2-40B4-BE49-F238E27FC236}">
                    <a16:creationId xmlns:a16="http://schemas.microsoft.com/office/drawing/2014/main" id="{4A4CE202-EB9D-4E66-BC13-35997A5B97B1}"/>
                  </a:ext>
                </a:extLst>
              </p:cNvPr>
              <p:cNvCxnSpPr>
                <a:cxnSpLocks/>
              </p:cNvCxnSpPr>
              <p:nvPr/>
            </p:nvCxnSpPr>
            <p:spPr>
              <a:xfrm flipV="1">
                <a:off x="2444045" y="5790928"/>
                <a:ext cx="4838068" cy="0"/>
              </a:xfrm>
              <a:prstGeom prst="straightConnector1">
                <a:avLst/>
              </a:prstGeom>
              <a:noFill/>
              <a:ln w="28575" cap="flat" cmpd="sng" algn="ctr">
                <a:solidFill>
                  <a:srgbClr val="00E175"/>
                </a:solidFill>
                <a:prstDash val="solid"/>
                <a:headEnd type="triangle"/>
                <a:tailEnd type="triangle"/>
              </a:ln>
              <a:effectLst/>
            </p:spPr>
          </p:cxnSp>
          <p:sp>
            <p:nvSpPr>
              <p:cNvPr id="173" name="Textfeld 36">
                <a:extLst>
                  <a:ext uri="{FF2B5EF4-FFF2-40B4-BE49-F238E27FC236}">
                    <a16:creationId xmlns:a16="http://schemas.microsoft.com/office/drawing/2014/main" id="{9327B4A5-BE4C-46FB-AF02-D67EA6C266D5}"/>
                  </a:ext>
                </a:extLst>
              </p:cNvPr>
              <p:cNvSpPr txBox="1"/>
              <p:nvPr/>
            </p:nvSpPr>
            <p:spPr>
              <a:xfrm>
                <a:off x="3715284" y="5683946"/>
                <a:ext cx="2295590" cy="215444"/>
              </a:xfrm>
              <a:prstGeom prst="rect">
                <a:avLst/>
              </a:prstGeom>
              <a:solidFill>
                <a:srgbClr val="FFFFFF"/>
              </a:solidFill>
            </p:spPr>
            <p:txBody>
              <a:bodyPr wrap="square" lIns="72000" rIns="0"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800" b="0" i="0" u="none" strike="noStrike" kern="0" cap="none" spc="0" normalizeH="0" baseline="0" noProof="0">
                    <a:ln>
                      <a:noFill/>
                    </a:ln>
                    <a:solidFill>
                      <a:srgbClr val="000000"/>
                    </a:solidFill>
                    <a:effectLst/>
                    <a:uLnTx/>
                    <a:uFillTx/>
                    <a:latin typeface="Work Sans" pitchFamily="2" charset="0"/>
                    <a:ea typeface="+mn-ea"/>
                    <a:cs typeface="Arial"/>
                    <a:sym typeface="Arial"/>
                  </a:rPr>
                  <a:t>Static data within upstream organisations</a:t>
                </a:r>
              </a:p>
            </p:txBody>
          </p:sp>
          <p:cxnSp>
            <p:nvCxnSpPr>
              <p:cNvPr id="174" name="Verbinder: gekrümmt 98">
                <a:extLst>
                  <a:ext uri="{FF2B5EF4-FFF2-40B4-BE49-F238E27FC236}">
                    <a16:creationId xmlns:a16="http://schemas.microsoft.com/office/drawing/2014/main" id="{9388EB14-623A-45E4-B051-B55920615C6C}"/>
                  </a:ext>
                </a:extLst>
              </p:cNvPr>
              <p:cNvCxnSpPr>
                <a:cxnSpLocks/>
                <a:stCxn id="165" idx="0"/>
                <a:endCxn id="220" idx="3"/>
              </p:cNvCxnSpPr>
              <p:nvPr/>
            </p:nvCxnSpPr>
            <p:spPr>
              <a:xfrm rot="16200000" flipV="1">
                <a:off x="9050771" y="3755344"/>
                <a:ext cx="140400" cy="2557"/>
              </a:xfrm>
              <a:prstGeom prst="curvedConnector3">
                <a:avLst>
                  <a:gd name="adj1" fmla="val 50000"/>
                </a:avLst>
              </a:prstGeom>
              <a:noFill/>
              <a:ln w="12700" cap="flat" cmpd="sng" algn="ctr">
                <a:solidFill>
                  <a:srgbClr val="696969"/>
                </a:solidFill>
                <a:prstDash val="solid"/>
                <a:tailEnd type="triangle"/>
              </a:ln>
              <a:effectLst/>
            </p:spPr>
          </p:cxnSp>
          <p:sp>
            <p:nvSpPr>
              <p:cNvPr id="175" name="Arrow: Chevron 18">
                <a:extLst>
                  <a:ext uri="{FF2B5EF4-FFF2-40B4-BE49-F238E27FC236}">
                    <a16:creationId xmlns:a16="http://schemas.microsoft.com/office/drawing/2014/main" id="{19CE4E0D-AA94-4334-B407-F7BDB99CCB56}"/>
                  </a:ext>
                </a:extLst>
              </p:cNvPr>
              <p:cNvSpPr/>
              <p:nvPr/>
            </p:nvSpPr>
            <p:spPr>
              <a:xfrm>
                <a:off x="4917283" y="5230653"/>
                <a:ext cx="943850" cy="410498"/>
              </a:xfrm>
              <a:prstGeom prst="chevron">
                <a:avLst/>
              </a:prstGeom>
              <a:solidFill>
                <a:srgbClr val="00E175"/>
              </a:solidFill>
              <a:ln w="25400" cap="flat" cmpd="sng" algn="ctr">
                <a:noFill/>
                <a:prstDash val="solid"/>
              </a:ln>
              <a:effectLst/>
            </p:spPr>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0" cap="none" spc="0" normalizeH="0" baseline="0" noProof="0">
                    <a:ln>
                      <a:noFill/>
                    </a:ln>
                    <a:solidFill>
                      <a:srgbClr val="000000"/>
                    </a:solidFill>
                    <a:effectLst/>
                    <a:uLnTx/>
                    <a:uFillTx/>
                    <a:latin typeface="Work Sans" pitchFamily="2" charset="0"/>
                    <a:ea typeface="+mn-ea"/>
                    <a:cs typeface="+mn-cs"/>
                    <a:sym typeface="Arial"/>
                  </a:rPr>
                  <a:t>Cells and modules producer</a:t>
                </a:r>
              </a:p>
            </p:txBody>
          </p:sp>
          <p:cxnSp>
            <p:nvCxnSpPr>
              <p:cNvPr id="176" name="Verbinder: gekrümmt 55">
                <a:extLst>
                  <a:ext uri="{FF2B5EF4-FFF2-40B4-BE49-F238E27FC236}">
                    <a16:creationId xmlns:a16="http://schemas.microsoft.com/office/drawing/2014/main" id="{D4E92E8B-8EC8-4A54-A6FD-1EF0CE29313A}"/>
                  </a:ext>
                </a:extLst>
              </p:cNvPr>
              <p:cNvCxnSpPr>
                <a:cxnSpLocks/>
                <a:stCxn id="151" idx="0"/>
                <a:endCxn id="165" idx="1"/>
              </p:cNvCxnSpPr>
              <p:nvPr/>
            </p:nvCxnSpPr>
            <p:spPr>
              <a:xfrm rot="5400000" flipH="1" flipV="1">
                <a:off x="6956707" y="3526951"/>
                <a:ext cx="365205" cy="1317490"/>
              </a:xfrm>
              <a:prstGeom prst="curvedConnector2">
                <a:avLst/>
              </a:prstGeom>
              <a:noFill/>
              <a:ln w="9525" cap="flat" cmpd="sng" algn="ctr">
                <a:solidFill>
                  <a:srgbClr val="00C452">
                    <a:lumMod val="75000"/>
                  </a:srgbClr>
                </a:solidFill>
                <a:prstDash val="dash"/>
                <a:tailEnd type="triangle"/>
              </a:ln>
              <a:effectLst/>
            </p:spPr>
          </p:cxnSp>
          <p:cxnSp>
            <p:nvCxnSpPr>
              <p:cNvPr id="177" name="Verbinder: gekrümmt 16">
                <a:extLst>
                  <a:ext uri="{FF2B5EF4-FFF2-40B4-BE49-F238E27FC236}">
                    <a16:creationId xmlns:a16="http://schemas.microsoft.com/office/drawing/2014/main" id="{CEFF0632-5F6A-4038-91AD-86EC145E2485}"/>
                  </a:ext>
                </a:extLst>
              </p:cNvPr>
              <p:cNvCxnSpPr>
                <a:cxnSpLocks/>
                <a:stCxn id="217" idx="3"/>
                <a:endCxn id="224" idx="1"/>
              </p:cNvCxnSpPr>
              <p:nvPr/>
            </p:nvCxnSpPr>
            <p:spPr>
              <a:xfrm>
                <a:off x="7746526" y="1836463"/>
                <a:ext cx="987706" cy="509748"/>
              </a:xfrm>
              <a:prstGeom prst="curvedConnector3">
                <a:avLst/>
              </a:prstGeom>
              <a:noFill/>
              <a:ln w="12700" cap="flat" cmpd="sng" algn="ctr">
                <a:solidFill>
                  <a:srgbClr val="696969"/>
                </a:solidFill>
                <a:prstDash val="solid"/>
                <a:tailEnd type="triangle"/>
              </a:ln>
              <a:effectLst/>
            </p:spPr>
          </p:cxnSp>
          <p:cxnSp>
            <p:nvCxnSpPr>
              <p:cNvPr id="178" name="Verbinder: gekrümmt 17">
                <a:extLst>
                  <a:ext uri="{FF2B5EF4-FFF2-40B4-BE49-F238E27FC236}">
                    <a16:creationId xmlns:a16="http://schemas.microsoft.com/office/drawing/2014/main" id="{45BD1600-3DA2-491A-B73C-6739E0E866F7}"/>
                  </a:ext>
                </a:extLst>
              </p:cNvPr>
              <p:cNvCxnSpPr>
                <a:cxnSpLocks/>
                <a:stCxn id="213" idx="3"/>
                <a:endCxn id="224" idx="1"/>
              </p:cNvCxnSpPr>
              <p:nvPr/>
            </p:nvCxnSpPr>
            <p:spPr>
              <a:xfrm>
                <a:off x="7746526" y="2345251"/>
                <a:ext cx="987706" cy="960"/>
              </a:xfrm>
              <a:prstGeom prst="curvedConnector3">
                <a:avLst/>
              </a:prstGeom>
              <a:noFill/>
              <a:ln w="12700" cap="flat" cmpd="sng" algn="ctr">
                <a:solidFill>
                  <a:srgbClr val="696969"/>
                </a:solidFill>
                <a:prstDash val="solid"/>
                <a:tailEnd type="triangle"/>
              </a:ln>
              <a:effectLst/>
            </p:spPr>
          </p:cxnSp>
          <p:cxnSp>
            <p:nvCxnSpPr>
              <p:cNvPr id="179" name="Verbinder: gekrümmt 64">
                <a:extLst>
                  <a:ext uri="{FF2B5EF4-FFF2-40B4-BE49-F238E27FC236}">
                    <a16:creationId xmlns:a16="http://schemas.microsoft.com/office/drawing/2014/main" id="{6771876A-7CEB-414E-AA00-0770B106E763}"/>
                  </a:ext>
                </a:extLst>
              </p:cNvPr>
              <p:cNvCxnSpPr>
                <a:cxnSpLocks/>
                <a:stCxn id="160" idx="0"/>
                <a:endCxn id="151" idx="2"/>
              </p:cNvCxnSpPr>
              <p:nvPr/>
            </p:nvCxnSpPr>
            <p:spPr>
              <a:xfrm rot="16200000" flipV="1">
                <a:off x="6756072" y="4256279"/>
                <a:ext cx="708365" cy="1259379"/>
              </a:xfrm>
              <a:prstGeom prst="curvedConnector3">
                <a:avLst>
                  <a:gd name="adj1" fmla="val 50000"/>
                </a:avLst>
              </a:prstGeom>
              <a:noFill/>
              <a:ln w="9525" cap="flat" cmpd="sng" algn="ctr">
                <a:solidFill>
                  <a:srgbClr val="000000">
                    <a:lumMod val="65000"/>
                    <a:lumOff val="35000"/>
                  </a:srgbClr>
                </a:solidFill>
                <a:prstDash val="dash"/>
                <a:tailEnd type="triangle"/>
              </a:ln>
              <a:effectLst/>
            </p:spPr>
          </p:cxnSp>
          <p:cxnSp>
            <p:nvCxnSpPr>
              <p:cNvPr id="180" name="Verbinder: gekrümmt 64">
                <a:extLst>
                  <a:ext uri="{FF2B5EF4-FFF2-40B4-BE49-F238E27FC236}">
                    <a16:creationId xmlns:a16="http://schemas.microsoft.com/office/drawing/2014/main" id="{EBDAF76D-2700-4204-BC3A-48415F901217}"/>
                  </a:ext>
                </a:extLst>
              </p:cNvPr>
              <p:cNvCxnSpPr>
                <a:cxnSpLocks/>
                <a:stCxn id="158" idx="0"/>
                <a:endCxn id="151" idx="2"/>
              </p:cNvCxnSpPr>
              <p:nvPr/>
            </p:nvCxnSpPr>
            <p:spPr>
              <a:xfrm rot="16200000" flipV="1">
                <a:off x="7163691" y="3848660"/>
                <a:ext cx="708365" cy="2074617"/>
              </a:xfrm>
              <a:prstGeom prst="curvedConnector3">
                <a:avLst>
                  <a:gd name="adj1" fmla="val 50000"/>
                </a:avLst>
              </a:prstGeom>
              <a:noFill/>
              <a:ln w="9525" cap="flat" cmpd="sng" algn="ctr">
                <a:solidFill>
                  <a:srgbClr val="000000">
                    <a:lumMod val="65000"/>
                    <a:lumOff val="35000"/>
                  </a:srgbClr>
                </a:solidFill>
                <a:prstDash val="dash"/>
                <a:tailEnd type="triangle"/>
              </a:ln>
              <a:effectLst/>
            </p:spPr>
          </p:cxnSp>
          <p:cxnSp>
            <p:nvCxnSpPr>
              <p:cNvPr id="181" name="Verbinder: gekrümmt 64">
                <a:extLst>
                  <a:ext uri="{FF2B5EF4-FFF2-40B4-BE49-F238E27FC236}">
                    <a16:creationId xmlns:a16="http://schemas.microsoft.com/office/drawing/2014/main" id="{4C01CF82-BEA8-450E-B7F3-A8E1902387D6}"/>
                  </a:ext>
                </a:extLst>
              </p:cNvPr>
              <p:cNvCxnSpPr>
                <a:cxnSpLocks/>
                <a:stCxn id="157" idx="0"/>
                <a:endCxn id="151" idx="2"/>
              </p:cNvCxnSpPr>
              <p:nvPr/>
            </p:nvCxnSpPr>
            <p:spPr>
              <a:xfrm rot="16200000" flipV="1">
                <a:off x="7572376" y="3439975"/>
                <a:ext cx="708365" cy="2891988"/>
              </a:xfrm>
              <a:prstGeom prst="curvedConnector3">
                <a:avLst>
                  <a:gd name="adj1" fmla="val 50000"/>
                </a:avLst>
              </a:prstGeom>
              <a:noFill/>
              <a:ln w="9525" cap="flat" cmpd="sng" algn="ctr">
                <a:solidFill>
                  <a:srgbClr val="000000">
                    <a:lumMod val="65000"/>
                    <a:lumOff val="35000"/>
                  </a:srgbClr>
                </a:solidFill>
                <a:prstDash val="dash"/>
                <a:tailEnd type="triangle"/>
              </a:ln>
              <a:effectLst/>
            </p:spPr>
          </p:cxnSp>
          <p:cxnSp>
            <p:nvCxnSpPr>
              <p:cNvPr id="182" name="Verbinder: gekrümmt 64">
                <a:extLst>
                  <a:ext uri="{FF2B5EF4-FFF2-40B4-BE49-F238E27FC236}">
                    <a16:creationId xmlns:a16="http://schemas.microsoft.com/office/drawing/2014/main" id="{B31A635C-98EA-4D16-826A-FCA9E809548D}"/>
                  </a:ext>
                </a:extLst>
              </p:cNvPr>
              <p:cNvCxnSpPr>
                <a:cxnSpLocks/>
                <a:stCxn id="167" idx="0"/>
                <a:endCxn id="151" idx="2"/>
              </p:cNvCxnSpPr>
              <p:nvPr/>
            </p:nvCxnSpPr>
            <p:spPr>
              <a:xfrm rot="16200000" flipV="1">
                <a:off x="7979996" y="3032355"/>
                <a:ext cx="708365" cy="3707227"/>
              </a:xfrm>
              <a:prstGeom prst="curvedConnector3">
                <a:avLst>
                  <a:gd name="adj1" fmla="val 50000"/>
                </a:avLst>
              </a:prstGeom>
              <a:noFill/>
              <a:ln w="9525" cap="flat" cmpd="sng" algn="ctr">
                <a:solidFill>
                  <a:srgbClr val="000000">
                    <a:lumMod val="65000"/>
                    <a:lumOff val="35000"/>
                  </a:srgbClr>
                </a:solidFill>
                <a:prstDash val="dash"/>
                <a:tailEnd type="triangle"/>
              </a:ln>
              <a:effectLst/>
            </p:spPr>
          </p:cxnSp>
          <p:cxnSp>
            <p:nvCxnSpPr>
              <p:cNvPr id="183" name="Verbinder: gekrümmt 24">
                <a:extLst>
                  <a:ext uri="{FF2B5EF4-FFF2-40B4-BE49-F238E27FC236}">
                    <a16:creationId xmlns:a16="http://schemas.microsoft.com/office/drawing/2014/main" id="{F41DDDBB-3B24-4981-9BCF-625CFA174CAA}"/>
                  </a:ext>
                </a:extLst>
              </p:cNvPr>
              <p:cNvCxnSpPr>
                <a:cxnSpLocks/>
                <a:stCxn id="205" idx="3"/>
                <a:endCxn id="215" idx="1"/>
              </p:cNvCxnSpPr>
              <p:nvPr/>
            </p:nvCxnSpPr>
            <p:spPr>
              <a:xfrm flipV="1">
                <a:off x="4918648" y="1813464"/>
                <a:ext cx="982077" cy="521038"/>
              </a:xfrm>
              <a:prstGeom prst="curvedConnector3">
                <a:avLst/>
              </a:prstGeom>
              <a:noFill/>
              <a:ln w="12700" cap="flat" cmpd="sng" algn="ctr">
                <a:solidFill>
                  <a:srgbClr val="696969"/>
                </a:solidFill>
                <a:prstDash val="solid"/>
                <a:tailEnd type="triangle"/>
              </a:ln>
              <a:effectLst/>
            </p:spPr>
          </p:cxnSp>
          <p:cxnSp>
            <p:nvCxnSpPr>
              <p:cNvPr id="184" name="Verbinder: gekrümmt 25">
                <a:extLst>
                  <a:ext uri="{FF2B5EF4-FFF2-40B4-BE49-F238E27FC236}">
                    <a16:creationId xmlns:a16="http://schemas.microsoft.com/office/drawing/2014/main" id="{AD87DE4F-C7BF-4B56-8F46-D33382FD6546}"/>
                  </a:ext>
                </a:extLst>
              </p:cNvPr>
              <p:cNvCxnSpPr>
                <a:cxnSpLocks/>
                <a:stCxn id="205" idx="3"/>
                <a:endCxn id="211" idx="1"/>
              </p:cNvCxnSpPr>
              <p:nvPr/>
            </p:nvCxnSpPr>
            <p:spPr>
              <a:xfrm>
                <a:off x="4918648" y="2334502"/>
                <a:ext cx="985678" cy="1546"/>
              </a:xfrm>
              <a:prstGeom prst="curvedConnector3">
                <a:avLst/>
              </a:prstGeom>
              <a:noFill/>
              <a:ln w="12700" cap="flat" cmpd="sng" algn="ctr">
                <a:solidFill>
                  <a:srgbClr val="696969"/>
                </a:solidFill>
                <a:prstDash val="solid"/>
                <a:tailEnd type="triangle"/>
              </a:ln>
              <a:effectLst/>
            </p:spPr>
          </p:cxnSp>
          <p:cxnSp>
            <p:nvCxnSpPr>
              <p:cNvPr id="185" name="Gerade Verbindung mit Pfeil 40">
                <a:extLst>
                  <a:ext uri="{FF2B5EF4-FFF2-40B4-BE49-F238E27FC236}">
                    <a16:creationId xmlns:a16="http://schemas.microsoft.com/office/drawing/2014/main" id="{43A4AC55-7D64-488D-9CAB-16DB201E7B5B}"/>
                  </a:ext>
                </a:extLst>
              </p:cNvPr>
              <p:cNvCxnSpPr>
                <a:cxnSpLocks/>
                <a:stCxn id="220" idx="1"/>
                <a:endCxn id="224" idx="2"/>
              </p:cNvCxnSpPr>
              <p:nvPr/>
            </p:nvCxnSpPr>
            <p:spPr>
              <a:xfrm flipV="1">
                <a:off x="9119692" y="2852212"/>
                <a:ext cx="0" cy="492837"/>
              </a:xfrm>
              <a:prstGeom prst="straightConnector1">
                <a:avLst/>
              </a:prstGeom>
              <a:noFill/>
              <a:ln w="12700" cap="flat" cmpd="sng" algn="ctr">
                <a:solidFill>
                  <a:srgbClr val="696969"/>
                </a:solidFill>
                <a:prstDash val="solid"/>
                <a:tailEnd type="triangle"/>
              </a:ln>
              <a:effectLst/>
            </p:spPr>
          </p:cxnSp>
          <p:cxnSp>
            <p:nvCxnSpPr>
              <p:cNvPr id="186" name="Verbinder: gekrümmt 25">
                <a:extLst>
                  <a:ext uri="{FF2B5EF4-FFF2-40B4-BE49-F238E27FC236}">
                    <a16:creationId xmlns:a16="http://schemas.microsoft.com/office/drawing/2014/main" id="{EAA19360-EE73-4E9D-B1BC-840220EB1769}"/>
                  </a:ext>
                </a:extLst>
              </p:cNvPr>
              <p:cNvCxnSpPr>
                <a:cxnSpLocks/>
                <a:stCxn id="153" idx="0"/>
                <a:endCxn id="154" idx="0"/>
              </p:cNvCxnSpPr>
              <p:nvPr/>
            </p:nvCxnSpPr>
            <p:spPr>
              <a:xfrm rot="5400000" flipH="1" flipV="1">
                <a:off x="4047626" y="4828724"/>
                <a:ext cx="12700" cy="822854"/>
              </a:xfrm>
              <a:prstGeom prst="curvedConnector3">
                <a:avLst>
                  <a:gd name="adj1" fmla="val 1800000"/>
                </a:avLst>
              </a:prstGeom>
              <a:noFill/>
              <a:ln w="12700" cap="flat" cmpd="sng" algn="ctr">
                <a:solidFill>
                  <a:srgbClr val="00C452">
                    <a:lumMod val="75000"/>
                  </a:srgbClr>
                </a:solidFill>
                <a:prstDash val="solid"/>
                <a:tailEnd type="triangle"/>
              </a:ln>
              <a:effectLst/>
            </p:spPr>
          </p:cxnSp>
          <p:cxnSp>
            <p:nvCxnSpPr>
              <p:cNvPr id="187" name="Verbinder: gekrümmt 25">
                <a:extLst>
                  <a:ext uri="{FF2B5EF4-FFF2-40B4-BE49-F238E27FC236}">
                    <a16:creationId xmlns:a16="http://schemas.microsoft.com/office/drawing/2014/main" id="{61487B86-F38F-4BE2-B20C-D6B1F59F8D7E}"/>
                  </a:ext>
                </a:extLst>
              </p:cNvPr>
              <p:cNvCxnSpPr>
                <a:cxnSpLocks/>
                <a:stCxn id="154" idx="0"/>
                <a:endCxn id="175" idx="0"/>
              </p:cNvCxnSpPr>
              <p:nvPr/>
            </p:nvCxnSpPr>
            <p:spPr>
              <a:xfrm rot="5400000" flipH="1" flipV="1">
                <a:off x="4868069" y="4821637"/>
                <a:ext cx="9498" cy="827531"/>
              </a:xfrm>
              <a:prstGeom prst="curvedConnector3">
                <a:avLst>
                  <a:gd name="adj1" fmla="val 2506822"/>
                </a:avLst>
              </a:prstGeom>
              <a:noFill/>
              <a:ln w="12700" cap="flat" cmpd="sng" algn="ctr">
                <a:solidFill>
                  <a:srgbClr val="00C452">
                    <a:lumMod val="75000"/>
                  </a:srgbClr>
                </a:solidFill>
                <a:prstDash val="solid"/>
                <a:tailEnd type="triangle"/>
              </a:ln>
              <a:effectLst/>
            </p:spPr>
          </p:cxnSp>
          <p:cxnSp>
            <p:nvCxnSpPr>
              <p:cNvPr id="188" name="Verbinder: gekrümmt 25">
                <a:extLst>
                  <a:ext uri="{FF2B5EF4-FFF2-40B4-BE49-F238E27FC236}">
                    <a16:creationId xmlns:a16="http://schemas.microsoft.com/office/drawing/2014/main" id="{B4B2AD8B-F36F-4048-B522-D7F52267D514}"/>
                  </a:ext>
                </a:extLst>
              </p:cNvPr>
              <p:cNvCxnSpPr>
                <a:cxnSpLocks/>
                <a:stCxn id="175" idx="0"/>
                <a:endCxn id="155" idx="0"/>
              </p:cNvCxnSpPr>
              <p:nvPr/>
            </p:nvCxnSpPr>
            <p:spPr>
              <a:xfrm rot="16200000" flipH="1">
                <a:off x="5688402" y="4828835"/>
                <a:ext cx="9498" cy="813134"/>
              </a:xfrm>
              <a:prstGeom prst="curvedConnector3">
                <a:avLst>
                  <a:gd name="adj1" fmla="val -2406822"/>
                </a:avLst>
              </a:prstGeom>
              <a:noFill/>
              <a:ln w="12700" cap="flat" cmpd="sng" algn="ctr">
                <a:solidFill>
                  <a:srgbClr val="00C452">
                    <a:lumMod val="75000"/>
                  </a:srgbClr>
                </a:solidFill>
                <a:prstDash val="solid"/>
                <a:tailEnd type="triangle"/>
              </a:ln>
              <a:effectLst/>
            </p:spPr>
          </p:cxnSp>
          <p:cxnSp>
            <p:nvCxnSpPr>
              <p:cNvPr id="189" name="Verbinder: gekrümmt 25">
                <a:extLst>
                  <a:ext uri="{FF2B5EF4-FFF2-40B4-BE49-F238E27FC236}">
                    <a16:creationId xmlns:a16="http://schemas.microsoft.com/office/drawing/2014/main" id="{8FDD7983-D8F3-46E2-8E1A-154C26F6944A}"/>
                  </a:ext>
                </a:extLst>
              </p:cNvPr>
              <p:cNvCxnSpPr>
                <a:cxnSpLocks/>
                <a:stCxn id="155" idx="0"/>
                <a:endCxn id="156" idx="0"/>
              </p:cNvCxnSpPr>
              <p:nvPr/>
            </p:nvCxnSpPr>
            <p:spPr>
              <a:xfrm rot="5400000" flipH="1" flipV="1">
                <a:off x="6511144" y="4828725"/>
                <a:ext cx="12700" cy="822853"/>
              </a:xfrm>
              <a:prstGeom prst="curvedConnector3">
                <a:avLst>
                  <a:gd name="adj1" fmla="val 1800000"/>
                </a:avLst>
              </a:prstGeom>
              <a:noFill/>
              <a:ln w="12700" cap="flat" cmpd="sng" algn="ctr">
                <a:solidFill>
                  <a:srgbClr val="00C452">
                    <a:lumMod val="75000"/>
                  </a:srgbClr>
                </a:solidFill>
                <a:prstDash val="solid"/>
                <a:tailEnd type="triangle"/>
              </a:ln>
              <a:effectLst/>
            </p:spPr>
          </p:cxnSp>
          <p:grpSp>
            <p:nvGrpSpPr>
              <p:cNvPr id="190" name="Group 58">
                <a:extLst>
                  <a:ext uri="{FF2B5EF4-FFF2-40B4-BE49-F238E27FC236}">
                    <a16:creationId xmlns:a16="http://schemas.microsoft.com/office/drawing/2014/main" id="{42508A49-7BBC-441D-B150-430F5784AEBD}"/>
                  </a:ext>
                </a:extLst>
              </p:cNvPr>
              <p:cNvGrpSpPr/>
              <p:nvPr/>
            </p:nvGrpSpPr>
            <p:grpSpPr>
              <a:xfrm>
                <a:off x="8222483" y="3345049"/>
                <a:ext cx="1794418" cy="341374"/>
                <a:chOff x="7324322" y="2484117"/>
                <a:chExt cx="1794418" cy="341374"/>
              </a:xfrm>
            </p:grpSpPr>
            <p:sp>
              <p:nvSpPr>
                <p:cNvPr id="220" name="Flussdiagramm: Magnetplattenspeicher 4">
                  <a:extLst>
                    <a:ext uri="{FF2B5EF4-FFF2-40B4-BE49-F238E27FC236}">
                      <a16:creationId xmlns:a16="http://schemas.microsoft.com/office/drawing/2014/main" id="{B0F80763-B9F7-49F8-957C-095AF32AEA5C}"/>
                    </a:ext>
                  </a:extLst>
                </p:cNvPr>
                <p:cNvSpPr/>
                <p:nvPr/>
              </p:nvSpPr>
              <p:spPr>
                <a:xfrm>
                  <a:off x="7324322" y="2484117"/>
                  <a:ext cx="1794418" cy="341374"/>
                </a:xfrm>
                <a:prstGeom prst="flowChartMagneticDisk">
                  <a:avLst/>
                </a:prstGeom>
                <a:solidFill>
                  <a:srgbClr val="F2F2F2"/>
                </a:solidFill>
                <a:ln w="9525" cap="flat" cmpd="sng" algn="ctr">
                  <a:solidFill>
                    <a:srgbClr val="00E175">
                      <a:shade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de-DE" sz="900" b="0" i="0" u="none" strike="noStrike" kern="0" cap="none" spc="0" normalizeH="0" baseline="0" noProof="0">
                    <a:ln>
                      <a:noFill/>
                    </a:ln>
                    <a:solidFill>
                      <a:srgbClr val="000000"/>
                    </a:solidFill>
                    <a:effectLst/>
                    <a:uLnTx/>
                    <a:uFillTx/>
                    <a:latin typeface="Work Sans" pitchFamily="2" charset="0"/>
                    <a:ea typeface="+mn-ea"/>
                    <a:cs typeface="+mn-cs"/>
                    <a:sym typeface="Arial"/>
                  </a:endParaRPr>
                </a:p>
              </p:txBody>
            </p:sp>
            <p:sp>
              <p:nvSpPr>
                <p:cNvPr id="221" name="TextBox 69">
                  <a:extLst>
                    <a:ext uri="{FF2B5EF4-FFF2-40B4-BE49-F238E27FC236}">
                      <a16:creationId xmlns:a16="http://schemas.microsoft.com/office/drawing/2014/main" id="{3F3E3659-79DA-4668-AD8D-FE6E8BB1A68B}"/>
                    </a:ext>
                  </a:extLst>
                </p:cNvPr>
                <p:cNvSpPr txBox="1"/>
                <p:nvPr/>
              </p:nvSpPr>
              <p:spPr>
                <a:xfrm>
                  <a:off x="7416331" y="2594504"/>
                  <a:ext cx="1564633" cy="2308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900" b="0" i="0" u="none" strike="noStrike" kern="0" cap="none" spc="0" normalizeH="0" baseline="0" noProof="0">
                      <a:ln>
                        <a:noFill/>
                      </a:ln>
                      <a:solidFill>
                        <a:srgbClr val="000000"/>
                      </a:solidFill>
                      <a:effectLst/>
                      <a:uLnTx/>
                      <a:uFillTx/>
                      <a:latin typeface="Work Sans SemiBold" pitchFamily="2" charset="0"/>
                      <a:ea typeface="+mn-ea"/>
                      <a:cs typeface="Arial"/>
                      <a:sym typeface="Arial"/>
                    </a:rPr>
                    <a:t>DPP Data repository</a:t>
                  </a:r>
                  <a:endParaRPr kumimoji="0" lang="en-US" sz="900" b="0" i="0" u="none" strike="noStrike" kern="0" cap="none" spc="0" normalizeH="0" baseline="0" noProof="0">
                    <a:ln>
                      <a:noFill/>
                    </a:ln>
                    <a:solidFill>
                      <a:srgbClr val="000000"/>
                    </a:solidFill>
                    <a:effectLst/>
                    <a:uLnTx/>
                    <a:uFillTx/>
                    <a:latin typeface="Work Sans SemiBold" pitchFamily="2" charset="0"/>
                    <a:ea typeface="+mn-ea"/>
                    <a:cs typeface="Arial"/>
                    <a:sym typeface="Arial"/>
                  </a:endParaRPr>
                </a:p>
              </p:txBody>
            </p:sp>
          </p:grpSp>
          <p:cxnSp>
            <p:nvCxnSpPr>
              <p:cNvPr id="191" name="Verbinder: gekrümmt 25">
                <a:extLst>
                  <a:ext uri="{FF2B5EF4-FFF2-40B4-BE49-F238E27FC236}">
                    <a16:creationId xmlns:a16="http://schemas.microsoft.com/office/drawing/2014/main" id="{EAC416F7-D591-478D-BE84-205D1B217516}"/>
                  </a:ext>
                </a:extLst>
              </p:cNvPr>
              <p:cNvCxnSpPr>
                <a:cxnSpLocks/>
                <a:stCxn id="205" idx="3"/>
                <a:endCxn id="207" idx="1"/>
              </p:cNvCxnSpPr>
              <p:nvPr/>
            </p:nvCxnSpPr>
            <p:spPr>
              <a:xfrm>
                <a:off x="4918648" y="2334502"/>
                <a:ext cx="985678" cy="543017"/>
              </a:xfrm>
              <a:prstGeom prst="curvedConnector3">
                <a:avLst/>
              </a:prstGeom>
              <a:noFill/>
              <a:ln w="12700" cap="flat" cmpd="sng" algn="ctr">
                <a:solidFill>
                  <a:srgbClr val="696969"/>
                </a:solidFill>
                <a:prstDash val="solid"/>
                <a:tailEnd type="triangle"/>
              </a:ln>
              <a:effectLst/>
            </p:spPr>
          </p:cxnSp>
          <p:cxnSp>
            <p:nvCxnSpPr>
              <p:cNvPr id="192" name="Verbinder: gekrümmt 17">
                <a:extLst>
                  <a:ext uri="{FF2B5EF4-FFF2-40B4-BE49-F238E27FC236}">
                    <a16:creationId xmlns:a16="http://schemas.microsoft.com/office/drawing/2014/main" id="{67C2EEEE-3EF1-4957-913A-4686AE7DF78B}"/>
                  </a:ext>
                </a:extLst>
              </p:cNvPr>
              <p:cNvCxnSpPr>
                <a:cxnSpLocks/>
                <a:stCxn id="207" idx="3"/>
                <a:endCxn id="224" idx="1"/>
              </p:cNvCxnSpPr>
              <p:nvPr/>
            </p:nvCxnSpPr>
            <p:spPr>
              <a:xfrm flipV="1">
                <a:off x="7742657" y="2346211"/>
                <a:ext cx="991575" cy="531308"/>
              </a:xfrm>
              <a:prstGeom prst="curvedConnector3">
                <a:avLst/>
              </a:prstGeom>
              <a:noFill/>
              <a:ln w="12700" cap="flat" cmpd="sng" algn="ctr">
                <a:solidFill>
                  <a:srgbClr val="696969"/>
                </a:solidFill>
                <a:prstDash val="solid"/>
                <a:tailEnd type="triangle"/>
              </a:ln>
              <a:effectLst/>
            </p:spPr>
          </p:cxnSp>
          <p:grpSp>
            <p:nvGrpSpPr>
              <p:cNvPr id="193" name="Group 150">
                <a:extLst>
                  <a:ext uri="{FF2B5EF4-FFF2-40B4-BE49-F238E27FC236}">
                    <a16:creationId xmlns:a16="http://schemas.microsoft.com/office/drawing/2014/main" id="{A1BAE634-955C-4B58-8294-3A91CDCB59E9}"/>
                  </a:ext>
                </a:extLst>
              </p:cNvPr>
              <p:cNvGrpSpPr/>
              <p:nvPr/>
            </p:nvGrpSpPr>
            <p:grpSpPr>
              <a:xfrm>
                <a:off x="5871746" y="1561464"/>
                <a:ext cx="1874780" cy="504000"/>
                <a:chOff x="5790466" y="1449704"/>
                <a:chExt cx="1874780" cy="504000"/>
              </a:xfrm>
            </p:grpSpPr>
            <p:grpSp>
              <p:nvGrpSpPr>
                <p:cNvPr id="214" name="Group 41">
                  <a:extLst>
                    <a:ext uri="{FF2B5EF4-FFF2-40B4-BE49-F238E27FC236}">
                      <a16:creationId xmlns:a16="http://schemas.microsoft.com/office/drawing/2014/main" id="{1BB50BA0-1BC0-41A8-8490-07D9EF383FEF}"/>
                    </a:ext>
                  </a:extLst>
                </p:cNvPr>
                <p:cNvGrpSpPr/>
                <p:nvPr/>
              </p:nvGrpSpPr>
              <p:grpSpPr>
                <a:xfrm>
                  <a:off x="5790466" y="1502908"/>
                  <a:ext cx="1874780" cy="443563"/>
                  <a:chOff x="5019892" y="942990"/>
                  <a:chExt cx="1874780" cy="443563"/>
                </a:xfrm>
              </p:grpSpPr>
              <p:grpSp>
                <p:nvGrpSpPr>
                  <p:cNvPr id="216" name="Gruppieren 5">
                    <a:extLst>
                      <a:ext uri="{FF2B5EF4-FFF2-40B4-BE49-F238E27FC236}">
                        <a16:creationId xmlns:a16="http://schemas.microsoft.com/office/drawing/2014/main" id="{27897A74-F7CC-4C03-AF08-DD2A81DBBB04}"/>
                      </a:ext>
                    </a:extLst>
                  </p:cNvPr>
                  <p:cNvGrpSpPr/>
                  <p:nvPr/>
                </p:nvGrpSpPr>
                <p:grpSpPr>
                  <a:xfrm>
                    <a:off x="5019892" y="942990"/>
                    <a:ext cx="465543" cy="443563"/>
                    <a:chOff x="6605055" y="1013139"/>
                    <a:chExt cx="501889" cy="478197"/>
                  </a:xfrm>
                </p:grpSpPr>
                <p:pic>
                  <p:nvPicPr>
                    <p:cNvPr id="218" name="Graphic 161" descr="Qr Code with solid fill">
                      <a:extLst>
                        <a:ext uri="{FF2B5EF4-FFF2-40B4-BE49-F238E27FC236}">
                          <a16:creationId xmlns:a16="http://schemas.microsoft.com/office/drawing/2014/main" id="{1D650BCD-42E8-45B2-8C30-2ADD0895DB69}"/>
                        </a:ext>
                      </a:extLst>
                    </p:cNvPr>
                    <p:cNvPicPr>
                      <a:picLocks noChangeAspect="1"/>
                    </p:cNvPicPr>
                    <p:nvPr/>
                  </p:nvPicPr>
                  <p:blipFill>
                    <a:blip r:embed="rId8">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6715754" y="1013139"/>
                      <a:ext cx="276929" cy="310485"/>
                    </a:xfrm>
                    <a:prstGeom prst="rect">
                      <a:avLst/>
                    </a:prstGeom>
                  </p:spPr>
                </p:pic>
                <p:sp>
                  <p:nvSpPr>
                    <p:cNvPr id="219" name="Textfeld 326">
                      <a:extLst>
                        <a:ext uri="{FF2B5EF4-FFF2-40B4-BE49-F238E27FC236}">
                          <a16:creationId xmlns:a16="http://schemas.microsoft.com/office/drawing/2014/main" id="{070E36E7-F46B-4A3E-AED7-E6292DE72022}"/>
                        </a:ext>
                      </a:extLst>
                    </p:cNvPr>
                    <p:cNvSpPr txBox="1"/>
                    <p:nvPr/>
                  </p:nvSpPr>
                  <p:spPr>
                    <a:xfrm>
                      <a:off x="6605055" y="1263642"/>
                      <a:ext cx="501889" cy="227694"/>
                    </a:xfrm>
                    <a:prstGeom prst="rect">
                      <a:avLst/>
                    </a:prstGeom>
                    <a:noFill/>
                  </p:spPr>
                  <p:txBody>
                    <a:bodyPr wrap="square" lIns="36000" tIns="36000" rIns="36000" bIns="3600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900" b="1" i="0" u="none" strike="noStrike" kern="0" cap="none" spc="0" normalizeH="0" baseline="0" noProof="0">
                          <a:ln>
                            <a:noFill/>
                          </a:ln>
                          <a:solidFill>
                            <a:srgbClr val="FFFFFF">
                              <a:lumMod val="65000"/>
                            </a:srgbClr>
                          </a:solidFill>
                          <a:effectLst/>
                          <a:uLnTx/>
                          <a:uFillTx/>
                          <a:latin typeface="Work Sans" pitchFamily="2" charset="0"/>
                          <a:ea typeface="+mn-ea"/>
                          <a:cs typeface="Arial"/>
                          <a:sym typeface="Arial"/>
                        </a:rPr>
                        <a:t>ID</a:t>
                      </a:r>
                      <a:endParaRPr kumimoji="0" lang="de-DE" sz="900" b="0" i="0" u="none" strike="noStrike" kern="0" cap="none" spc="0" normalizeH="0" baseline="0" noProof="0">
                        <a:ln>
                          <a:noFill/>
                        </a:ln>
                        <a:solidFill>
                          <a:srgbClr val="FFFFFF">
                            <a:lumMod val="65000"/>
                          </a:srgbClr>
                        </a:solidFill>
                        <a:effectLst/>
                        <a:uLnTx/>
                        <a:uFillTx/>
                        <a:latin typeface="Arial"/>
                        <a:ea typeface="+mn-ea"/>
                        <a:cs typeface="Arial"/>
                        <a:sym typeface="Arial"/>
                      </a:endParaRPr>
                    </a:p>
                  </p:txBody>
                </p:sp>
              </p:grpSp>
              <p:sp>
                <p:nvSpPr>
                  <p:cNvPr id="217" name="TextBox 140">
                    <a:extLst>
                      <a:ext uri="{FF2B5EF4-FFF2-40B4-BE49-F238E27FC236}">
                        <a16:creationId xmlns:a16="http://schemas.microsoft.com/office/drawing/2014/main" id="{7F142863-9FA1-4B15-877B-8AE164AB3E77}"/>
                      </a:ext>
                    </a:extLst>
                  </p:cNvPr>
                  <p:cNvSpPr txBox="1"/>
                  <p:nvPr/>
                </p:nvSpPr>
                <p:spPr>
                  <a:xfrm>
                    <a:off x="5409086" y="1026285"/>
                    <a:ext cx="1485586" cy="276999"/>
                  </a:xfrm>
                  <a:prstGeom prst="rect">
                    <a:avLst/>
                  </a:prstGeom>
                  <a:solidFill>
                    <a:srgbClr val="FFFFFF"/>
                  </a:solidFill>
                </p:spPr>
                <p:txBody>
                  <a:bodyPr wrap="square" tIns="0" bIns="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900" b="0" i="0" u="none" strike="noStrike" kern="0" cap="none" spc="0" normalizeH="0" baseline="0" noProof="0">
                        <a:ln>
                          <a:noFill/>
                        </a:ln>
                        <a:solidFill>
                          <a:sysClr val="windowText" lastClr="000000"/>
                        </a:solidFill>
                        <a:effectLst/>
                        <a:uLnTx/>
                        <a:uFillTx/>
                        <a:latin typeface="Work Sans SemiBold" pitchFamily="2" charset="0"/>
                        <a:ea typeface="+mn-ea"/>
                        <a:cs typeface="Arial"/>
                        <a:sym typeface="Arial"/>
                      </a:rPr>
                      <a:t>Data Carrier &amp; Unique Identifier</a:t>
                    </a:r>
                    <a:endParaRPr kumimoji="0" lang="en-GB" sz="600" b="0" i="0" u="none" strike="noStrike" kern="0" cap="none" spc="0" normalizeH="0" baseline="0" noProof="0">
                      <a:ln>
                        <a:noFill/>
                      </a:ln>
                      <a:solidFill>
                        <a:sysClr val="windowText" lastClr="000000"/>
                      </a:solidFill>
                      <a:effectLst/>
                      <a:uLnTx/>
                      <a:uFillTx/>
                      <a:latin typeface="Work Sans" pitchFamily="2" charset="0"/>
                      <a:ea typeface="+mn-ea"/>
                      <a:cs typeface="Arial"/>
                      <a:sym typeface="Arial"/>
                    </a:endParaRPr>
                  </a:p>
                </p:txBody>
              </p:sp>
            </p:grpSp>
            <p:sp>
              <p:nvSpPr>
                <p:cNvPr id="215" name="Rechteck: abgerundete Ecken 138">
                  <a:extLst>
                    <a:ext uri="{FF2B5EF4-FFF2-40B4-BE49-F238E27FC236}">
                      <a16:creationId xmlns:a16="http://schemas.microsoft.com/office/drawing/2014/main" id="{91424FDB-87CB-4C30-AB51-AA2AD8C59308}"/>
                    </a:ext>
                  </a:extLst>
                </p:cNvPr>
                <p:cNvSpPr/>
                <p:nvPr/>
              </p:nvSpPr>
              <p:spPr>
                <a:xfrm>
                  <a:off x="5819445" y="1449704"/>
                  <a:ext cx="1838331" cy="504000"/>
                </a:xfrm>
                <a:prstGeom prst="roundRect">
                  <a:avLst>
                    <a:gd name="adj" fmla="val 8131"/>
                  </a:avLst>
                </a:prstGeom>
                <a:noFill/>
                <a:ln w="9525" cap="flat" cmpd="sng" algn="ctr">
                  <a:solidFill>
                    <a:srgbClr val="00E175">
                      <a:shade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de-DE" sz="1400" b="0" i="0" u="none" strike="noStrike" kern="0" cap="none" spc="0" normalizeH="0" baseline="0" noProof="0">
                    <a:ln>
                      <a:noFill/>
                    </a:ln>
                    <a:solidFill>
                      <a:srgbClr val="FFFFFF"/>
                    </a:solidFill>
                    <a:effectLst/>
                    <a:uLnTx/>
                    <a:uFillTx/>
                    <a:latin typeface="Arial"/>
                    <a:ea typeface="+mn-ea"/>
                    <a:cs typeface="+mn-cs"/>
                    <a:sym typeface="Arial"/>
                  </a:endParaRPr>
                </a:p>
              </p:txBody>
            </p:sp>
          </p:grpSp>
          <p:grpSp>
            <p:nvGrpSpPr>
              <p:cNvPr id="194" name="Group 149">
                <a:extLst>
                  <a:ext uri="{FF2B5EF4-FFF2-40B4-BE49-F238E27FC236}">
                    <a16:creationId xmlns:a16="http://schemas.microsoft.com/office/drawing/2014/main" id="{8DD4983B-7660-47FA-84A7-32393BD24E16}"/>
                  </a:ext>
                </a:extLst>
              </p:cNvPr>
              <p:cNvGrpSpPr/>
              <p:nvPr/>
            </p:nvGrpSpPr>
            <p:grpSpPr>
              <a:xfrm>
                <a:off x="5904326" y="2120048"/>
                <a:ext cx="1842200" cy="432000"/>
                <a:chOff x="5823046" y="2191168"/>
                <a:chExt cx="1842200" cy="432000"/>
              </a:xfrm>
            </p:grpSpPr>
            <p:grpSp>
              <p:nvGrpSpPr>
                <p:cNvPr id="210" name="Group 52">
                  <a:extLst>
                    <a:ext uri="{FF2B5EF4-FFF2-40B4-BE49-F238E27FC236}">
                      <a16:creationId xmlns:a16="http://schemas.microsoft.com/office/drawing/2014/main" id="{87346758-6212-4002-8629-62B8919709C1}"/>
                    </a:ext>
                  </a:extLst>
                </p:cNvPr>
                <p:cNvGrpSpPr/>
                <p:nvPr/>
              </p:nvGrpSpPr>
              <p:grpSpPr>
                <a:xfrm>
                  <a:off x="5879431" y="2233844"/>
                  <a:ext cx="1785815" cy="360000"/>
                  <a:chOff x="5108857" y="1673926"/>
                  <a:chExt cx="1785815" cy="360000"/>
                </a:xfrm>
              </p:grpSpPr>
              <p:pic>
                <p:nvPicPr>
                  <p:cNvPr id="212" name="Graphic 128" descr="Folder Search outline">
                    <a:extLst>
                      <a:ext uri="{FF2B5EF4-FFF2-40B4-BE49-F238E27FC236}">
                        <a16:creationId xmlns:a16="http://schemas.microsoft.com/office/drawing/2014/main" id="{FDE982F6-D357-4446-968A-378FD4A1882A}"/>
                      </a:ext>
                    </a:extLst>
                  </p:cNvPr>
                  <p:cNvPicPr>
                    <a:picLocks noChangeAspect="1"/>
                  </p:cNvPicPr>
                  <p:nvPr/>
                </p:nvPicPr>
                <p:blipFill>
                  <a:blip r:embed="rId10">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5108857" y="1673926"/>
                    <a:ext cx="321093" cy="360000"/>
                  </a:xfrm>
                  <a:prstGeom prst="rect">
                    <a:avLst/>
                  </a:prstGeom>
                </p:spPr>
              </p:pic>
              <p:sp>
                <p:nvSpPr>
                  <p:cNvPr id="213" name="TextBox 140">
                    <a:extLst>
                      <a:ext uri="{FF2B5EF4-FFF2-40B4-BE49-F238E27FC236}">
                        <a16:creationId xmlns:a16="http://schemas.microsoft.com/office/drawing/2014/main" id="{075D9725-E99D-421B-A305-94A870B59C87}"/>
                      </a:ext>
                    </a:extLst>
                  </p:cNvPr>
                  <p:cNvSpPr txBox="1"/>
                  <p:nvPr/>
                </p:nvSpPr>
                <p:spPr>
                  <a:xfrm>
                    <a:off x="5409085" y="1679481"/>
                    <a:ext cx="1485587" cy="353943"/>
                  </a:xfrm>
                  <a:prstGeom prst="rect">
                    <a:avLst/>
                  </a:prstGeom>
                  <a:solidFill>
                    <a:srgbClr val="FFFFFF"/>
                  </a:solidFill>
                </p:spPr>
                <p:txBody>
                  <a:bodyPr wrap="square" tIns="0" bIns="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900" b="0" i="0" u="none" strike="noStrike" kern="0" cap="none" spc="0" normalizeH="0" baseline="0" noProof="0">
                        <a:ln>
                          <a:noFill/>
                        </a:ln>
                        <a:solidFill>
                          <a:sysClr val="windowText" lastClr="000000"/>
                        </a:solidFill>
                        <a:effectLst/>
                        <a:uLnTx/>
                        <a:uFillTx/>
                        <a:latin typeface="Work Sans SemiBold" pitchFamily="2" charset="0"/>
                        <a:ea typeface="+mn-ea"/>
                        <a:cs typeface="Arial"/>
                        <a:sym typeface="Arial"/>
                      </a:rPr>
                      <a:t>Passport Registry </a:t>
                    </a:r>
                    <a:br>
                      <a:rPr kumimoji="0" lang="en-GB" sz="900" b="0" i="0" u="none" strike="noStrike" kern="0" cap="none" spc="0" normalizeH="0" baseline="0" noProof="0">
                        <a:ln>
                          <a:noFill/>
                        </a:ln>
                        <a:solidFill>
                          <a:sysClr val="windowText" lastClr="000000"/>
                        </a:solidFill>
                        <a:effectLst/>
                        <a:uLnTx/>
                        <a:uFillTx/>
                        <a:latin typeface="Work Sans" pitchFamily="2" charset="0"/>
                        <a:ea typeface="+mn-ea"/>
                        <a:cs typeface="Arial"/>
                        <a:sym typeface="Arial"/>
                      </a:rPr>
                    </a:br>
                    <a:r>
                      <a:rPr kumimoji="0" lang="en-GB" sz="700" b="0" i="0" u="none" strike="noStrike" kern="0" cap="none" spc="0" normalizeH="0" baseline="0" noProof="0">
                        <a:ln>
                          <a:noFill/>
                        </a:ln>
                        <a:solidFill>
                          <a:sysClr val="windowText" lastClr="000000"/>
                        </a:solidFill>
                        <a:effectLst/>
                        <a:uLnTx/>
                        <a:uFillTx/>
                        <a:latin typeface="Work Sans" pitchFamily="2" charset="0"/>
                        <a:ea typeface="+mn-ea"/>
                        <a:cs typeface="Arial"/>
                        <a:sym typeface="Arial"/>
                      </a:rPr>
                      <a:t>By the Commission incl. at least identification data</a:t>
                    </a:r>
                    <a:endParaRPr kumimoji="0" lang="en-GB" sz="600" b="0" i="0" u="none" strike="noStrike" kern="0" cap="none" spc="0" normalizeH="0" baseline="0" noProof="0">
                      <a:ln>
                        <a:noFill/>
                      </a:ln>
                      <a:solidFill>
                        <a:sysClr val="windowText" lastClr="000000"/>
                      </a:solidFill>
                      <a:effectLst/>
                      <a:uLnTx/>
                      <a:uFillTx/>
                      <a:latin typeface="Work Sans" pitchFamily="2" charset="0"/>
                      <a:ea typeface="+mn-ea"/>
                      <a:cs typeface="Arial"/>
                      <a:sym typeface="Arial"/>
                    </a:endParaRPr>
                  </a:p>
                </p:txBody>
              </p:sp>
            </p:grpSp>
            <p:sp>
              <p:nvSpPr>
                <p:cNvPr id="211" name="Rechteck: abgerundete Ecken 138">
                  <a:extLst>
                    <a:ext uri="{FF2B5EF4-FFF2-40B4-BE49-F238E27FC236}">
                      <a16:creationId xmlns:a16="http://schemas.microsoft.com/office/drawing/2014/main" id="{F8F97A47-A1F6-46D1-879B-8070C7FB9BCD}"/>
                    </a:ext>
                  </a:extLst>
                </p:cNvPr>
                <p:cNvSpPr/>
                <p:nvPr/>
              </p:nvSpPr>
              <p:spPr>
                <a:xfrm>
                  <a:off x="5823046" y="2191168"/>
                  <a:ext cx="1838331" cy="432000"/>
                </a:xfrm>
                <a:prstGeom prst="roundRect">
                  <a:avLst>
                    <a:gd name="adj" fmla="val 8131"/>
                  </a:avLst>
                </a:prstGeom>
                <a:noFill/>
                <a:ln w="9525" cap="flat" cmpd="sng" algn="ctr">
                  <a:solidFill>
                    <a:srgbClr val="00E175">
                      <a:shade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de-DE" sz="1400" b="0" i="0" u="none" strike="noStrike" kern="0" cap="none" spc="0" normalizeH="0" baseline="0" noProof="0">
                    <a:ln>
                      <a:noFill/>
                    </a:ln>
                    <a:solidFill>
                      <a:srgbClr val="FFFFFF"/>
                    </a:solidFill>
                    <a:effectLst/>
                    <a:uLnTx/>
                    <a:uFillTx/>
                    <a:latin typeface="Arial"/>
                    <a:ea typeface="+mn-ea"/>
                    <a:cs typeface="+mn-cs"/>
                    <a:sym typeface="Arial"/>
                  </a:endParaRPr>
                </a:p>
              </p:txBody>
            </p:sp>
          </p:grpSp>
          <p:grpSp>
            <p:nvGrpSpPr>
              <p:cNvPr id="195" name="Group 148">
                <a:extLst>
                  <a:ext uri="{FF2B5EF4-FFF2-40B4-BE49-F238E27FC236}">
                    <a16:creationId xmlns:a16="http://schemas.microsoft.com/office/drawing/2014/main" id="{32337A0A-B83E-4548-8E1E-763E2E107395}"/>
                  </a:ext>
                </a:extLst>
              </p:cNvPr>
              <p:cNvGrpSpPr/>
              <p:nvPr/>
            </p:nvGrpSpPr>
            <p:grpSpPr>
              <a:xfrm>
                <a:off x="5904326" y="2619666"/>
                <a:ext cx="1915254" cy="515706"/>
                <a:chOff x="5823046" y="2924466"/>
                <a:chExt cx="1915254" cy="515706"/>
              </a:xfrm>
            </p:grpSpPr>
            <p:grpSp>
              <p:nvGrpSpPr>
                <p:cNvPr id="206" name="Group 59">
                  <a:extLst>
                    <a:ext uri="{FF2B5EF4-FFF2-40B4-BE49-F238E27FC236}">
                      <a16:creationId xmlns:a16="http://schemas.microsoft.com/office/drawing/2014/main" id="{EE612206-D743-4F31-9166-8692000CF745}"/>
                    </a:ext>
                  </a:extLst>
                </p:cNvPr>
                <p:cNvGrpSpPr/>
                <p:nvPr/>
              </p:nvGrpSpPr>
              <p:grpSpPr>
                <a:xfrm>
                  <a:off x="5876199" y="2961375"/>
                  <a:ext cx="1862101" cy="446276"/>
                  <a:chOff x="5105625" y="2401457"/>
                  <a:chExt cx="1862101" cy="446276"/>
                </a:xfrm>
              </p:grpSpPr>
              <p:sp>
                <p:nvSpPr>
                  <p:cNvPr id="208" name="TextBox 140">
                    <a:extLst>
                      <a:ext uri="{FF2B5EF4-FFF2-40B4-BE49-F238E27FC236}">
                        <a16:creationId xmlns:a16="http://schemas.microsoft.com/office/drawing/2014/main" id="{8D6226F0-5ED9-4D9F-8D0B-79788A070E81}"/>
                      </a:ext>
                    </a:extLst>
                  </p:cNvPr>
                  <p:cNvSpPr txBox="1"/>
                  <p:nvPr/>
                </p:nvSpPr>
                <p:spPr>
                  <a:xfrm>
                    <a:off x="5426569" y="2401457"/>
                    <a:ext cx="1541157" cy="446276"/>
                  </a:xfrm>
                  <a:prstGeom prst="rect">
                    <a:avLst/>
                  </a:prstGeom>
                  <a:noFill/>
                </p:spPr>
                <p:txBody>
                  <a:bodyPr wrap="square" tIns="0" bIns="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800" b="0" i="0" u="none" strike="noStrike" kern="0" cap="none" spc="0" normalizeH="0" baseline="0" noProof="0">
                        <a:ln>
                          <a:noFill/>
                        </a:ln>
                        <a:solidFill>
                          <a:sysClr val="windowText" lastClr="000000"/>
                        </a:solidFill>
                        <a:effectLst/>
                        <a:uLnTx/>
                        <a:uFillTx/>
                        <a:latin typeface="Work Sans SemiBold" pitchFamily="2" charset="0"/>
                        <a:ea typeface="+mn-ea"/>
                        <a:cs typeface="Arial"/>
                        <a:sym typeface="Arial"/>
                      </a:rPr>
                      <a:t>Web Portal</a:t>
                    </a:r>
                    <a:br>
                      <a:rPr kumimoji="0" lang="en-GB" sz="900" b="0" i="0" u="none" strike="noStrike" kern="0" cap="none" spc="0" normalizeH="0" baseline="0" noProof="0">
                        <a:ln>
                          <a:noFill/>
                        </a:ln>
                        <a:solidFill>
                          <a:sysClr val="windowText" lastClr="000000"/>
                        </a:solidFill>
                        <a:effectLst/>
                        <a:uLnTx/>
                        <a:uFillTx/>
                        <a:latin typeface="Work Sans" pitchFamily="2" charset="0"/>
                        <a:ea typeface="+mn-ea"/>
                        <a:cs typeface="Arial"/>
                        <a:sym typeface="Arial"/>
                      </a:rPr>
                    </a:br>
                    <a:r>
                      <a:rPr kumimoji="0" lang="en-GB" sz="700" b="0" i="0" u="none" strike="noStrike" kern="0" cap="none" spc="0" normalizeH="0" baseline="0" noProof="0">
                        <a:ln>
                          <a:noFill/>
                        </a:ln>
                        <a:solidFill>
                          <a:sysClr val="windowText" lastClr="000000"/>
                        </a:solidFill>
                        <a:effectLst/>
                        <a:uLnTx/>
                        <a:uFillTx/>
                        <a:latin typeface="Work Sans" pitchFamily="2" charset="0"/>
                        <a:ea typeface="+mn-ea"/>
                        <a:cs typeface="Arial"/>
                        <a:sym typeface="Arial"/>
                      </a:rPr>
                      <a:t>By the Commission </a:t>
                    </a:r>
                    <a:r>
                      <a:rPr kumimoji="0" lang="en-US" sz="700" b="0" i="0" u="none" strike="noStrike" kern="0" cap="none" spc="0" normalizeH="0" baseline="0" noProof="0">
                        <a:ln>
                          <a:noFill/>
                        </a:ln>
                        <a:solidFill>
                          <a:sysClr val="windowText" lastClr="000000"/>
                        </a:solidFill>
                        <a:effectLst/>
                        <a:uLnTx/>
                        <a:uFillTx/>
                        <a:latin typeface="Work Sans" pitchFamily="2" charset="0"/>
                        <a:ea typeface="+mn-ea"/>
                        <a:cs typeface="Arial"/>
                        <a:sym typeface="Arial"/>
                      </a:rPr>
                      <a:t>to search for information included in product passports</a:t>
                    </a:r>
                    <a:endParaRPr kumimoji="0" lang="en-GB" sz="700" b="0" i="0" u="none" strike="noStrike" kern="0" cap="none" spc="0" normalizeH="0" baseline="0" noProof="0">
                      <a:ln>
                        <a:noFill/>
                      </a:ln>
                      <a:solidFill>
                        <a:sysClr val="windowText" lastClr="000000"/>
                      </a:solidFill>
                      <a:effectLst/>
                      <a:uLnTx/>
                      <a:uFillTx/>
                      <a:latin typeface="Work Sans" pitchFamily="2" charset="0"/>
                      <a:ea typeface="+mn-ea"/>
                      <a:cs typeface="Arial"/>
                      <a:sym typeface="Arial"/>
                    </a:endParaRPr>
                  </a:p>
                </p:txBody>
              </p:sp>
              <p:pic>
                <p:nvPicPr>
                  <p:cNvPr id="209" name="Grafik 149" descr="Browserfenster Silhouette">
                    <a:extLst>
                      <a:ext uri="{FF2B5EF4-FFF2-40B4-BE49-F238E27FC236}">
                        <a16:creationId xmlns:a16="http://schemas.microsoft.com/office/drawing/2014/main" id="{DEDCC59F-F585-4E15-B99A-1CF70CAB8D58}"/>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105625" y="2467902"/>
                    <a:ext cx="355572" cy="308997"/>
                  </a:xfrm>
                  <a:prstGeom prst="rect">
                    <a:avLst/>
                  </a:prstGeom>
                </p:spPr>
              </p:pic>
            </p:grpSp>
            <p:sp>
              <p:nvSpPr>
                <p:cNvPr id="207" name="Rechteck: abgerundete Ecken 138">
                  <a:extLst>
                    <a:ext uri="{FF2B5EF4-FFF2-40B4-BE49-F238E27FC236}">
                      <a16:creationId xmlns:a16="http://schemas.microsoft.com/office/drawing/2014/main" id="{8DC5CBDD-4872-4721-8FDF-C378002DA875}"/>
                    </a:ext>
                  </a:extLst>
                </p:cNvPr>
                <p:cNvSpPr/>
                <p:nvPr/>
              </p:nvSpPr>
              <p:spPr>
                <a:xfrm>
                  <a:off x="5823046" y="2924466"/>
                  <a:ext cx="1838331" cy="515706"/>
                </a:xfrm>
                <a:prstGeom prst="roundRect">
                  <a:avLst>
                    <a:gd name="adj" fmla="val 8131"/>
                  </a:avLst>
                </a:prstGeom>
                <a:noFill/>
                <a:ln w="9525" cap="flat" cmpd="sng" algn="ctr">
                  <a:solidFill>
                    <a:srgbClr val="00E175">
                      <a:shade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de-DE" sz="1400" b="0" i="0" u="none" strike="noStrike" kern="0" cap="none" spc="0" normalizeH="0" baseline="0" noProof="0">
                    <a:ln>
                      <a:noFill/>
                    </a:ln>
                    <a:solidFill>
                      <a:srgbClr val="FFFFFF"/>
                    </a:solidFill>
                    <a:effectLst/>
                    <a:uLnTx/>
                    <a:uFillTx/>
                    <a:latin typeface="Arial"/>
                    <a:ea typeface="+mn-ea"/>
                    <a:cs typeface="+mn-cs"/>
                    <a:sym typeface="Arial"/>
                  </a:endParaRPr>
                </a:p>
              </p:txBody>
            </p:sp>
          </p:grpSp>
          <p:grpSp>
            <p:nvGrpSpPr>
              <p:cNvPr id="196" name="Group 154">
                <a:extLst>
                  <a:ext uri="{FF2B5EF4-FFF2-40B4-BE49-F238E27FC236}">
                    <a16:creationId xmlns:a16="http://schemas.microsoft.com/office/drawing/2014/main" id="{924E85F9-D18B-4ECA-9956-560A47A2D0AE}"/>
                  </a:ext>
                </a:extLst>
              </p:cNvPr>
              <p:cNvGrpSpPr/>
              <p:nvPr/>
            </p:nvGrpSpPr>
            <p:grpSpPr>
              <a:xfrm>
                <a:off x="2520885" y="1908683"/>
                <a:ext cx="2397763" cy="851638"/>
                <a:chOff x="2410641" y="1980042"/>
                <a:chExt cx="2397763" cy="851638"/>
              </a:xfrm>
            </p:grpSpPr>
            <p:pic>
              <p:nvPicPr>
                <p:cNvPr id="203" name="Grafik 21" descr="Benutzer Silhouette">
                  <a:extLst>
                    <a:ext uri="{FF2B5EF4-FFF2-40B4-BE49-F238E27FC236}">
                      <a16:creationId xmlns:a16="http://schemas.microsoft.com/office/drawing/2014/main" id="{DE1E275E-F71A-4EFB-B714-4A044A8FFCAE}"/>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504921" y="2259849"/>
                  <a:ext cx="341978" cy="341978"/>
                </a:xfrm>
                <a:prstGeom prst="rect">
                  <a:avLst/>
                </a:prstGeom>
              </p:spPr>
            </p:pic>
            <p:sp>
              <p:nvSpPr>
                <p:cNvPr id="204" name="TextBox 140">
                  <a:extLst>
                    <a:ext uri="{FF2B5EF4-FFF2-40B4-BE49-F238E27FC236}">
                      <a16:creationId xmlns:a16="http://schemas.microsoft.com/office/drawing/2014/main" id="{0C16CCC4-9328-45BE-8C50-89D793A331EC}"/>
                    </a:ext>
                  </a:extLst>
                </p:cNvPr>
                <p:cNvSpPr txBox="1"/>
                <p:nvPr/>
              </p:nvSpPr>
              <p:spPr>
                <a:xfrm>
                  <a:off x="2814281" y="2001013"/>
                  <a:ext cx="1994123" cy="821181"/>
                </a:xfrm>
                <a:prstGeom prst="rect">
                  <a:avLst/>
                </a:prstGeom>
                <a:solidFill>
                  <a:srgbClr val="FFFFFF"/>
                </a:solidFill>
              </p:spPr>
              <p:txBody>
                <a:bodyPr wrap="square" lIns="91440" tIns="0" rIns="91440" bIns="0" anchor="t">
                  <a:spAutoFit/>
                </a:bodyPr>
                <a:lstStyle/>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GB" sz="900" b="0" i="0" u="none" strike="noStrike" kern="0" cap="none" spc="0" normalizeH="0" baseline="0" noProof="0">
                      <a:ln>
                        <a:noFill/>
                      </a:ln>
                      <a:solidFill>
                        <a:sysClr val="windowText" lastClr="000000"/>
                      </a:solidFill>
                      <a:effectLst/>
                      <a:uLnTx/>
                      <a:uFillTx/>
                      <a:latin typeface="Work Sans SemiBold"/>
                      <a:ea typeface="+mn-ea"/>
                      <a:cs typeface="Arial"/>
                      <a:sym typeface="Arial"/>
                    </a:rPr>
                    <a:t>Stakeholder Access Groups</a:t>
                  </a:r>
                  <a:endParaRPr kumimoji="0" lang="en-GB" sz="900" b="0" i="0" u="none" strike="noStrike" kern="0" cap="none" spc="0" normalizeH="0" baseline="0" noProof="0">
                    <a:ln>
                      <a:noFill/>
                    </a:ln>
                    <a:solidFill>
                      <a:sysClr val="windowText" lastClr="000000"/>
                    </a:solidFill>
                    <a:effectLst/>
                    <a:uLnTx/>
                    <a:uFillTx/>
                    <a:latin typeface="Work Sans" pitchFamily="2" charset="0"/>
                    <a:ea typeface="+mn-ea"/>
                    <a:cs typeface="Arial"/>
                    <a:sym typeface="Arial"/>
                  </a:endParaRPr>
                </a:p>
                <a:p>
                  <a:pPr marL="92075" marR="0" lvl="0" indent="-92075" algn="l" defTabSz="914400" rtl="0" eaLnBrk="1" fontAlgn="auto" latinLnBrk="0" hangingPunct="1">
                    <a:lnSpc>
                      <a:spcPct val="100000"/>
                    </a:lnSpc>
                    <a:spcBef>
                      <a:spcPts val="0"/>
                    </a:spcBef>
                    <a:spcAft>
                      <a:spcPts val="300"/>
                    </a:spcAft>
                    <a:buClr>
                      <a:srgbClr val="000000"/>
                    </a:buClr>
                    <a:buSzTx/>
                    <a:buFont typeface="Arial" panose="020B0604020202020204" pitchFamily="34" charset="0"/>
                    <a:buChar char="•"/>
                    <a:tabLst/>
                    <a:defRPr/>
                  </a:pPr>
                  <a:r>
                    <a:rPr kumimoji="0" lang="en-GB" sz="700" b="0" i="0" u="none" strike="noStrike" kern="0" cap="none" spc="0" normalizeH="0" baseline="0" noProof="0">
                      <a:ln>
                        <a:noFill/>
                      </a:ln>
                      <a:solidFill>
                        <a:srgbClr val="000000"/>
                      </a:solidFill>
                      <a:effectLst/>
                      <a:uLnTx/>
                      <a:uFillTx/>
                      <a:latin typeface="Work Sans"/>
                      <a:ea typeface="+mn-ea"/>
                      <a:cs typeface="Arial"/>
                      <a:sym typeface="Arial"/>
                    </a:rPr>
                    <a:t>“General public”</a:t>
                  </a:r>
                </a:p>
                <a:p>
                  <a:pPr marL="92075" marR="0" lvl="0" indent="-92075" algn="l" defTabSz="914400" rtl="0" eaLnBrk="1" fontAlgn="auto" latinLnBrk="0" hangingPunct="1">
                    <a:lnSpc>
                      <a:spcPct val="100000"/>
                    </a:lnSpc>
                    <a:spcBef>
                      <a:spcPts val="0"/>
                    </a:spcBef>
                    <a:spcAft>
                      <a:spcPts val="300"/>
                    </a:spcAft>
                    <a:buClr>
                      <a:srgbClr val="000000"/>
                    </a:buClr>
                    <a:buSzTx/>
                    <a:buFont typeface="Arial" panose="020B0604020202020204" pitchFamily="34" charset="0"/>
                    <a:buChar char="•"/>
                    <a:tabLst/>
                    <a:defRPr/>
                  </a:pPr>
                  <a:r>
                    <a:rPr kumimoji="0" lang="en-GB" sz="700" b="0" i="0" u="none" strike="noStrike" kern="0" cap="none" spc="0" normalizeH="0" baseline="0" noProof="0">
                      <a:ln>
                        <a:noFill/>
                      </a:ln>
                      <a:solidFill>
                        <a:srgbClr val="000000"/>
                      </a:solidFill>
                      <a:effectLst/>
                      <a:uLnTx/>
                      <a:uFillTx/>
                      <a:latin typeface="Work Sans"/>
                      <a:ea typeface="+mn-ea"/>
                      <a:cs typeface="Arial"/>
                      <a:sym typeface="Arial"/>
                    </a:rPr>
                    <a:t>“Notified bodies, market surveillance authorities and the Commission”</a:t>
                  </a:r>
                </a:p>
                <a:p>
                  <a:pPr marL="92075" marR="0" lvl="0" indent="-92075" algn="l" defTabSz="914400" rtl="0" eaLnBrk="1" fontAlgn="auto" latinLnBrk="0" hangingPunct="1">
                    <a:lnSpc>
                      <a:spcPct val="100000"/>
                    </a:lnSpc>
                    <a:spcBef>
                      <a:spcPts val="0"/>
                    </a:spcBef>
                    <a:spcAft>
                      <a:spcPts val="300"/>
                    </a:spcAft>
                    <a:buClr>
                      <a:srgbClr val="000000"/>
                    </a:buClr>
                    <a:buSzTx/>
                    <a:buFont typeface="Arial" panose="020B0604020202020204" pitchFamily="34" charset="0"/>
                    <a:buChar char="•"/>
                    <a:tabLst/>
                    <a:defRPr/>
                  </a:pPr>
                  <a:r>
                    <a:rPr kumimoji="0" lang="en-GB" sz="700" b="0" i="0" u="none" strike="noStrike" kern="0" cap="none" spc="0" normalizeH="0" baseline="0" noProof="0">
                      <a:ln>
                        <a:noFill/>
                      </a:ln>
                      <a:solidFill>
                        <a:srgbClr val="000000"/>
                      </a:solidFill>
                      <a:effectLst/>
                      <a:uLnTx/>
                      <a:uFillTx/>
                      <a:latin typeface="Work Sans"/>
                      <a:ea typeface="+mn-ea"/>
                      <a:cs typeface="Arial"/>
                      <a:sym typeface="Arial"/>
                    </a:rPr>
                    <a:t>“Any natural or legal person with a legitimate interest”</a:t>
                  </a:r>
                </a:p>
              </p:txBody>
            </p:sp>
            <p:sp>
              <p:nvSpPr>
                <p:cNvPr id="205" name="Rechteck: abgerundete Ecken 138">
                  <a:extLst>
                    <a:ext uri="{FF2B5EF4-FFF2-40B4-BE49-F238E27FC236}">
                      <a16:creationId xmlns:a16="http://schemas.microsoft.com/office/drawing/2014/main" id="{A95B3BA5-7619-44DD-92FC-3FFB94617E39}"/>
                    </a:ext>
                  </a:extLst>
                </p:cNvPr>
                <p:cNvSpPr/>
                <p:nvPr/>
              </p:nvSpPr>
              <p:spPr>
                <a:xfrm>
                  <a:off x="2410641" y="1980042"/>
                  <a:ext cx="2397763" cy="851638"/>
                </a:xfrm>
                <a:prstGeom prst="roundRect">
                  <a:avLst>
                    <a:gd name="adj" fmla="val 8131"/>
                  </a:avLst>
                </a:prstGeom>
                <a:noFill/>
                <a:ln w="9525" cap="flat" cmpd="sng" algn="ctr">
                  <a:solidFill>
                    <a:srgbClr val="00E175">
                      <a:shade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de-DE" sz="1400" b="0" i="0" u="none" strike="noStrike" kern="0" cap="none" spc="0" normalizeH="0" baseline="0" noProof="0">
                    <a:ln>
                      <a:noFill/>
                    </a:ln>
                    <a:solidFill>
                      <a:srgbClr val="FFFFFF"/>
                    </a:solidFill>
                    <a:effectLst/>
                    <a:uLnTx/>
                    <a:uFillTx/>
                    <a:latin typeface="Arial"/>
                    <a:ea typeface="+mn-ea"/>
                    <a:cs typeface="+mn-cs"/>
                    <a:sym typeface="Arial"/>
                  </a:endParaRPr>
                </a:p>
              </p:txBody>
            </p:sp>
          </p:grpSp>
          <p:sp>
            <p:nvSpPr>
              <p:cNvPr id="197" name="Textfeld 36">
                <a:extLst>
                  <a:ext uri="{FF2B5EF4-FFF2-40B4-BE49-F238E27FC236}">
                    <a16:creationId xmlns:a16="http://schemas.microsoft.com/office/drawing/2014/main" id="{5232D717-A8E0-4DB0-9031-76FCA99E92BF}"/>
                  </a:ext>
                </a:extLst>
              </p:cNvPr>
              <p:cNvSpPr txBox="1"/>
              <p:nvPr/>
            </p:nvSpPr>
            <p:spPr>
              <a:xfrm>
                <a:off x="2473650" y="3069930"/>
                <a:ext cx="2590549" cy="153888"/>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000" b="0" i="0" u="none" strike="noStrike" kern="0" cap="none" spc="0" normalizeH="0" baseline="0" noProof="0">
                    <a:ln>
                      <a:noFill/>
                    </a:ln>
                    <a:solidFill>
                      <a:srgbClr val="000000"/>
                    </a:solidFill>
                    <a:effectLst/>
                    <a:uLnTx/>
                    <a:uFillTx/>
                    <a:latin typeface="Work Sans SemiBold" pitchFamily="2" charset="0"/>
                    <a:ea typeface="+mn-ea"/>
                    <a:cs typeface="Arial"/>
                    <a:sym typeface="Arial"/>
                  </a:rPr>
                  <a:t>2) Data processing </a:t>
                </a:r>
                <a:endParaRPr kumimoji="0" lang="en-GB" sz="800" b="0" i="0" u="none" strike="noStrike" kern="0" cap="none" spc="0" normalizeH="0" baseline="0" noProof="0">
                  <a:ln>
                    <a:noFill/>
                  </a:ln>
                  <a:solidFill>
                    <a:srgbClr val="000000"/>
                  </a:solidFill>
                  <a:effectLst/>
                  <a:uLnTx/>
                  <a:uFillTx/>
                  <a:latin typeface="Work Sans" pitchFamily="2" charset="0"/>
                  <a:ea typeface="+mn-ea"/>
                  <a:cs typeface="Arial"/>
                  <a:sym typeface="Arial"/>
                </a:endParaRPr>
              </a:p>
            </p:txBody>
          </p:sp>
          <p:sp>
            <p:nvSpPr>
              <p:cNvPr id="198" name="Textfeld 36">
                <a:extLst>
                  <a:ext uri="{FF2B5EF4-FFF2-40B4-BE49-F238E27FC236}">
                    <a16:creationId xmlns:a16="http://schemas.microsoft.com/office/drawing/2014/main" id="{FA05823F-D58F-4A9B-91D6-AE0037BCBFF2}"/>
                  </a:ext>
                </a:extLst>
              </p:cNvPr>
              <p:cNvSpPr txBox="1"/>
              <p:nvPr/>
            </p:nvSpPr>
            <p:spPr>
              <a:xfrm>
                <a:off x="2456363" y="4134291"/>
                <a:ext cx="2105314" cy="153888"/>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000" b="0" i="0" u="none" strike="noStrike" kern="0" cap="none" spc="0" normalizeH="0" baseline="0" noProof="0">
                    <a:ln>
                      <a:noFill/>
                    </a:ln>
                    <a:solidFill>
                      <a:srgbClr val="000000"/>
                    </a:solidFill>
                    <a:effectLst/>
                    <a:uLnTx/>
                    <a:uFillTx/>
                    <a:latin typeface="Work Sans SemiBold" pitchFamily="2" charset="0"/>
                    <a:ea typeface="+mn-ea"/>
                    <a:cs typeface="Arial"/>
                    <a:sym typeface="Arial"/>
                  </a:rPr>
                  <a:t>1) Data collection and exchange</a:t>
                </a:r>
                <a:endParaRPr kumimoji="0" lang="en-GB" sz="800" b="0" i="0" u="none" strike="noStrike" kern="0" cap="none" spc="0" normalizeH="0" baseline="0" noProof="0">
                  <a:ln>
                    <a:noFill/>
                  </a:ln>
                  <a:solidFill>
                    <a:srgbClr val="000000"/>
                  </a:solidFill>
                  <a:effectLst/>
                  <a:uLnTx/>
                  <a:uFillTx/>
                  <a:latin typeface="Work Sans" pitchFamily="2" charset="0"/>
                  <a:ea typeface="+mn-ea"/>
                  <a:cs typeface="Arial"/>
                  <a:sym typeface="Arial"/>
                </a:endParaRPr>
              </a:p>
            </p:txBody>
          </p:sp>
          <p:sp>
            <p:nvSpPr>
              <p:cNvPr id="199" name="Textfeld 36">
                <a:extLst>
                  <a:ext uri="{FF2B5EF4-FFF2-40B4-BE49-F238E27FC236}">
                    <a16:creationId xmlns:a16="http://schemas.microsoft.com/office/drawing/2014/main" id="{FE20CA8D-2F4F-4D5E-89E6-93AE1A9CDFAE}"/>
                  </a:ext>
                </a:extLst>
              </p:cNvPr>
              <p:cNvSpPr txBox="1"/>
              <p:nvPr/>
            </p:nvSpPr>
            <p:spPr>
              <a:xfrm>
                <a:off x="2444045" y="1299680"/>
                <a:ext cx="2849742" cy="153888"/>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000" b="0" i="0" u="none" strike="noStrike" kern="0" cap="none" spc="0" normalizeH="0" baseline="0" noProof="0">
                    <a:ln>
                      <a:noFill/>
                    </a:ln>
                    <a:solidFill>
                      <a:srgbClr val="000000"/>
                    </a:solidFill>
                    <a:effectLst/>
                    <a:uLnTx/>
                    <a:uFillTx/>
                    <a:latin typeface="Work Sans SemiBold" pitchFamily="2" charset="0"/>
                    <a:ea typeface="+mn-ea"/>
                    <a:cs typeface="Arial"/>
                    <a:sym typeface="Arial"/>
                  </a:rPr>
                  <a:t>3) Data access</a:t>
                </a:r>
                <a:endParaRPr kumimoji="0" lang="en-GB" sz="800" b="0" i="0" u="none" strike="noStrike" kern="0" cap="none" spc="0" normalizeH="0" baseline="0" noProof="0">
                  <a:ln>
                    <a:noFill/>
                  </a:ln>
                  <a:solidFill>
                    <a:srgbClr val="000000"/>
                  </a:solidFill>
                  <a:effectLst/>
                  <a:uLnTx/>
                  <a:uFillTx/>
                  <a:latin typeface="Work Sans" pitchFamily="2" charset="0"/>
                  <a:ea typeface="+mn-ea"/>
                  <a:cs typeface="Arial"/>
                  <a:sym typeface="Arial"/>
                </a:endParaRPr>
              </a:p>
            </p:txBody>
          </p:sp>
          <p:cxnSp>
            <p:nvCxnSpPr>
              <p:cNvPr id="200" name="Gerader Verbinder 34">
                <a:extLst>
                  <a:ext uri="{FF2B5EF4-FFF2-40B4-BE49-F238E27FC236}">
                    <a16:creationId xmlns:a16="http://schemas.microsoft.com/office/drawing/2014/main" id="{94DF77F8-E6E0-4599-8D83-44D1E77BB120}"/>
                  </a:ext>
                </a:extLst>
              </p:cNvPr>
              <p:cNvCxnSpPr>
                <a:cxnSpLocks/>
              </p:cNvCxnSpPr>
              <p:nvPr/>
            </p:nvCxnSpPr>
            <p:spPr>
              <a:xfrm>
                <a:off x="2444045" y="4311442"/>
                <a:ext cx="8064000" cy="0"/>
              </a:xfrm>
              <a:prstGeom prst="line">
                <a:avLst/>
              </a:prstGeom>
              <a:noFill/>
              <a:ln w="9525" cap="flat" cmpd="sng" algn="ctr">
                <a:solidFill>
                  <a:srgbClr val="000000"/>
                </a:solidFill>
                <a:prstDash val="solid"/>
              </a:ln>
              <a:effectLst/>
            </p:spPr>
          </p:cxnSp>
          <p:cxnSp>
            <p:nvCxnSpPr>
              <p:cNvPr id="201" name="Gerader Verbinder 34">
                <a:extLst>
                  <a:ext uri="{FF2B5EF4-FFF2-40B4-BE49-F238E27FC236}">
                    <a16:creationId xmlns:a16="http://schemas.microsoft.com/office/drawing/2014/main" id="{81CB4CF1-2CD5-4477-9AA6-4E5AF79E85D3}"/>
                  </a:ext>
                </a:extLst>
              </p:cNvPr>
              <p:cNvCxnSpPr>
                <a:cxnSpLocks/>
              </p:cNvCxnSpPr>
              <p:nvPr/>
            </p:nvCxnSpPr>
            <p:spPr>
              <a:xfrm>
                <a:off x="2444045" y="3239392"/>
                <a:ext cx="8064000" cy="0"/>
              </a:xfrm>
              <a:prstGeom prst="line">
                <a:avLst/>
              </a:prstGeom>
              <a:noFill/>
              <a:ln w="9525" cap="flat" cmpd="sng" algn="ctr">
                <a:solidFill>
                  <a:srgbClr val="000000"/>
                </a:solidFill>
                <a:prstDash val="solid"/>
              </a:ln>
              <a:effectLst/>
            </p:spPr>
          </p:cxnSp>
          <p:cxnSp>
            <p:nvCxnSpPr>
              <p:cNvPr id="202" name="Gerader Verbinder 34">
                <a:extLst>
                  <a:ext uri="{FF2B5EF4-FFF2-40B4-BE49-F238E27FC236}">
                    <a16:creationId xmlns:a16="http://schemas.microsoft.com/office/drawing/2014/main" id="{E308F285-BD03-46A1-B00D-C06C89D3866A}"/>
                  </a:ext>
                </a:extLst>
              </p:cNvPr>
              <p:cNvCxnSpPr>
                <a:cxnSpLocks/>
              </p:cNvCxnSpPr>
              <p:nvPr/>
            </p:nvCxnSpPr>
            <p:spPr>
              <a:xfrm>
                <a:off x="2444045" y="1475954"/>
                <a:ext cx="8064000" cy="0"/>
              </a:xfrm>
              <a:prstGeom prst="line">
                <a:avLst/>
              </a:prstGeom>
              <a:noFill/>
              <a:ln w="9525" cap="flat" cmpd="sng" algn="ctr">
                <a:solidFill>
                  <a:srgbClr val="000000"/>
                </a:solidFill>
                <a:prstDash val="solid"/>
              </a:ln>
              <a:effectLst/>
            </p:spPr>
          </p:cxnSp>
        </p:grpSp>
        <p:sp>
          <p:nvSpPr>
            <p:cNvPr id="146" name="Rectangle 5">
              <a:extLst>
                <a:ext uri="{FF2B5EF4-FFF2-40B4-BE49-F238E27FC236}">
                  <a16:creationId xmlns:a16="http://schemas.microsoft.com/office/drawing/2014/main" id="{27591653-C86B-40F0-91EE-C3AFA37CF5F3}"/>
                </a:ext>
              </a:extLst>
            </p:cNvPr>
            <p:cNvSpPr/>
            <p:nvPr/>
          </p:nvSpPr>
          <p:spPr>
            <a:xfrm>
              <a:off x="2621464" y="1501599"/>
              <a:ext cx="8219256" cy="4584911"/>
            </a:xfrm>
            <a:prstGeom prst="rect">
              <a:avLst/>
            </a:prstGeom>
            <a:noFill/>
            <a:ln w="9525" cap="flat" cmpd="sng" algn="ctr">
              <a:solidFill>
                <a:srgbClr val="00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grpSp>
      <p:sp>
        <p:nvSpPr>
          <p:cNvPr id="277" name="Rectangle 9">
            <a:extLst>
              <a:ext uri="{FF2B5EF4-FFF2-40B4-BE49-F238E27FC236}">
                <a16:creationId xmlns:a16="http://schemas.microsoft.com/office/drawing/2014/main" id="{DC6C8939-E963-48E9-8626-0DD2F6CB15C5}"/>
              </a:ext>
            </a:extLst>
          </p:cNvPr>
          <p:cNvSpPr/>
          <p:nvPr/>
        </p:nvSpPr>
        <p:spPr>
          <a:xfrm>
            <a:off x="435439" y="3824882"/>
            <a:ext cx="8352000" cy="2062234"/>
          </a:xfrm>
          <a:prstGeom prst="rect">
            <a:avLst/>
          </a:prstGeom>
          <a:noFill/>
          <a:ln w="19050" cap="flat" cmpd="sng" algn="ctr">
            <a:solidFill>
              <a:schemeClr val="accent2"/>
            </a:solidFill>
            <a:prstDash val="dash"/>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278" name="TextBox 26">
            <a:extLst>
              <a:ext uri="{FF2B5EF4-FFF2-40B4-BE49-F238E27FC236}">
                <a16:creationId xmlns:a16="http://schemas.microsoft.com/office/drawing/2014/main" id="{23E03FD5-A300-4DBA-B10C-D288E8D1D6CA}"/>
              </a:ext>
            </a:extLst>
          </p:cNvPr>
          <p:cNvSpPr txBox="1">
            <a:spLocks/>
          </p:cNvSpPr>
          <p:nvPr/>
        </p:nvSpPr>
        <p:spPr>
          <a:xfrm>
            <a:off x="8976341" y="4450469"/>
            <a:ext cx="2884204" cy="738664"/>
          </a:xfrm>
          <a:prstGeom prst="rect">
            <a:avLst/>
          </a:prstGeom>
        </p:spPr>
        <p:txBody>
          <a:bodyPr vert="horz" wrap="square" lIns="0" tIns="0" rIns="0" bIns="0" rtlCol="0" anchor="b" anchorCtr="0">
            <a:spAutoFit/>
          </a:bodyPr>
          <a:lstStyle>
            <a:lvl1pPr marL="0" lvl="0" indent="0" defTabSz="895350" eaLnBrk="1" latinLnBrk="0" hangingPunct="1">
              <a:buClr>
                <a:schemeClr val="tx2"/>
              </a:buClr>
              <a:buSzPct val="100000"/>
              <a:defRPr lang="en-US" baseline="0" dirty="0">
                <a:latin typeface="+mn-lt"/>
              </a:defRPr>
            </a:lvl1pPr>
            <a:lvl2pPr marL="194400" lvl="1" indent="-190800" defTabSz="895350" eaLnBrk="1" latinLnBrk="0" hangingPunct="1">
              <a:buClr>
                <a:schemeClr val="tx2"/>
              </a:buClr>
              <a:buSzPct val="125000"/>
              <a:buFont typeface="Arial" charset="0"/>
              <a:buChar char="▪"/>
              <a:defRPr lang="en-US" baseline="0" dirty="0">
                <a:latin typeface="+mn-lt"/>
              </a:defRPr>
            </a:lvl2pPr>
            <a:lvl3pPr marL="481012" lvl="2" indent="-285750" defTabSz="895350" eaLnBrk="1" latinLnBrk="0" hangingPunct="1">
              <a:buClr>
                <a:schemeClr val="tx2"/>
              </a:buClr>
              <a:buSzPct val="120000"/>
              <a:buFont typeface="Arial" charset="0"/>
              <a:buChar char="–"/>
              <a:defRPr lang="en-US" baseline="0" dirty="0">
                <a:latin typeface="+mn-lt"/>
              </a:defRPr>
            </a:lvl3pPr>
            <a:lvl4pPr marL="615600" lvl="3" indent="-154800" defTabSz="895350" eaLnBrk="1" latinLnBrk="0" hangingPunct="1">
              <a:buClr>
                <a:schemeClr val="tx2"/>
              </a:buClr>
              <a:buSzPct val="120000"/>
              <a:buFont typeface="Arial" charset="0"/>
              <a:buChar char="▫"/>
              <a:defRPr lang="en-US" baseline="0" dirty="0">
                <a:latin typeface="+mn-lt"/>
              </a:defRPr>
            </a:lvl4pPr>
            <a:lvl5pPr marL="748800" lvl="4" indent="-129600" defTabSz="895350" eaLnBrk="1" latinLnBrk="0" hangingPunct="1">
              <a:buClr>
                <a:schemeClr val="tx2"/>
              </a:buClr>
              <a:buSzPct val="89000"/>
              <a:buFont typeface="Arial" charset="0"/>
              <a:buChar char="-"/>
              <a:defRPr lang="en-US" baseline="0" dirty="0">
                <a:latin typeface="+mn-lt"/>
              </a:defRPr>
            </a:lvl5pPr>
            <a:lvl6pPr marL="999794" indent="-173575" defTabSz="1193860" fontAlgn="base">
              <a:spcBef>
                <a:spcPct val="0"/>
              </a:spcBef>
              <a:spcAft>
                <a:spcPct val="0"/>
              </a:spcAft>
              <a:buClr>
                <a:schemeClr val="tx2"/>
              </a:buClr>
              <a:buSzPct val="89000"/>
              <a:buFont typeface="Arial" charset="0"/>
              <a:buChar char="-"/>
              <a:defRPr sz="2133" baseline="0">
                <a:latin typeface="+mn-lt"/>
              </a:defRPr>
            </a:lvl6pPr>
            <a:lvl7pPr marL="999794" indent="-173575" defTabSz="1193860" fontAlgn="base">
              <a:spcBef>
                <a:spcPct val="0"/>
              </a:spcBef>
              <a:spcAft>
                <a:spcPct val="0"/>
              </a:spcAft>
              <a:buClr>
                <a:schemeClr val="tx2"/>
              </a:buClr>
              <a:buSzPct val="89000"/>
              <a:buFont typeface="Arial" charset="0"/>
              <a:buChar char="-"/>
              <a:defRPr sz="2133" baseline="0">
                <a:latin typeface="+mn-lt"/>
              </a:defRPr>
            </a:lvl7pPr>
            <a:lvl8pPr marL="999794" indent="-173575" defTabSz="1193860" fontAlgn="base">
              <a:spcBef>
                <a:spcPct val="0"/>
              </a:spcBef>
              <a:spcAft>
                <a:spcPct val="0"/>
              </a:spcAft>
              <a:buClr>
                <a:schemeClr val="tx2"/>
              </a:buClr>
              <a:buSzPct val="89000"/>
              <a:buFont typeface="Arial" charset="0"/>
              <a:buChar char="-"/>
              <a:defRPr sz="2133" baseline="0">
                <a:latin typeface="+mn-lt"/>
              </a:defRPr>
            </a:lvl8pPr>
            <a:lvl9pPr marL="999794" indent="-173575" defTabSz="1193860" fontAlgn="base">
              <a:spcBef>
                <a:spcPct val="0"/>
              </a:spcBef>
              <a:spcAft>
                <a:spcPct val="0"/>
              </a:spcAft>
              <a:buClr>
                <a:schemeClr val="tx2"/>
              </a:buClr>
              <a:buSzPct val="89000"/>
              <a:buFont typeface="Arial" charset="0"/>
              <a:buChar char="-"/>
              <a:defRPr sz="2133" baseline="0">
                <a:latin typeface="+mn-lt"/>
              </a:defRPr>
            </a:lvl9pPr>
          </a:lstStyle>
          <a:p>
            <a:pPr marL="0" marR="0" lvl="0" indent="0" algn="l" defTabSz="1193785" rtl="0" eaLnBrk="1" fontAlgn="base" latinLnBrk="0" hangingPunct="1">
              <a:lnSpc>
                <a:spcPct val="100000"/>
              </a:lnSpc>
              <a:spcBef>
                <a:spcPts val="0"/>
              </a:spcBef>
              <a:spcAft>
                <a:spcPts val="600"/>
              </a:spcAft>
              <a:buClrTx/>
              <a:buSzPct val="100000"/>
              <a:buFontTx/>
              <a:buNone/>
              <a:tabLst/>
              <a:defRPr/>
            </a:pPr>
            <a:r>
              <a:rPr kumimoji="0" lang="en-GB" sz="1600" b="1" i="0" u="none" strike="noStrike" kern="1200" cap="none" spc="0" normalizeH="0" baseline="0" noProof="0" dirty="0">
                <a:ln>
                  <a:noFill/>
                </a:ln>
                <a:solidFill>
                  <a:srgbClr val="ED7D31"/>
                </a:solidFill>
                <a:effectLst/>
                <a:uLnTx/>
                <a:uFillTx/>
                <a:latin typeface="Work Sans SemiBold" pitchFamily="2" charset="0"/>
                <a:ea typeface="+mn-ea"/>
                <a:cs typeface="Arial"/>
                <a:sym typeface="Arial"/>
              </a:rPr>
              <a:t>Out of Scope in JTC 24:</a:t>
            </a:r>
            <a:br>
              <a:rPr kumimoji="0" lang="en-GB" sz="1600" b="1" i="0" u="none" strike="noStrike" kern="1200" cap="none" spc="0" normalizeH="0" baseline="0" noProof="0" dirty="0">
                <a:ln>
                  <a:noFill/>
                </a:ln>
                <a:solidFill>
                  <a:srgbClr val="ED7D31"/>
                </a:solidFill>
                <a:effectLst/>
                <a:uLnTx/>
                <a:uFillTx/>
                <a:latin typeface="Work Sans SemiBold" pitchFamily="2" charset="0"/>
                <a:ea typeface="+mn-ea"/>
                <a:cs typeface="Arial"/>
                <a:sym typeface="Arial"/>
              </a:rPr>
            </a:br>
            <a:r>
              <a:rPr kumimoji="0" lang="en-GB" sz="1600" b="1" i="0" u="none" strike="noStrike" kern="1200" cap="none" spc="0" normalizeH="0" baseline="0" noProof="0" dirty="0">
                <a:ln>
                  <a:noFill/>
                </a:ln>
                <a:solidFill>
                  <a:srgbClr val="ED7D31"/>
                </a:solidFill>
                <a:effectLst/>
                <a:uLnTx/>
                <a:uFillTx/>
                <a:latin typeface="Work Sans SemiBold" pitchFamily="2" charset="0"/>
                <a:ea typeface="+mn-ea"/>
                <a:cs typeface="Arial"/>
                <a:sym typeface="Arial"/>
              </a:rPr>
              <a:t>Data Collection and aggregation</a:t>
            </a:r>
          </a:p>
        </p:txBody>
      </p:sp>
      <p:sp>
        <p:nvSpPr>
          <p:cNvPr id="279" name="Rectangle 9">
            <a:extLst>
              <a:ext uri="{FF2B5EF4-FFF2-40B4-BE49-F238E27FC236}">
                <a16:creationId xmlns:a16="http://schemas.microsoft.com/office/drawing/2014/main" id="{327C13D3-B53F-45C8-9347-1E600ED92700}"/>
              </a:ext>
            </a:extLst>
          </p:cNvPr>
          <p:cNvSpPr/>
          <p:nvPr/>
        </p:nvSpPr>
        <p:spPr>
          <a:xfrm>
            <a:off x="435439" y="1284450"/>
            <a:ext cx="8352000" cy="2498073"/>
          </a:xfrm>
          <a:prstGeom prst="rect">
            <a:avLst/>
          </a:prstGeom>
          <a:noFill/>
          <a:ln w="19050" cap="flat" cmpd="sng" algn="ctr">
            <a:solidFill>
              <a:srgbClr val="2D57A5"/>
            </a:solidFill>
            <a:prstDash val="dash"/>
          </a:ln>
          <a:effectLst/>
        </p:spPr>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280" name="TextBox 26">
            <a:extLst>
              <a:ext uri="{FF2B5EF4-FFF2-40B4-BE49-F238E27FC236}">
                <a16:creationId xmlns:a16="http://schemas.microsoft.com/office/drawing/2014/main" id="{5220C1EE-C78F-4E4B-9C99-82B1FFE0E9B2}"/>
              </a:ext>
            </a:extLst>
          </p:cNvPr>
          <p:cNvSpPr txBox="1">
            <a:spLocks/>
          </p:cNvSpPr>
          <p:nvPr/>
        </p:nvSpPr>
        <p:spPr>
          <a:xfrm>
            <a:off x="8976340" y="2056547"/>
            <a:ext cx="3089453" cy="738664"/>
          </a:xfrm>
          <a:prstGeom prst="rect">
            <a:avLst/>
          </a:prstGeom>
        </p:spPr>
        <p:txBody>
          <a:bodyPr vert="horz" wrap="square" lIns="0" tIns="0" rIns="0" bIns="0" rtlCol="0" anchor="b" anchorCtr="0">
            <a:spAutoFit/>
          </a:bodyPr>
          <a:lstStyle>
            <a:lvl1pPr marL="0" lvl="0" indent="0" defTabSz="895350" eaLnBrk="1" latinLnBrk="0" hangingPunct="1">
              <a:buClr>
                <a:schemeClr val="tx2"/>
              </a:buClr>
              <a:buSzPct val="100000"/>
              <a:defRPr lang="en-US" baseline="0" dirty="0">
                <a:latin typeface="+mn-lt"/>
              </a:defRPr>
            </a:lvl1pPr>
            <a:lvl2pPr marL="194400" lvl="1" indent="-190800" defTabSz="895350" eaLnBrk="1" latinLnBrk="0" hangingPunct="1">
              <a:buClr>
                <a:schemeClr val="tx2"/>
              </a:buClr>
              <a:buSzPct val="125000"/>
              <a:buFont typeface="Arial" charset="0"/>
              <a:buChar char="▪"/>
              <a:defRPr lang="en-US" baseline="0" dirty="0">
                <a:latin typeface="+mn-lt"/>
              </a:defRPr>
            </a:lvl2pPr>
            <a:lvl3pPr marL="481012" lvl="2" indent="-285750" defTabSz="895350" eaLnBrk="1" latinLnBrk="0" hangingPunct="1">
              <a:buClr>
                <a:schemeClr val="tx2"/>
              </a:buClr>
              <a:buSzPct val="120000"/>
              <a:buFont typeface="Arial" charset="0"/>
              <a:buChar char="–"/>
              <a:defRPr lang="en-US" baseline="0" dirty="0">
                <a:latin typeface="+mn-lt"/>
              </a:defRPr>
            </a:lvl3pPr>
            <a:lvl4pPr marL="615600" lvl="3" indent="-154800" defTabSz="895350" eaLnBrk="1" latinLnBrk="0" hangingPunct="1">
              <a:buClr>
                <a:schemeClr val="tx2"/>
              </a:buClr>
              <a:buSzPct val="120000"/>
              <a:buFont typeface="Arial" charset="0"/>
              <a:buChar char="▫"/>
              <a:defRPr lang="en-US" baseline="0" dirty="0">
                <a:latin typeface="+mn-lt"/>
              </a:defRPr>
            </a:lvl4pPr>
            <a:lvl5pPr marL="748800" lvl="4" indent="-129600" defTabSz="895350" eaLnBrk="1" latinLnBrk="0" hangingPunct="1">
              <a:buClr>
                <a:schemeClr val="tx2"/>
              </a:buClr>
              <a:buSzPct val="89000"/>
              <a:buFont typeface="Arial" charset="0"/>
              <a:buChar char="-"/>
              <a:defRPr lang="en-US" baseline="0" dirty="0">
                <a:latin typeface="+mn-lt"/>
              </a:defRPr>
            </a:lvl5pPr>
            <a:lvl6pPr marL="999794" indent="-173575" defTabSz="1193860" fontAlgn="base">
              <a:spcBef>
                <a:spcPct val="0"/>
              </a:spcBef>
              <a:spcAft>
                <a:spcPct val="0"/>
              </a:spcAft>
              <a:buClr>
                <a:schemeClr val="tx2"/>
              </a:buClr>
              <a:buSzPct val="89000"/>
              <a:buFont typeface="Arial" charset="0"/>
              <a:buChar char="-"/>
              <a:defRPr sz="2133" baseline="0">
                <a:latin typeface="+mn-lt"/>
              </a:defRPr>
            </a:lvl6pPr>
            <a:lvl7pPr marL="999794" indent="-173575" defTabSz="1193860" fontAlgn="base">
              <a:spcBef>
                <a:spcPct val="0"/>
              </a:spcBef>
              <a:spcAft>
                <a:spcPct val="0"/>
              </a:spcAft>
              <a:buClr>
                <a:schemeClr val="tx2"/>
              </a:buClr>
              <a:buSzPct val="89000"/>
              <a:buFont typeface="Arial" charset="0"/>
              <a:buChar char="-"/>
              <a:defRPr sz="2133" baseline="0">
                <a:latin typeface="+mn-lt"/>
              </a:defRPr>
            </a:lvl7pPr>
            <a:lvl8pPr marL="999794" indent="-173575" defTabSz="1193860" fontAlgn="base">
              <a:spcBef>
                <a:spcPct val="0"/>
              </a:spcBef>
              <a:spcAft>
                <a:spcPct val="0"/>
              </a:spcAft>
              <a:buClr>
                <a:schemeClr val="tx2"/>
              </a:buClr>
              <a:buSzPct val="89000"/>
              <a:buFont typeface="Arial" charset="0"/>
              <a:buChar char="-"/>
              <a:defRPr sz="2133" baseline="0">
                <a:latin typeface="+mn-lt"/>
              </a:defRPr>
            </a:lvl8pPr>
            <a:lvl9pPr marL="999794" indent="-173575" defTabSz="1193860" fontAlgn="base">
              <a:spcBef>
                <a:spcPct val="0"/>
              </a:spcBef>
              <a:spcAft>
                <a:spcPct val="0"/>
              </a:spcAft>
              <a:buClr>
                <a:schemeClr val="tx2"/>
              </a:buClr>
              <a:buSzPct val="89000"/>
              <a:buFont typeface="Arial" charset="0"/>
              <a:buChar char="-"/>
              <a:defRPr sz="2133" baseline="0">
                <a:latin typeface="+mn-lt"/>
              </a:defRPr>
            </a:lvl9pPr>
          </a:lstStyle>
          <a:p>
            <a:pPr marL="0" marR="0" lvl="0" indent="0" algn="l" defTabSz="1193785" rtl="0" eaLnBrk="1" fontAlgn="base" latinLnBrk="0" hangingPunct="1">
              <a:lnSpc>
                <a:spcPct val="100000"/>
              </a:lnSpc>
              <a:spcBef>
                <a:spcPts val="0"/>
              </a:spcBef>
              <a:spcAft>
                <a:spcPts val="600"/>
              </a:spcAft>
              <a:buClrTx/>
              <a:buSzPct val="100000"/>
              <a:buFontTx/>
              <a:buNone/>
              <a:tabLst/>
              <a:defRPr/>
            </a:pPr>
            <a:r>
              <a:rPr kumimoji="0" lang="en-GB" sz="1600" b="1" i="0" u="none" strike="noStrike" kern="1200" cap="none" spc="0" normalizeH="0" baseline="0" noProof="0" dirty="0">
                <a:ln>
                  <a:noFill/>
                </a:ln>
                <a:solidFill>
                  <a:srgbClr val="004377"/>
                </a:solidFill>
                <a:effectLst/>
                <a:uLnTx/>
                <a:uFillTx/>
                <a:latin typeface="Work Sans SemiBold" pitchFamily="2" charset="0"/>
                <a:ea typeface="+mn-ea"/>
                <a:cs typeface="Arial"/>
                <a:sym typeface="Arial"/>
              </a:rPr>
              <a:t>Scope in JTC 24:</a:t>
            </a:r>
            <a:br>
              <a:rPr kumimoji="0" lang="en-GB" sz="1600" b="1" i="0" u="none" strike="noStrike" kern="1200" cap="none" spc="0" normalizeH="0" baseline="0" noProof="0" dirty="0">
                <a:ln>
                  <a:noFill/>
                </a:ln>
                <a:solidFill>
                  <a:srgbClr val="004377"/>
                </a:solidFill>
                <a:effectLst/>
                <a:uLnTx/>
                <a:uFillTx/>
                <a:latin typeface="Work Sans SemiBold" pitchFamily="2" charset="0"/>
                <a:ea typeface="+mn-ea"/>
                <a:cs typeface="Arial"/>
                <a:sym typeface="Arial"/>
              </a:rPr>
            </a:br>
            <a:r>
              <a:rPr kumimoji="0" lang="en-GB" sz="1600" b="1" i="0" u="none" strike="noStrike" kern="1200" cap="none" spc="0" normalizeH="0" baseline="0" noProof="0" dirty="0">
                <a:ln>
                  <a:noFill/>
                </a:ln>
                <a:solidFill>
                  <a:srgbClr val="004377"/>
                </a:solidFill>
                <a:effectLst/>
                <a:uLnTx/>
                <a:uFillTx/>
                <a:latin typeface="Work Sans SemiBold" pitchFamily="2" charset="0"/>
                <a:ea typeface="+mn-ea"/>
                <a:cs typeface="Arial"/>
                <a:sym typeface="Arial"/>
              </a:rPr>
              <a:t>Data Access, </a:t>
            </a:r>
            <a:br>
              <a:rPr kumimoji="0" lang="en-GB" sz="1600" b="1" i="0" u="none" strike="noStrike" kern="1200" cap="none" spc="0" normalizeH="0" baseline="0" noProof="0" dirty="0">
                <a:ln>
                  <a:noFill/>
                </a:ln>
                <a:solidFill>
                  <a:srgbClr val="004377"/>
                </a:solidFill>
                <a:effectLst/>
                <a:uLnTx/>
                <a:uFillTx/>
                <a:latin typeface="Work Sans SemiBold" pitchFamily="2" charset="0"/>
                <a:ea typeface="+mn-ea"/>
                <a:cs typeface="Arial"/>
                <a:sym typeface="Arial"/>
              </a:rPr>
            </a:br>
            <a:r>
              <a:rPr kumimoji="0" lang="en-GB" sz="1600" b="1" i="0" u="none" strike="noStrike" kern="1200" cap="none" spc="0" normalizeH="0" baseline="0" noProof="0" dirty="0">
                <a:ln>
                  <a:noFill/>
                </a:ln>
                <a:solidFill>
                  <a:srgbClr val="004377"/>
                </a:solidFill>
                <a:effectLst/>
                <a:uLnTx/>
                <a:uFillTx/>
                <a:latin typeface="Work Sans SemiBold" pitchFamily="2" charset="0"/>
                <a:ea typeface="+mn-ea"/>
                <a:cs typeface="Arial"/>
                <a:sym typeface="Arial"/>
              </a:rPr>
              <a:t>Data Processing</a:t>
            </a:r>
          </a:p>
        </p:txBody>
      </p:sp>
    </p:spTree>
    <p:extLst>
      <p:ext uri="{BB962C8B-B14F-4D97-AF65-F5344CB8AC3E}">
        <p14:creationId xmlns:p14="http://schemas.microsoft.com/office/powerpoint/2010/main" val="204549765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658813" y="1884363"/>
            <a:ext cx="11101816" cy="3907271"/>
          </a:xfrm>
        </p:spPr>
        <p:txBody>
          <a:bodyPr numCol="1">
            <a:noAutofit/>
          </a:bodyPr>
          <a:lstStyle/>
          <a:p>
            <a:pPr marL="285744" indent="-285744">
              <a:spcBef>
                <a:spcPts val="1333"/>
              </a:spcBef>
              <a:defRPr/>
            </a:pPr>
            <a:r>
              <a:rPr lang="de-DE" altLang="de-DE" sz="1900" dirty="0">
                <a:latin typeface="Arial" pitchFamily="34" charset="0"/>
              </a:rPr>
              <a:t>(Grundlagen) DIN / DKE Normung</a:t>
            </a:r>
          </a:p>
          <a:p>
            <a:pPr marL="285744" indent="-285744">
              <a:spcBef>
                <a:spcPts val="1333"/>
              </a:spcBef>
              <a:defRPr/>
            </a:pPr>
            <a:r>
              <a:rPr lang="de-DE" altLang="de-DE" sz="1900" dirty="0">
                <a:latin typeface="Arial" pitchFamily="34" charset="0"/>
              </a:rPr>
              <a:t>(Grundlagen) Normung ein Element der Qualitätsinfrastruktur	(QI = Hidden Champion)</a:t>
            </a:r>
          </a:p>
          <a:p>
            <a:pPr marL="285744" indent="-285744">
              <a:spcBef>
                <a:spcPts val="1333"/>
              </a:spcBef>
              <a:defRPr/>
            </a:pPr>
            <a:r>
              <a:rPr lang="de-DE" altLang="de-DE" sz="1900" dirty="0">
                <a:latin typeface="Arial" pitchFamily="34" charset="0"/>
              </a:rPr>
              <a:t>EU-Politik fordert DPP als Tool für CE</a:t>
            </a:r>
          </a:p>
          <a:p>
            <a:pPr marL="285744" indent="-285744">
              <a:spcBef>
                <a:spcPts val="1333"/>
              </a:spcBef>
              <a:defRPr/>
            </a:pPr>
            <a:r>
              <a:rPr lang="de-DE" altLang="de-DE" sz="1900" dirty="0">
                <a:latin typeface="Arial" pitchFamily="34" charset="0"/>
              </a:rPr>
              <a:t>DPP - Was ist das? – Normung für das Big(</a:t>
            </a:r>
            <a:r>
              <a:rPr lang="de-DE" altLang="de-DE" sz="1900" dirty="0" err="1">
                <a:latin typeface="Arial" pitchFamily="34" charset="0"/>
              </a:rPr>
              <a:t>ger</a:t>
            </a:r>
            <a:r>
              <a:rPr lang="de-DE" altLang="de-DE" sz="1900" dirty="0">
                <a:latin typeface="Arial" pitchFamily="34" charset="0"/>
              </a:rPr>
              <a:t>) Picture</a:t>
            </a:r>
          </a:p>
          <a:p>
            <a:pPr marL="285744" indent="-285744">
              <a:spcBef>
                <a:spcPts val="1333"/>
              </a:spcBef>
              <a:defRPr/>
            </a:pPr>
            <a:r>
              <a:rPr lang="de-DE" altLang="de-DE" sz="1900" dirty="0">
                <a:latin typeface="Arial" pitchFamily="34" charset="0"/>
              </a:rPr>
              <a:t>DPP aktuell in der EU (Normung &amp; Politik)</a:t>
            </a:r>
          </a:p>
          <a:p>
            <a:pPr marL="285744" indent="-285744">
              <a:spcBef>
                <a:spcPts val="1333"/>
              </a:spcBef>
              <a:defRPr/>
            </a:pPr>
            <a:r>
              <a:rPr lang="de-DE" altLang="de-DE" sz="2800" b="1" dirty="0">
                <a:latin typeface="Arial" pitchFamily="34" charset="0"/>
              </a:rPr>
              <a:t>DPP ein Werkzeug der QI-Digital				</a:t>
            </a:r>
            <a:br>
              <a:rPr lang="de-DE" altLang="de-DE" sz="2800" b="1" dirty="0">
                <a:latin typeface="Arial" pitchFamily="34" charset="0"/>
              </a:rPr>
            </a:br>
            <a:r>
              <a:rPr lang="de-DE" altLang="de-DE" sz="2800" b="1" dirty="0">
                <a:latin typeface="Arial" pitchFamily="34" charset="0"/>
              </a:rPr>
              <a:t>(QI-Digital = </a:t>
            </a:r>
            <a:r>
              <a:rPr lang="de-DE" altLang="de-DE" sz="2800" b="1" dirty="0" err="1">
                <a:latin typeface="Arial" pitchFamily="34" charset="0"/>
              </a:rPr>
              <a:t>Enabler</a:t>
            </a:r>
            <a:r>
              <a:rPr lang="de-DE" altLang="de-DE" sz="2800" b="1" dirty="0">
                <a:latin typeface="Arial" pitchFamily="34" charset="0"/>
              </a:rPr>
              <a:t>)</a:t>
            </a:r>
            <a:endParaRPr lang="de-DE" altLang="de-DE" sz="1900" b="1" dirty="0">
              <a:latin typeface="Arial" pitchFamily="34" charset="0"/>
            </a:endParaRPr>
          </a:p>
          <a:p>
            <a:pPr marL="285744" indent="-285744">
              <a:spcBef>
                <a:spcPts val="1333"/>
              </a:spcBef>
              <a:defRPr/>
            </a:pPr>
            <a:r>
              <a:rPr lang="de-DE" altLang="de-DE" sz="1900" dirty="0">
                <a:latin typeface="Arial" pitchFamily="34" charset="0"/>
              </a:rPr>
              <a:t>DPP – was daraus folgt – Normung für Digital / Data </a:t>
            </a:r>
            <a:r>
              <a:rPr lang="de-DE" altLang="de-DE" sz="1900" dirty="0" err="1">
                <a:latin typeface="Arial" pitchFamily="34" charset="0"/>
              </a:rPr>
              <a:t>Ecosystems</a:t>
            </a:r>
            <a:endParaRPr lang="de-DE" altLang="de-DE" sz="1900" dirty="0">
              <a:latin typeface="Arial" pitchFamily="34" charset="0"/>
            </a:endParaRPr>
          </a:p>
          <a:p>
            <a:pPr marL="285744" indent="-285744">
              <a:spcBef>
                <a:spcPts val="1333"/>
              </a:spcBef>
              <a:defRPr/>
            </a:pPr>
            <a:r>
              <a:rPr lang="de-DE" altLang="de-DE" sz="1900" dirty="0">
                <a:latin typeface="Arial" pitchFamily="34" charset="0"/>
              </a:rPr>
              <a:t>Internationale Transformation der QI 				(QI-Digital International = Lever) </a:t>
            </a:r>
          </a:p>
          <a:p>
            <a:pPr marL="285744" indent="-285744">
              <a:spcBef>
                <a:spcPts val="1333"/>
              </a:spcBef>
              <a:defRPr/>
            </a:pPr>
            <a:r>
              <a:rPr lang="de-DE" altLang="de-DE" sz="1900" dirty="0">
                <a:latin typeface="Arial" pitchFamily="34" charset="0"/>
              </a:rPr>
              <a:t>gemeinsam </a:t>
            </a:r>
            <a:r>
              <a:rPr lang="de-DE" altLang="de-DE" sz="1900" dirty="0" err="1">
                <a:latin typeface="Arial" pitchFamily="34" charset="0"/>
              </a:rPr>
              <a:t>window</a:t>
            </a:r>
            <a:r>
              <a:rPr lang="de-DE" altLang="de-DE" sz="1900" dirty="0">
                <a:latin typeface="Arial" pitchFamily="34" charset="0"/>
              </a:rPr>
              <a:t> </a:t>
            </a:r>
            <a:r>
              <a:rPr lang="de-DE" altLang="de-DE" sz="1900" dirty="0" err="1">
                <a:latin typeface="Arial" pitchFamily="34" charset="0"/>
              </a:rPr>
              <a:t>of</a:t>
            </a:r>
            <a:r>
              <a:rPr lang="de-DE" altLang="de-DE" sz="1900" dirty="0">
                <a:latin typeface="Arial" pitchFamily="34" charset="0"/>
              </a:rPr>
              <a:t> </a:t>
            </a:r>
            <a:r>
              <a:rPr lang="de-DE" altLang="de-DE" sz="1900" dirty="0" err="1">
                <a:latin typeface="Arial" pitchFamily="34" charset="0"/>
              </a:rPr>
              <a:t>opportunity</a:t>
            </a:r>
            <a:r>
              <a:rPr lang="de-DE" altLang="de-DE" sz="1900" dirty="0">
                <a:latin typeface="Arial" pitchFamily="34" charset="0"/>
              </a:rPr>
              <a:t> nutzen</a:t>
            </a: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p:txBody>
      </p:sp>
      <p:sp>
        <p:nvSpPr>
          <p:cNvPr id="4" name="Foliennummernplatzhalter 3"/>
          <p:cNvSpPr>
            <a:spLocks noGrp="1"/>
          </p:cNvSpPr>
          <p:nvPr>
            <p:ph type="sldNum" sz="quarter" idx="10"/>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fld id="{8B252499-9B54-4877-82BC-0DBF69578AC1}" type="slidenum">
              <a:rPr kumimoji="0" lang="en-US" sz="800" b="1" i="0" u="none" strike="noStrike" kern="1200" cap="none" spc="0" normalizeH="0" baseline="0" noProof="0">
                <a:ln>
                  <a:noFill/>
                </a:ln>
                <a:solidFill>
                  <a:srgbClr val="004164"/>
                </a:solidFill>
                <a:effectLst/>
                <a:uLnTx/>
                <a:uFillTx/>
                <a:latin typeface="Arial"/>
                <a:ea typeface="+mn-ea"/>
                <a:cs typeface="+mn-cs"/>
              </a:rPr>
              <a:pPr marL="0" marR="0" lvl="0" indent="0" algn="l" defTabSz="914377" rtl="0" eaLnBrk="1" fontAlgn="auto" latinLnBrk="0" hangingPunct="1">
                <a:lnSpc>
                  <a:spcPct val="100000"/>
                </a:lnSpc>
                <a:spcBef>
                  <a:spcPts val="0"/>
                </a:spcBef>
                <a:spcAft>
                  <a:spcPts val="0"/>
                </a:spcAft>
                <a:buClrTx/>
                <a:buSzTx/>
                <a:buFontTx/>
                <a:buNone/>
                <a:tabLst/>
                <a:defRPr/>
              </a:pPr>
              <a:t>46</a:t>
            </a:fld>
            <a:endParaRPr kumimoji="0" lang="en-US" sz="800" b="1" i="0" u="none" strike="noStrike" kern="1200" cap="none" spc="0" normalizeH="0" baseline="0" noProof="0" dirty="0">
              <a:ln>
                <a:noFill/>
              </a:ln>
              <a:solidFill>
                <a:srgbClr val="004164"/>
              </a:solidFill>
              <a:effectLst/>
              <a:uLnTx/>
              <a:uFillTx/>
              <a:latin typeface="Arial"/>
              <a:ea typeface="+mn-ea"/>
              <a:cs typeface="+mn-cs"/>
            </a:endParaRPr>
          </a:p>
        </p:txBody>
      </p:sp>
      <p:sp>
        <p:nvSpPr>
          <p:cNvPr id="5" name="Fußzeilenplatzhalter 4"/>
          <p:cNvSpPr>
            <a:spLocks noGrp="1"/>
          </p:cNvSpPr>
          <p:nvPr>
            <p:ph type="ftr" sz="quarter" idx="11"/>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4164"/>
                </a:solidFill>
                <a:effectLst/>
                <a:uLnTx/>
                <a:uFillTx/>
                <a:latin typeface="Arial"/>
                <a:ea typeface="+mn-ea"/>
                <a:cs typeface="+mn-cs"/>
              </a:rPr>
              <a:t>© 2023, DIN e. V.</a:t>
            </a:r>
          </a:p>
        </p:txBody>
      </p:sp>
      <p:sp>
        <p:nvSpPr>
          <p:cNvPr id="10" name="Titel 6">
            <a:extLst>
              <a:ext uri="{FF2B5EF4-FFF2-40B4-BE49-F238E27FC236}">
                <a16:creationId xmlns:a16="http://schemas.microsoft.com/office/drawing/2014/main" id="{77547210-F79C-265D-CAAC-6C420EB1E4B4}"/>
              </a:ext>
            </a:extLst>
          </p:cNvPr>
          <p:cNvSpPr>
            <a:spLocks noGrp="1"/>
          </p:cNvSpPr>
          <p:nvPr>
            <p:ph type="title"/>
          </p:nvPr>
        </p:nvSpPr>
        <p:spPr>
          <a:xfrm>
            <a:off x="658813" y="1042990"/>
            <a:ext cx="9856787" cy="471487"/>
          </a:xfrm>
        </p:spPr>
        <p:txBody>
          <a:bodyPr/>
          <a:lstStyle/>
          <a:p>
            <a:r>
              <a:rPr lang="de-DE" dirty="0"/>
              <a:t>Vortrag Stationen</a:t>
            </a:r>
            <a:endParaRPr lang="en-US" dirty="0"/>
          </a:p>
        </p:txBody>
      </p:sp>
      <p:sp>
        <p:nvSpPr>
          <p:cNvPr id="13" name="Textplatzhalter 7">
            <a:extLst>
              <a:ext uri="{FF2B5EF4-FFF2-40B4-BE49-F238E27FC236}">
                <a16:creationId xmlns:a16="http://schemas.microsoft.com/office/drawing/2014/main" id="{016B5BB6-844B-B3DF-F882-538E9B277946}"/>
              </a:ext>
            </a:extLst>
          </p:cNvPr>
          <p:cNvSpPr txBox="1">
            <a:spLocks/>
          </p:cNvSpPr>
          <p:nvPr/>
        </p:nvSpPr>
        <p:spPr>
          <a:xfrm>
            <a:off x="537949" y="737586"/>
            <a:ext cx="9974543" cy="291148"/>
          </a:xfrm>
          <a:prstGeom prst="rect">
            <a:avLst/>
          </a:prstGeom>
        </p:spPr>
        <p:txBody>
          <a:bodyPr anchor="b"/>
          <a:lstStyle>
            <a:lvl1pPr marL="0" indent="0" algn="l" defTabSz="685800" rtl="0" eaLnBrk="1" latinLnBrk="0" hangingPunct="1">
              <a:lnSpc>
                <a:spcPct val="90000"/>
              </a:lnSpc>
              <a:spcBef>
                <a:spcPts val="750"/>
              </a:spcBef>
              <a:buFont typeface="Wingdings" panose="05000000000000000000" pitchFamily="2" charset="2"/>
              <a:buNone/>
              <a:defRPr sz="1350" kern="1200">
                <a:solidFill>
                  <a:schemeClr val="tx1"/>
                </a:solidFill>
                <a:latin typeface="+mn-lt"/>
                <a:ea typeface="+mn-ea"/>
                <a:cs typeface="+mn-cs"/>
              </a:defRPr>
            </a:lvl1pPr>
            <a:lvl2pPr marL="201216" indent="-183356" algn="l" defTabSz="685800" rtl="0" eaLnBrk="1" latinLnBrk="0" hangingPunct="1">
              <a:lnSpc>
                <a:spcPct val="90000"/>
              </a:lnSpc>
              <a:spcBef>
                <a:spcPts val="375"/>
              </a:spcBef>
              <a:buFont typeface="Wingdings" panose="05000000000000000000" pitchFamily="2" charset="2"/>
              <a:buChar char="§"/>
              <a:defRPr sz="1350" kern="1200">
                <a:solidFill>
                  <a:schemeClr val="tx1"/>
                </a:solidFill>
                <a:latin typeface="+mn-lt"/>
                <a:ea typeface="+mn-ea"/>
                <a:cs typeface="+mn-cs"/>
              </a:defRPr>
            </a:lvl2pPr>
            <a:lvl3pPr marL="357188" indent="-150019" algn="l" defTabSz="685800" rtl="0" eaLnBrk="1" latinLnBrk="0" hangingPunct="1">
              <a:lnSpc>
                <a:spcPct val="90000"/>
              </a:lnSpc>
              <a:spcBef>
                <a:spcPts val="375"/>
              </a:spcBef>
              <a:buClr>
                <a:schemeClr val="tx1"/>
              </a:buClr>
              <a:buFont typeface="Arial" panose="020B0604020202020204" pitchFamily="34" charset="0"/>
              <a:buChar char="‒"/>
              <a:defRPr sz="1350" kern="1200">
                <a:solidFill>
                  <a:schemeClr val="tx1"/>
                </a:solidFill>
                <a:latin typeface="+mn-lt"/>
                <a:ea typeface="+mn-ea"/>
                <a:cs typeface="+mn-cs"/>
              </a:defRPr>
            </a:lvl3pPr>
            <a:lvl4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4pPr>
            <a:lvl5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Wingdings" panose="05000000000000000000" pitchFamily="2" charset="2"/>
              <a:buNone/>
              <a:tabLst/>
              <a:defRPr/>
            </a:pPr>
            <a:r>
              <a:rPr kumimoji="0" lang="de-DE" sz="1800" b="0" i="0" u="none" strike="noStrike" kern="1200" cap="none" spc="0" normalizeH="0" baseline="0" noProof="0" dirty="0">
                <a:ln>
                  <a:noFill/>
                </a:ln>
                <a:solidFill>
                  <a:srgbClr val="002060"/>
                </a:solidFill>
                <a:effectLst/>
                <a:uLnTx/>
                <a:uFillTx/>
                <a:latin typeface="Arial"/>
                <a:ea typeface="+mn-ea"/>
                <a:cs typeface="+mn-cs"/>
              </a:rPr>
              <a:t>DPP &amp; QI-Digital-</a:t>
            </a:r>
            <a:r>
              <a:rPr kumimoji="0" lang="de-DE" sz="1800" b="0" i="0" u="none" strike="noStrike" kern="1200" cap="none" spc="0" normalizeH="0" baseline="0" noProof="0" dirty="0" err="1">
                <a:ln>
                  <a:noFill/>
                </a:ln>
                <a:solidFill>
                  <a:srgbClr val="002060"/>
                </a:solidFill>
                <a:effectLst/>
                <a:uLnTx/>
                <a:uFillTx/>
                <a:latin typeface="Arial"/>
                <a:ea typeface="+mn-ea"/>
                <a:cs typeface="+mn-cs"/>
              </a:rPr>
              <a:t>Internatonial</a:t>
            </a:r>
            <a:r>
              <a:rPr kumimoji="0" lang="de-DE" sz="1800" b="0" i="0" u="none" strike="noStrike" kern="1200" cap="none" spc="0" normalizeH="0" baseline="0" noProof="0" dirty="0">
                <a:ln>
                  <a:noFill/>
                </a:ln>
                <a:solidFill>
                  <a:srgbClr val="002060"/>
                </a:solidFill>
                <a:effectLst/>
                <a:uLnTx/>
                <a:uFillTx/>
                <a:latin typeface="Arial"/>
                <a:ea typeface="+mn-ea"/>
                <a:cs typeface="+mn-cs"/>
              </a:rPr>
              <a:t> als </a:t>
            </a:r>
            <a:r>
              <a:rPr kumimoji="0" lang="de-DE" sz="1800" b="0" i="0" u="none" strike="noStrike" kern="1200" cap="none" spc="0" normalizeH="0" baseline="0" noProof="0" dirty="0" err="1">
                <a:ln>
                  <a:noFill/>
                </a:ln>
                <a:solidFill>
                  <a:srgbClr val="002060"/>
                </a:solidFill>
                <a:effectLst/>
                <a:uLnTx/>
                <a:uFillTx/>
                <a:latin typeface="Arial"/>
                <a:ea typeface="+mn-ea"/>
                <a:cs typeface="+mn-cs"/>
              </a:rPr>
              <a:t>window</a:t>
            </a:r>
            <a:r>
              <a:rPr kumimoji="0" lang="de-DE" sz="1800" b="0" i="0" u="none" strike="noStrike" kern="1200" cap="none" spc="0" normalizeH="0" baseline="0" noProof="0" dirty="0">
                <a:ln>
                  <a:noFill/>
                </a:ln>
                <a:solidFill>
                  <a:srgbClr val="002060"/>
                </a:solidFill>
                <a:effectLst/>
                <a:uLnTx/>
                <a:uFillTx/>
                <a:latin typeface="Arial"/>
                <a:ea typeface="+mn-ea"/>
                <a:cs typeface="+mn-cs"/>
              </a:rPr>
              <a:t> </a:t>
            </a:r>
            <a:r>
              <a:rPr kumimoji="0" lang="de-DE" sz="1800" b="0" i="0" u="none" strike="noStrike" kern="1200" cap="none" spc="0" normalizeH="0" baseline="0" noProof="0" dirty="0" err="1">
                <a:ln>
                  <a:noFill/>
                </a:ln>
                <a:solidFill>
                  <a:srgbClr val="002060"/>
                </a:solidFill>
                <a:effectLst/>
                <a:uLnTx/>
                <a:uFillTx/>
                <a:latin typeface="Arial"/>
                <a:ea typeface="+mn-ea"/>
                <a:cs typeface="+mn-cs"/>
              </a:rPr>
              <a:t>of</a:t>
            </a:r>
            <a:r>
              <a:rPr kumimoji="0" lang="de-DE" sz="1800" b="0" i="0" u="none" strike="noStrike" kern="1200" cap="none" spc="0" normalizeH="0" baseline="0" noProof="0" dirty="0">
                <a:ln>
                  <a:noFill/>
                </a:ln>
                <a:solidFill>
                  <a:srgbClr val="002060"/>
                </a:solidFill>
                <a:effectLst/>
                <a:uLnTx/>
                <a:uFillTx/>
                <a:latin typeface="Arial"/>
                <a:ea typeface="+mn-ea"/>
                <a:cs typeface="+mn-cs"/>
              </a:rPr>
              <a:t> </a:t>
            </a:r>
            <a:r>
              <a:rPr kumimoji="0" lang="de-DE" sz="1800" b="0" i="0" u="none" strike="noStrike" kern="1200" cap="none" spc="0" normalizeH="0" baseline="0" noProof="0" dirty="0" err="1">
                <a:ln>
                  <a:noFill/>
                </a:ln>
                <a:solidFill>
                  <a:srgbClr val="002060"/>
                </a:solidFill>
                <a:effectLst/>
                <a:uLnTx/>
                <a:uFillTx/>
                <a:latin typeface="Arial"/>
                <a:ea typeface="+mn-ea"/>
                <a:cs typeface="+mn-cs"/>
              </a:rPr>
              <a:t>opportunity</a:t>
            </a:r>
            <a:endParaRPr kumimoji="0" lang="en-US" sz="1800" b="0" i="0" u="none" strike="noStrike" kern="1200" cap="none" spc="0" normalizeH="0" baseline="0" noProof="0" dirty="0">
              <a:ln>
                <a:noFill/>
              </a:ln>
              <a:solidFill>
                <a:srgbClr val="002060"/>
              </a:solidFill>
              <a:effectLst/>
              <a:uLnTx/>
              <a:uFillTx/>
              <a:latin typeface="Arial"/>
              <a:ea typeface="+mn-ea"/>
              <a:cs typeface="+mn-cs"/>
            </a:endParaRPr>
          </a:p>
        </p:txBody>
      </p:sp>
    </p:spTree>
    <p:extLst>
      <p:ext uri="{BB962C8B-B14F-4D97-AF65-F5344CB8AC3E}">
        <p14:creationId xmlns:p14="http://schemas.microsoft.com/office/powerpoint/2010/main" val="1447602227"/>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1D4C74-F24D-94D8-480A-660A89512F16}"/>
              </a:ext>
            </a:extLst>
          </p:cNvPr>
          <p:cNvSpPr>
            <a:spLocks noGrp="1"/>
          </p:cNvSpPr>
          <p:nvPr>
            <p:ph type="title"/>
          </p:nvPr>
        </p:nvSpPr>
        <p:spPr>
          <a:xfrm>
            <a:off x="600000" y="565686"/>
            <a:ext cx="9169400" cy="800852"/>
          </a:xfrm>
        </p:spPr>
        <p:txBody>
          <a:bodyPr/>
          <a:lstStyle/>
          <a:p>
            <a:r>
              <a:rPr lang="de-DE" sz="2667" dirty="0">
                <a:latin typeface="Rambla"/>
                <a:ea typeface="Open Sans"/>
                <a:cs typeface="Open Sans"/>
              </a:rPr>
              <a:t>Die Qualitätsinfrastruktur (QI)</a:t>
            </a:r>
            <a:br>
              <a:rPr lang="de-DE" sz="2667" dirty="0">
                <a:latin typeface="Rambla"/>
                <a:ea typeface="Open Sans"/>
                <a:cs typeface="Open Sans"/>
              </a:rPr>
            </a:br>
            <a:r>
              <a:rPr lang="de-DE" sz="2667" dirty="0">
                <a:latin typeface="Rambla"/>
                <a:ea typeface="Open Sans"/>
                <a:cs typeface="Open Sans"/>
              </a:rPr>
              <a:t>in der Transformation</a:t>
            </a:r>
            <a:endParaRPr lang="de-DE" sz="2667" dirty="0"/>
          </a:p>
        </p:txBody>
      </p:sp>
      <p:sp>
        <p:nvSpPr>
          <p:cNvPr id="5" name="Foliennummernplatzhalter 4">
            <a:extLst>
              <a:ext uri="{FF2B5EF4-FFF2-40B4-BE49-F238E27FC236}">
                <a16:creationId xmlns:a16="http://schemas.microsoft.com/office/drawing/2014/main" id="{2517CEE9-4501-E2C6-2DDC-0743FA6A9EA5}"/>
              </a:ext>
            </a:extLst>
          </p:cNvPr>
          <p:cNvSpPr>
            <a:spLocks noGrp="1"/>
          </p:cNvSpPr>
          <p:nvPr>
            <p:ph type="sldNum" sz="quarter" idx="12"/>
          </p:nvPr>
        </p:nvSpPr>
        <p:spPr/>
        <p:txBody>
          <a:bodyPr/>
          <a:lstStyle/>
          <a:p>
            <a:pPr defTabSz="1219170">
              <a:defRPr/>
            </a:pPr>
            <a:fld id="{0287387A-42D8-40DE-80E5-2AD5D41DE7C3}" type="slidenum">
              <a:rPr lang="de-DE">
                <a:solidFill>
                  <a:srgbClr val="2C50A0"/>
                </a:solidFill>
              </a:rPr>
              <a:pPr defTabSz="1219170">
                <a:defRPr/>
              </a:pPr>
              <a:t>47</a:t>
            </a:fld>
            <a:endParaRPr lang="de-DE" dirty="0">
              <a:solidFill>
                <a:srgbClr val="2C50A0"/>
              </a:solidFill>
            </a:endParaRPr>
          </a:p>
        </p:txBody>
      </p:sp>
      <p:sp>
        <p:nvSpPr>
          <p:cNvPr id="16" name="Fußzeilenplatzhalter 3">
            <a:extLst>
              <a:ext uri="{FF2B5EF4-FFF2-40B4-BE49-F238E27FC236}">
                <a16:creationId xmlns:a16="http://schemas.microsoft.com/office/drawing/2014/main" id="{9B3E2C56-C575-4989-A914-317C78F19F22}"/>
              </a:ext>
            </a:extLst>
          </p:cNvPr>
          <p:cNvSpPr>
            <a:spLocks noGrp="1"/>
          </p:cNvSpPr>
          <p:nvPr>
            <p:ph type="ftr" sz="quarter" idx="11"/>
          </p:nvPr>
        </p:nvSpPr>
        <p:spPr>
          <a:xfrm>
            <a:off x="1679509" y="6288001"/>
            <a:ext cx="7488832" cy="366183"/>
          </a:xfrm>
        </p:spPr>
        <p:txBody>
          <a:bodyPr/>
          <a:lstStyle/>
          <a:p>
            <a:pPr defTabSz="1219170">
              <a:defRPr/>
            </a:pPr>
            <a:r>
              <a:rPr lang="de-DE" dirty="0">
                <a:solidFill>
                  <a:srgbClr val="2C50A0"/>
                </a:solidFill>
              </a:rPr>
              <a:t>Vorstellung der Initiative </a:t>
            </a:r>
          </a:p>
        </p:txBody>
      </p:sp>
      <p:sp>
        <p:nvSpPr>
          <p:cNvPr id="13" name="Datumsplatzhalter 2">
            <a:extLst>
              <a:ext uri="{FF2B5EF4-FFF2-40B4-BE49-F238E27FC236}">
                <a16:creationId xmlns:a16="http://schemas.microsoft.com/office/drawing/2014/main" id="{BD3D0941-14EC-471B-A323-89E499421728}"/>
              </a:ext>
            </a:extLst>
          </p:cNvPr>
          <p:cNvSpPr>
            <a:spLocks noGrp="1"/>
          </p:cNvSpPr>
          <p:nvPr>
            <p:ph type="dt" sz="half" idx="10"/>
          </p:nvPr>
        </p:nvSpPr>
        <p:spPr>
          <a:xfrm>
            <a:off x="10425600" y="6288001"/>
            <a:ext cx="1165920" cy="192996"/>
          </a:xfrm>
        </p:spPr>
        <p:txBody>
          <a:bodyPr/>
          <a:lstStyle/>
          <a:p>
            <a:pPr defTabSz="1219170">
              <a:defRPr/>
            </a:pPr>
            <a:r>
              <a:rPr lang="de-DE" dirty="0">
                <a:solidFill>
                  <a:srgbClr val="2C50A0"/>
                </a:solidFill>
              </a:rPr>
              <a:t>2024</a:t>
            </a:r>
          </a:p>
        </p:txBody>
      </p:sp>
      <p:pic>
        <p:nvPicPr>
          <p:cNvPr id="6" name="Picture 8" descr="C:\Users\heb\Downloads\transformation-3746923_1920.jpg">
            <a:extLst>
              <a:ext uri="{FF2B5EF4-FFF2-40B4-BE49-F238E27FC236}">
                <a16:creationId xmlns:a16="http://schemas.microsoft.com/office/drawing/2014/main" id="{4F15C75E-E2DC-B0DF-1F47-88539E6A4C57}"/>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934121" y="1779752"/>
            <a:ext cx="4369836" cy="291401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D:\transformation-3746923_1920.png">
            <a:extLst>
              <a:ext uri="{FF2B5EF4-FFF2-40B4-BE49-F238E27FC236}">
                <a16:creationId xmlns:a16="http://schemas.microsoft.com/office/drawing/2014/main" id="{5C225A28-FB3F-9760-CB78-94418733914F}"/>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740793" y="4027178"/>
            <a:ext cx="3296929" cy="219854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D:\transformation-3746923_1920.png">
            <a:extLst>
              <a:ext uri="{FF2B5EF4-FFF2-40B4-BE49-F238E27FC236}">
                <a16:creationId xmlns:a16="http://schemas.microsoft.com/office/drawing/2014/main" id="{06F40F3F-25D1-CB2E-E0FD-F7EB9A381E7A}"/>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529068" y="2471648"/>
            <a:ext cx="3320843" cy="221449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D:\transformation-3746923_1920.png">
            <a:extLst>
              <a:ext uri="{FF2B5EF4-FFF2-40B4-BE49-F238E27FC236}">
                <a16:creationId xmlns:a16="http://schemas.microsoft.com/office/drawing/2014/main" id="{BDC6D652-0BFD-80C0-092B-A46772242123}"/>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071389" y="3108753"/>
            <a:ext cx="4495617" cy="299789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D:\transformation-3746923_1920.png">
            <a:extLst>
              <a:ext uri="{FF2B5EF4-FFF2-40B4-BE49-F238E27FC236}">
                <a16:creationId xmlns:a16="http://schemas.microsoft.com/office/drawing/2014/main" id="{6627D6BB-B450-A551-499C-4AEB8CC2548E}"/>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522183" y="2839326"/>
            <a:ext cx="3182072" cy="2121957"/>
          </a:xfrm>
          <a:prstGeom prst="rect">
            <a:avLst/>
          </a:prstGeom>
          <a:noFill/>
          <a:extLst>
            <a:ext uri="{909E8E84-426E-40DD-AFC4-6F175D3DCCD1}">
              <a14:hiddenFill xmlns:a14="http://schemas.microsoft.com/office/drawing/2010/main">
                <a:solidFill>
                  <a:srgbClr val="FFFFFF"/>
                </a:solidFill>
              </a14:hiddenFill>
            </a:ext>
          </a:extLst>
        </p:spPr>
      </p:pic>
      <p:pic>
        <p:nvPicPr>
          <p:cNvPr id="14" name="Grafik 13" descr="HomepageAlt">
            <a:extLst>
              <a:ext uri="{FF2B5EF4-FFF2-40B4-BE49-F238E27FC236}">
                <a16:creationId xmlns:a16="http://schemas.microsoft.com/office/drawing/2014/main" id="{072091E7-6B1A-9FDC-6790-FF110A932AF9}"/>
              </a:ext>
            </a:extLst>
          </p:cNvPr>
          <p:cNvPicPr/>
          <p:nvPr/>
        </p:nvPicPr>
        <p:blipFill>
          <a:blip r:embed="rId8" cstate="screen">
            <a:extLst>
              <a:ext uri="{28A0092B-C50C-407E-A947-70E740481C1C}">
                <a14:useLocalDpi xmlns:a14="http://schemas.microsoft.com/office/drawing/2010/main"/>
              </a:ext>
            </a:extLst>
          </a:blip>
          <a:srcRect/>
          <a:stretch>
            <a:fillRect/>
          </a:stretch>
        </p:blipFill>
        <p:spPr bwMode="auto">
          <a:xfrm>
            <a:off x="2260131" y="2169281"/>
            <a:ext cx="719083" cy="503828"/>
          </a:xfrm>
          <a:prstGeom prst="rect">
            <a:avLst/>
          </a:prstGeom>
          <a:noFill/>
          <a:ln>
            <a:noFill/>
          </a:ln>
        </p:spPr>
      </p:pic>
      <p:pic>
        <p:nvPicPr>
          <p:cNvPr id="15" name="Grafik 14" descr="Logo PTB">
            <a:extLst>
              <a:ext uri="{FF2B5EF4-FFF2-40B4-BE49-F238E27FC236}">
                <a16:creationId xmlns:a16="http://schemas.microsoft.com/office/drawing/2014/main" id="{46C53D45-11A7-B318-1E61-C25E13E15728}"/>
              </a:ext>
            </a:extLst>
          </p:cNvPr>
          <p:cNvPicPr/>
          <p:nvPr/>
        </p:nvPicPr>
        <p:blipFill>
          <a:blip r:embed="rId9" cstate="screen">
            <a:extLst>
              <a:ext uri="{28A0092B-C50C-407E-A947-70E740481C1C}">
                <a14:useLocalDpi xmlns:a14="http://schemas.microsoft.com/office/drawing/2010/main"/>
              </a:ext>
            </a:extLst>
          </a:blip>
          <a:srcRect/>
          <a:stretch>
            <a:fillRect/>
          </a:stretch>
        </p:blipFill>
        <p:spPr bwMode="auto">
          <a:xfrm>
            <a:off x="1948321" y="4265598"/>
            <a:ext cx="731252" cy="326861"/>
          </a:xfrm>
          <a:prstGeom prst="rect">
            <a:avLst/>
          </a:prstGeom>
          <a:noFill/>
          <a:ln>
            <a:noFill/>
          </a:ln>
        </p:spPr>
      </p:pic>
      <p:pic>
        <p:nvPicPr>
          <p:cNvPr id="17" name="Picture 2" descr="https://upload.wikimedia.org/wikipedia/commons/thumb/a/af/Verband_der_Technischen_%C3%9Cberwachungs-Vereine_Logo.svg/1920px-Verband_der_Technischen_%C3%9Cberwachungs-Vereine_Logo.svg.png">
            <a:extLst>
              <a:ext uri="{FF2B5EF4-FFF2-40B4-BE49-F238E27FC236}">
                <a16:creationId xmlns:a16="http://schemas.microsoft.com/office/drawing/2014/main" id="{6926653B-6E28-6CB3-2AD6-4FCFCD6FCB61}"/>
              </a:ext>
            </a:extLst>
          </p:cNvPr>
          <p:cNvPicPr>
            <a:picLocks noChangeAspect="1" noChangeArrowheads="1"/>
          </p:cNvPicPr>
          <p:nvPr/>
        </p:nvPicPr>
        <p:blipFill>
          <a:blip r:embed="rId10" cstate="screen">
            <a:duotone>
              <a:srgbClr val="FFFFFF">
                <a:shade val="45000"/>
                <a:satMod val="135000"/>
              </a:srgbClr>
              <a:prstClr val="white"/>
            </a:duotone>
            <a:extLst>
              <a:ext uri="{28A0092B-C50C-407E-A947-70E740481C1C}">
                <a14:useLocalDpi xmlns:a14="http://schemas.microsoft.com/office/drawing/2010/main"/>
              </a:ext>
            </a:extLst>
          </a:blip>
          <a:srcRect/>
          <a:stretch>
            <a:fillRect/>
          </a:stretch>
        </p:blipFill>
        <p:spPr bwMode="auto">
          <a:xfrm>
            <a:off x="7920089" y="5512650"/>
            <a:ext cx="904811" cy="41470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Logo">
            <a:extLst>
              <a:ext uri="{FF2B5EF4-FFF2-40B4-BE49-F238E27FC236}">
                <a16:creationId xmlns:a16="http://schemas.microsoft.com/office/drawing/2014/main" id="{CF022A29-31D4-9CDD-4C3B-E4A3FEF36A4B}"/>
              </a:ext>
            </a:extLst>
          </p:cNvPr>
          <p:cNvPicPr>
            <a:picLocks noChangeAspect="1" noChangeArrowheads="1"/>
          </p:cNvPicPr>
          <p:nvPr/>
        </p:nvPicPr>
        <p:blipFill>
          <a:blip r:embed="rId11" cstate="screen">
            <a:duotone>
              <a:srgbClr val="FFFFFF">
                <a:shade val="45000"/>
                <a:satMod val="135000"/>
              </a:srgbClr>
              <a:prstClr val="white"/>
            </a:duotone>
            <a:extLst>
              <a:ext uri="{28A0092B-C50C-407E-A947-70E740481C1C}">
                <a14:useLocalDpi xmlns:a14="http://schemas.microsoft.com/office/drawing/2010/main"/>
              </a:ext>
            </a:extLst>
          </a:blip>
          <a:srcRect/>
          <a:stretch>
            <a:fillRect/>
          </a:stretch>
        </p:blipFill>
        <p:spPr bwMode="auto">
          <a:xfrm>
            <a:off x="6877904" y="5910649"/>
            <a:ext cx="882585" cy="25236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5" descr="C:\Users\heb\Downloads\germany-1196559.png">
            <a:extLst>
              <a:ext uri="{FF2B5EF4-FFF2-40B4-BE49-F238E27FC236}">
                <a16:creationId xmlns:a16="http://schemas.microsoft.com/office/drawing/2014/main" id="{4F4EABAD-4875-9F68-D22D-F3A4C110F25B}"/>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9198333" y="1975124"/>
            <a:ext cx="849660" cy="117034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1" descr="D:\1920px-Deutsche_Akkreditierungsstelle_logo-neu.png">
            <a:extLst>
              <a:ext uri="{FF2B5EF4-FFF2-40B4-BE49-F238E27FC236}">
                <a16:creationId xmlns:a16="http://schemas.microsoft.com/office/drawing/2014/main" id="{3F459C0A-16A4-F4D3-8F34-AEDD83EC34F2}"/>
              </a:ext>
            </a:extLst>
          </p:cNvPr>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4461525" y="5832007"/>
            <a:ext cx="726891" cy="564043"/>
          </a:xfrm>
          <a:prstGeom prst="rect">
            <a:avLst/>
          </a:prstGeom>
          <a:noFill/>
          <a:extLst>
            <a:ext uri="{909E8E84-426E-40DD-AFC4-6F175D3DCCD1}">
              <a14:hiddenFill xmlns:a14="http://schemas.microsoft.com/office/drawing/2010/main">
                <a:solidFill>
                  <a:srgbClr val="FFFFFF"/>
                </a:solidFill>
              </a14:hiddenFill>
            </a:ext>
          </a:extLst>
        </p:spPr>
      </p:pic>
      <p:pic>
        <p:nvPicPr>
          <p:cNvPr id="22" name="Grafik 21" descr="I:\STD\Aktenschrank\Außendarstellung\Logos\DIN neu\DIN_RGB_L.png">
            <a:extLst>
              <a:ext uri="{FF2B5EF4-FFF2-40B4-BE49-F238E27FC236}">
                <a16:creationId xmlns:a16="http://schemas.microsoft.com/office/drawing/2014/main" id="{3CF38C6E-FCC2-6589-08F7-5EBA68340491}"/>
              </a:ext>
            </a:extLst>
          </p:cNvPr>
          <p:cNvPicPr/>
          <p:nvPr/>
        </p:nvPicPr>
        <p:blipFill rotWithShape="1">
          <a:blip r:embed="rId14" cstate="screen">
            <a:extLst>
              <a:ext uri="{28A0092B-C50C-407E-A947-70E740481C1C}">
                <a14:useLocalDpi xmlns:a14="http://schemas.microsoft.com/office/drawing/2010/main"/>
              </a:ext>
            </a:extLst>
          </a:blip>
          <a:srcRect l="14235" t="12244" r="14147" b="49115"/>
          <a:stretch/>
        </p:blipFill>
        <p:spPr bwMode="auto">
          <a:xfrm>
            <a:off x="4855729" y="1572307"/>
            <a:ext cx="510065" cy="388867"/>
          </a:xfrm>
          <a:prstGeom prst="rect">
            <a:avLst/>
          </a:prstGeom>
          <a:noFill/>
          <a:ln>
            <a:noFill/>
          </a:ln>
          <a:extLst>
            <a:ext uri="{53640926-AAD7-44D8-BBD7-CCE9431645EC}">
              <a14:shadowObscured xmlns:a14="http://schemas.microsoft.com/office/drawing/2010/main"/>
            </a:ext>
          </a:extLst>
        </p:spPr>
      </p:pic>
      <p:pic>
        <p:nvPicPr>
          <p:cNvPr id="23" name="Grafik 22" descr="I:\STD\Aktenschrank\Außendarstellung\Logos\DKE_Logo\Logo_DKE_RGB.jpg">
            <a:extLst>
              <a:ext uri="{FF2B5EF4-FFF2-40B4-BE49-F238E27FC236}">
                <a16:creationId xmlns:a16="http://schemas.microsoft.com/office/drawing/2014/main" id="{F0FFD6D5-CCB6-0DDF-963A-392E865DC4DC}"/>
              </a:ext>
            </a:extLst>
          </p:cNvPr>
          <p:cNvPicPr/>
          <p:nvPr/>
        </p:nvPicPr>
        <p:blipFill>
          <a:blip r:embed="rId15" cstate="screen">
            <a:extLst>
              <a:ext uri="{28A0092B-C50C-407E-A947-70E740481C1C}">
                <a14:useLocalDpi xmlns:a14="http://schemas.microsoft.com/office/drawing/2010/main"/>
              </a:ext>
            </a:extLst>
          </a:blip>
          <a:srcRect/>
          <a:stretch>
            <a:fillRect/>
          </a:stretch>
        </p:blipFill>
        <p:spPr bwMode="auto">
          <a:xfrm>
            <a:off x="5718784" y="2006318"/>
            <a:ext cx="661131" cy="256617"/>
          </a:xfrm>
          <a:prstGeom prst="rect">
            <a:avLst/>
          </a:prstGeom>
          <a:noFill/>
          <a:ln>
            <a:noFill/>
          </a:ln>
        </p:spPr>
      </p:pic>
      <p:sp>
        <p:nvSpPr>
          <p:cNvPr id="24" name="Form 23">
            <a:extLst>
              <a:ext uri="{FF2B5EF4-FFF2-40B4-BE49-F238E27FC236}">
                <a16:creationId xmlns:a16="http://schemas.microsoft.com/office/drawing/2014/main" id="{D7087E94-ABC5-CBDE-F00E-72725E030472}"/>
              </a:ext>
            </a:extLst>
          </p:cNvPr>
          <p:cNvSpPr/>
          <p:nvPr/>
        </p:nvSpPr>
        <p:spPr>
          <a:xfrm rot="20601012">
            <a:off x="6103115" y="3369919"/>
            <a:ext cx="2445083" cy="2445083"/>
          </a:xfrm>
          <a:prstGeom prst="gear9">
            <a:avLst/>
          </a:prstGeom>
          <a:solidFill>
            <a:srgbClr val="004164">
              <a:lumMod val="90000"/>
              <a:lumOff val="10000"/>
            </a:srgbClr>
          </a:solidFill>
          <a:ln w="12700" cap="flat" cmpd="sng" algn="ctr">
            <a:solidFill>
              <a:sysClr val="window" lastClr="FFFFFF">
                <a:hueOff val="0"/>
                <a:satOff val="0"/>
                <a:lumOff val="0"/>
                <a:alphaOff val="0"/>
              </a:sysClr>
            </a:solidFill>
            <a:prstDash val="solid"/>
            <a:miter lim="800000"/>
          </a:ln>
          <a:effectLst/>
        </p:spPr>
        <p:txBody>
          <a:bodyPr/>
          <a:lstStyle/>
          <a:p>
            <a:pPr defTabSz="1219170"/>
            <a:endParaRPr lang="de-DE" sz="2400">
              <a:solidFill>
                <a:srgbClr val="000000"/>
              </a:solidFill>
              <a:latin typeface="Calibri"/>
            </a:endParaRPr>
          </a:p>
        </p:txBody>
      </p:sp>
      <p:sp>
        <p:nvSpPr>
          <p:cNvPr id="25" name="Form 4">
            <a:extLst>
              <a:ext uri="{FF2B5EF4-FFF2-40B4-BE49-F238E27FC236}">
                <a16:creationId xmlns:a16="http://schemas.microsoft.com/office/drawing/2014/main" id="{EC573D0C-85BC-D15C-C041-489BE0BF6140}"/>
              </a:ext>
            </a:extLst>
          </p:cNvPr>
          <p:cNvSpPr/>
          <p:nvPr/>
        </p:nvSpPr>
        <p:spPr>
          <a:xfrm>
            <a:off x="6594686" y="3942667"/>
            <a:ext cx="1461943" cy="1256824"/>
          </a:xfrm>
          <a:prstGeom prst="rect">
            <a:avLst/>
          </a:prstGeom>
          <a:noFill/>
          <a:ln>
            <a:noFill/>
          </a:ln>
          <a:effectLst/>
        </p:spPr>
        <p:txBody>
          <a:bodyPr spcFirstLastPara="0" vert="horz" wrap="square" lIns="21591" tIns="21591" rIns="21591" bIns="21591" numCol="1" spcCol="1270" anchor="ctr" anchorCtr="0">
            <a:noAutofit/>
          </a:bodyPr>
          <a:lstStyle/>
          <a:p>
            <a:pPr algn="ctr" defTabSz="755632">
              <a:lnSpc>
                <a:spcPct val="90000"/>
              </a:lnSpc>
              <a:spcBef>
                <a:spcPct val="0"/>
              </a:spcBef>
              <a:spcAft>
                <a:spcPct val="35000"/>
              </a:spcAft>
              <a:defRPr/>
            </a:pPr>
            <a:r>
              <a:rPr lang="de-DE" sz="1600" kern="0" dirty="0">
                <a:solidFill>
                  <a:prstClr val="white"/>
                </a:solidFill>
                <a:latin typeface="Arial"/>
              </a:rPr>
              <a:t>Konformitäts-bewertung</a:t>
            </a:r>
          </a:p>
        </p:txBody>
      </p:sp>
      <p:sp>
        <p:nvSpPr>
          <p:cNvPr id="26" name="Form 25">
            <a:extLst>
              <a:ext uri="{FF2B5EF4-FFF2-40B4-BE49-F238E27FC236}">
                <a16:creationId xmlns:a16="http://schemas.microsoft.com/office/drawing/2014/main" id="{DBFAF8CE-479A-BDBE-5EA3-70BADF909661}"/>
              </a:ext>
            </a:extLst>
          </p:cNvPr>
          <p:cNvSpPr/>
          <p:nvPr/>
        </p:nvSpPr>
        <p:spPr>
          <a:xfrm rot="20852879">
            <a:off x="8198008" y="2988650"/>
            <a:ext cx="1800392" cy="1847193"/>
          </a:xfrm>
          <a:prstGeom prst="gear6">
            <a:avLst/>
          </a:prstGeom>
          <a:solidFill>
            <a:srgbClr val="004164">
              <a:lumMod val="90000"/>
              <a:lumOff val="10000"/>
            </a:srgbClr>
          </a:solidFill>
          <a:ln w="12700" cap="flat" cmpd="sng" algn="ctr">
            <a:solidFill>
              <a:sysClr val="window" lastClr="FFFFFF">
                <a:hueOff val="0"/>
                <a:satOff val="0"/>
                <a:lumOff val="0"/>
                <a:alphaOff val="0"/>
              </a:sysClr>
            </a:solidFill>
            <a:prstDash val="solid"/>
            <a:miter lim="800000"/>
          </a:ln>
          <a:effectLst/>
        </p:spPr>
        <p:txBody>
          <a:bodyPr/>
          <a:lstStyle/>
          <a:p>
            <a:pPr defTabSz="1219170"/>
            <a:endParaRPr lang="de-DE" sz="2400">
              <a:solidFill>
                <a:srgbClr val="000000"/>
              </a:solidFill>
              <a:latin typeface="Calibri"/>
            </a:endParaRPr>
          </a:p>
        </p:txBody>
      </p:sp>
      <p:sp>
        <p:nvSpPr>
          <p:cNvPr id="27" name="Form 4">
            <a:extLst>
              <a:ext uri="{FF2B5EF4-FFF2-40B4-BE49-F238E27FC236}">
                <a16:creationId xmlns:a16="http://schemas.microsoft.com/office/drawing/2014/main" id="{A4A7E035-2A8C-9D0C-EF7E-295C4B1BD179}"/>
              </a:ext>
            </a:extLst>
          </p:cNvPr>
          <p:cNvSpPr/>
          <p:nvPr/>
        </p:nvSpPr>
        <p:spPr>
          <a:xfrm>
            <a:off x="8592887" y="3393792"/>
            <a:ext cx="1010635" cy="1036907"/>
          </a:xfrm>
          <a:prstGeom prst="rect">
            <a:avLst/>
          </a:prstGeom>
          <a:noFill/>
          <a:ln>
            <a:noFill/>
          </a:ln>
          <a:effectLst/>
        </p:spPr>
        <p:txBody>
          <a:bodyPr spcFirstLastPara="0" vert="horz" wrap="square" lIns="21591" tIns="21591" rIns="21591" bIns="21591" numCol="1" spcCol="1270" anchor="ctr" anchorCtr="0">
            <a:noAutofit/>
          </a:bodyPr>
          <a:lstStyle/>
          <a:p>
            <a:pPr algn="ctr" defTabSz="755632">
              <a:lnSpc>
                <a:spcPct val="90000"/>
              </a:lnSpc>
              <a:spcBef>
                <a:spcPct val="0"/>
              </a:spcBef>
              <a:spcAft>
                <a:spcPct val="35000"/>
              </a:spcAft>
              <a:defRPr/>
            </a:pPr>
            <a:r>
              <a:rPr lang="de-DE" sz="1400" kern="0" dirty="0">
                <a:solidFill>
                  <a:prstClr val="white"/>
                </a:solidFill>
                <a:latin typeface="Arial"/>
              </a:rPr>
              <a:t>Marktüber-</a:t>
            </a:r>
            <a:r>
              <a:rPr lang="de-DE" sz="1400" kern="0" dirty="0" err="1">
                <a:solidFill>
                  <a:prstClr val="white"/>
                </a:solidFill>
                <a:latin typeface="Arial"/>
              </a:rPr>
              <a:t>wachung</a:t>
            </a:r>
            <a:endParaRPr lang="de-DE" sz="1400" kern="0" dirty="0">
              <a:solidFill>
                <a:prstClr val="white"/>
              </a:solidFill>
              <a:latin typeface="Arial"/>
            </a:endParaRPr>
          </a:p>
        </p:txBody>
      </p:sp>
      <p:sp>
        <p:nvSpPr>
          <p:cNvPr id="28" name="Form 27">
            <a:extLst>
              <a:ext uri="{FF2B5EF4-FFF2-40B4-BE49-F238E27FC236}">
                <a16:creationId xmlns:a16="http://schemas.microsoft.com/office/drawing/2014/main" id="{BFC1D154-FCDB-3265-B97D-ABC80389D04D}"/>
              </a:ext>
            </a:extLst>
          </p:cNvPr>
          <p:cNvSpPr/>
          <p:nvPr/>
        </p:nvSpPr>
        <p:spPr>
          <a:xfrm rot="20057277">
            <a:off x="4597049" y="4279575"/>
            <a:ext cx="1742315" cy="1742315"/>
          </a:xfrm>
          <a:prstGeom prst="gear6">
            <a:avLst/>
          </a:prstGeom>
          <a:solidFill>
            <a:srgbClr val="004164">
              <a:lumMod val="90000"/>
              <a:lumOff val="10000"/>
            </a:srgbClr>
          </a:solidFill>
          <a:ln w="12700" cap="flat" cmpd="sng" algn="ctr">
            <a:solidFill>
              <a:sysClr val="window" lastClr="FFFFFF">
                <a:hueOff val="0"/>
                <a:satOff val="0"/>
                <a:lumOff val="0"/>
                <a:alphaOff val="0"/>
              </a:sysClr>
            </a:solidFill>
            <a:prstDash val="solid"/>
            <a:miter lim="800000"/>
          </a:ln>
          <a:effectLst/>
        </p:spPr>
        <p:txBody>
          <a:bodyPr/>
          <a:lstStyle/>
          <a:p>
            <a:pPr defTabSz="1219170"/>
            <a:endParaRPr lang="de-DE" sz="2400">
              <a:solidFill>
                <a:srgbClr val="000000"/>
              </a:solidFill>
              <a:latin typeface="Calibri"/>
            </a:endParaRPr>
          </a:p>
        </p:txBody>
      </p:sp>
      <p:sp>
        <p:nvSpPr>
          <p:cNvPr id="29" name="Form 4">
            <a:extLst>
              <a:ext uri="{FF2B5EF4-FFF2-40B4-BE49-F238E27FC236}">
                <a16:creationId xmlns:a16="http://schemas.microsoft.com/office/drawing/2014/main" id="{048972EA-41C4-67EE-2A1A-7C5E87C43070}"/>
              </a:ext>
            </a:extLst>
          </p:cNvPr>
          <p:cNvSpPr/>
          <p:nvPr/>
        </p:nvSpPr>
        <p:spPr>
          <a:xfrm>
            <a:off x="4986909" y="4612320"/>
            <a:ext cx="978033" cy="978033"/>
          </a:xfrm>
          <a:prstGeom prst="rect">
            <a:avLst/>
          </a:prstGeom>
          <a:noFill/>
          <a:ln>
            <a:noFill/>
          </a:ln>
          <a:effectLst/>
        </p:spPr>
        <p:txBody>
          <a:bodyPr spcFirstLastPara="0" vert="horz" wrap="square" lIns="21591" tIns="21591" rIns="21591" bIns="21591" numCol="1" spcCol="1270" anchor="ctr" anchorCtr="0">
            <a:noAutofit/>
          </a:bodyPr>
          <a:lstStyle/>
          <a:p>
            <a:pPr algn="ctr" defTabSz="755632">
              <a:lnSpc>
                <a:spcPct val="90000"/>
              </a:lnSpc>
              <a:spcBef>
                <a:spcPct val="0"/>
              </a:spcBef>
              <a:spcAft>
                <a:spcPct val="35000"/>
              </a:spcAft>
              <a:defRPr/>
            </a:pPr>
            <a:r>
              <a:rPr lang="de-DE" sz="1400" kern="0" dirty="0" err="1">
                <a:solidFill>
                  <a:prstClr val="white"/>
                </a:solidFill>
                <a:latin typeface="Arial"/>
              </a:rPr>
              <a:t>Akkre-ditierung</a:t>
            </a:r>
            <a:endParaRPr lang="de-DE" sz="1400" kern="0" dirty="0">
              <a:solidFill>
                <a:prstClr val="white"/>
              </a:solidFill>
              <a:latin typeface="Arial"/>
            </a:endParaRPr>
          </a:p>
        </p:txBody>
      </p:sp>
      <p:sp>
        <p:nvSpPr>
          <p:cNvPr id="30" name="Form 29">
            <a:extLst>
              <a:ext uri="{FF2B5EF4-FFF2-40B4-BE49-F238E27FC236}">
                <a16:creationId xmlns:a16="http://schemas.microsoft.com/office/drawing/2014/main" id="{49D4DB13-B2AD-98DA-F8E2-A5F8E916AF0F}"/>
              </a:ext>
            </a:extLst>
          </p:cNvPr>
          <p:cNvSpPr/>
          <p:nvPr/>
        </p:nvSpPr>
        <p:spPr>
          <a:xfrm>
            <a:off x="2279025" y="2668432"/>
            <a:ext cx="1825780" cy="1802473"/>
          </a:xfrm>
          <a:prstGeom prst="gear9">
            <a:avLst/>
          </a:prstGeom>
          <a:solidFill>
            <a:srgbClr val="004164">
              <a:lumMod val="90000"/>
              <a:lumOff val="10000"/>
            </a:srgbClr>
          </a:solidFill>
          <a:ln w="12700" cap="flat" cmpd="sng" algn="ctr">
            <a:solidFill>
              <a:sysClr val="window" lastClr="FFFFFF">
                <a:hueOff val="0"/>
                <a:satOff val="0"/>
                <a:lumOff val="0"/>
                <a:alphaOff val="0"/>
              </a:sysClr>
            </a:solidFill>
            <a:prstDash val="solid"/>
            <a:miter lim="800000"/>
          </a:ln>
          <a:effectLst/>
        </p:spPr>
        <p:txBody>
          <a:bodyPr/>
          <a:lstStyle/>
          <a:p>
            <a:pPr defTabSz="1219170"/>
            <a:endParaRPr lang="de-DE" sz="2400">
              <a:solidFill>
                <a:srgbClr val="000000"/>
              </a:solidFill>
              <a:latin typeface="Calibri"/>
            </a:endParaRPr>
          </a:p>
        </p:txBody>
      </p:sp>
      <p:sp>
        <p:nvSpPr>
          <p:cNvPr id="31" name="Form 4">
            <a:extLst>
              <a:ext uri="{FF2B5EF4-FFF2-40B4-BE49-F238E27FC236}">
                <a16:creationId xmlns:a16="http://schemas.microsoft.com/office/drawing/2014/main" id="{746CE5AA-D00E-1BEE-BB72-54CA51A81235}"/>
              </a:ext>
            </a:extLst>
          </p:cNvPr>
          <p:cNvSpPr/>
          <p:nvPr/>
        </p:nvSpPr>
        <p:spPr>
          <a:xfrm>
            <a:off x="2639738" y="3083458"/>
            <a:ext cx="1091655" cy="926509"/>
          </a:xfrm>
          <a:prstGeom prst="rect">
            <a:avLst/>
          </a:prstGeom>
          <a:noFill/>
          <a:ln>
            <a:noFill/>
          </a:ln>
          <a:effectLst/>
        </p:spPr>
        <p:txBody>
          <a:bodyPr spcFirstLastPara="0" vert="horz" wrap="square" lIns="21591" tIns="21591" rIns="21591" bIns="21591" numCol="1" spcCol="1270" anchor="ctr" anchorCtr="0">
            <a:noAutofit/>
          </a:bodyPr>
          <a:lstStyle/>
          <a:p>
            <a:pPr algn="ctr" defTabSz="755632">
              <a:lnSpc>
                <a:spcPct val="90000"/>
              </a:lnSpc>
              <a:spcBef>
                <a:spcPct val="0"/>
              </a:spcBef>
              <a:spcAft>
                <a:spcPct val="35000"/>
              </a:spcAft>
              <a:defRPr/>
            </a:pPr>
            <a:r>
              <a:rPr lang="de-DE" sz="900" kern="0" dirty="0">
                <a:solidFill>
                  <a:prstClr val="white"/>
                </a:solidFill>
                <a:latin typeface="Arial"/>
              </a:rPr>
              <a:t>phys., chem., techn.</a:t>
            </a:r>
            <a:r>
              <a:rPr lang="de-DE" sz="1100" kern="0" dirty="0">
                <a:solidFill>
                  <a:prstClr val="white"/>
                </a:solidFill>
                <a:latin typeface="Arial"/>
              </a:rPr>
              <a:t> </a:t>
            </a:r>
            <a:r>
              <a:rPr lang="de-DE" sz="1400" kern="0" dirty="0">
                <a:solidFill>
                  <a:prstClr val="white"/>
                </a:solidFill>
                <a:latin typeface="Arial"/>
              </a:rPr>
              <a:t>Grundlagen</a:t>
            </a:r>
            <a:br>
              <a:rPr lang="de-DE" sz="1400" kern="0" dirty="0">
                <a:solidFill>
                  <a:prstClr val="white"/>
                </a:solidFill>
                <a:latin typeface="Arial"/>
              </a:rPr>
            </a:br>
            <a:r>
              <a:rPr lang="de-DE" sz="1400" kern="0" dirty="0">
                <a:solidFill>
                  <a:prstClr val="white"/>
                </a:solidFill>
                <a:latin typeface="Arial"/>
              </a:rPr>
              <a:t>(Metrologie)</a:t>
            </a:r>
          </a:p>
        </p:txBody>
      </p:sp>
      <p:sp>
        <p:nvSpPr>
          <p:cNvPr id="32" name="Form 31">
            <a:extLst>
              <a:ext uri="{FF2B5EF4-FFF2-40B4-BE49-F238E27FC236}">
                <a16:creationId xmlns:a16="http://schemas.microsoft.com/office/drawing/2014/main" id="{D19336B2-F424-2D0D-DBCE-7267E9082468}"/>
              </a:ext>
            </a:extLst>
          </p:cNvPr>
          <p:cNvSpPr/>
          <p:nvPr/>
        </p:nvSpPr>
        <p:spPr>
          <a:xfrm>
            <a:off x="3868241" y="2023949"/>
            <a:ext cx="2445083" cy="2445083"/>
          </a:xfrm>
          <a:prstGeom prst="gear9">
            <a:avLst/>
          </a:prstGeom>
          <a:solidFill>
            <a:srgbClr val="004164">
              <a:lumMod val="90000"/>
              <a:lumOff val="10000"/>
            </a:srgbClr>
          </a:solidFill>
          <a:ln w="12700" cap="flat" cmpd="sng" algn="ctr">
            <a:solidFill>
              <a:sysClr val="window" lastClr="FFFFFF">
                <a:hueOff val="0"/>
                <a:satOff val="0"/>
                <a:lumOff val="0"/>
                <a:alphaOff val="0"/>
              </a:sysClr>
            </a:solidFill>
            <a:prstDash val="solid"/>
            <a:miter lim="800000"/>
          </a:ln>
          <a:effectLst/>
        </p:spPr>
        <p:txBody>
          <a:bodyPr/>
          <a:lstStyle/>
          <a:p>
            <a:pPr defTabSz="1219170"/>
            <a:endParaRPr lang="de-DE" sz="2400">
              <a:solidFill>
                <a:srgbClr val="000000"/>
              </a:solidFill>
              <a:latin typeface="Calibri"/>
            </a:endParaRPr>
          </a:p>
        </p:txBody>
      </p:sp>
      <p:sp>
        <p:nvSpPr>
          <p:cNvPr id="33" name="Form 4">
            <a:extLst>
              <a:ext uri="{FF2B5EF4-FFF2-40B4-BE49-F238E27FC236}">
                <a16:creationId xmlns:a16="http://schemas.microsoft.com/office/drawing/2014/main" id="{29E16347-B257-7CE2-D95D-F068134703BD}"/>
              </a:ext>
            </a:extLst>
          </p:cNvPr>
          <p:cNvSpPr/>
          <p:nvPr/>
        </p:nvSpPr>
        <p:spPr>
          <a:xfrm>
            <a:off x="4353462" y="2589504"/>
            <a:ext cx="1461943" cy="1256824"/>
          </a:xfrm>
          <a:prstGeom prst="rect">
            <a:avLst/>
          </a:prstGeom>
          <a:noFill/>
          <a:ln>
            <a:noFill/>
          </a:ln>
          <a:effectLst/>
        </p:spPr>
        <p:txBody>
          <a:bodyPr spcFirstLastPara="0" vert="horz" wrap="square" lIns="21591" tIns="21591" rIns="21591" bIns="21591" numCol="1" spcCol="1270" anchor="ctr" anchorCtr="0">
            <a:noAutofit/>
          </a:bodyPr>
          <a:lstStyle/>
          <a:p>
            <a:pPr algn="ctr" defTabSz="755632">
              <a:lnSpc>
                <a:spcPct val="90000"/>
              </a:lnSpc>
              <a:spcBef>
                <a:spcPct val="0"/>
              </a:spcBef>
              <a:spcAft>
                <a:spcPct val="35000"/>
              </a:spcAft>
              <a:defRPr/>
            </a:pPr>
            <a:r>
              <a:rPr lang="de-DE" sz="1600" kern="0" dirty="0">
                <a:solidFill>
                  <a:prstClr val="white"/>
                </a:solidFill>
                <a:latin typeface="Arial"/>
              </a:rPr>
              <a:t>Normen &amp;</a:t>
            </a:r>
            <a:br>
              <a:rPr lang="de-DE" sz="1600" kern="0" dirty="0">
                <a:solidFill>
                  <a:prstClr val="white"/>
                </a:solidFill>
                <a:latin typeface="Arial"/>
              </a:rPr>
            </a:br>
            <a:r>
              <a:rPr lang="de-DE" sz="1600" kern="0" dirty="0">
                <a:solidFill>
                  <a:prstClr val="white"/>
                </a:solidFill>
                <a:latin typeface="Arial"/>
              </a:rPr>
              <a:t>Standards</a:t>
            </a:r>
          </a:p>
        </p:txBody>
      </p:sp>
    </p:spTree>
    <p:extLst>
      <p:ext uri="{BB962C8B-B14F-4D97-AF65-F5344CB8AC3E}">
        <p14:creationId xmlns:p14="http://schemas.microsoft.com/office/powerpoint/2010/main" val="279443499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feld 28">
            <a:extLst>
              <a:ext uri="{FF2B5EF4-FFF2-40B4-BE49-F238E27FC236}">
                <a16:creationId xmlns:a16="http://schemas.microsoft.com/office/drawing/2014/main" id="{41F1E9D0-93BA-081D-B313-5E156912F25F}"/>
              </a:ext>
            </a:extLst>
          </p:cNvPr>
          <p:cNvSpPr txBox="1"/>
          <p:nvPr/>
        </p:nvSpPr>
        <p:spPr>
          <a:xfrm>
            <a:off x="8737601" y="1242585"/>
            <a:ext cx="3711303" cy="9367373"/>
          </a:xfrm>
          <a:prstGeom prst="rect">
            <a:avLst/>
          </a:prstGeom>
          <a:noFill/>
        </p:spPr>
        <p:txBody>
          <a:bodyPr wrap="square">
            <a:spAutoFit/>
          </a:bodyPr>
          <a:lstStyle/>
          <a:p>
            <a:pPr marL="380990" indent="-380990" defTabSz="1219170">
              <a:spcBef>
                <a:spcPts val="800"/>
              </a:spcBef>
              <a:spcAft>
                <a:spcPts val="800"/>
              </a:spcAft>
              <a:buFont typeface="Wingdings"/>
              <a:buChar char="Ø"/>
              <a:defRPr/>
            </a:pPr>
            <a:r>
              <a:rPr lang="de-DE" sz="1600" dirty="0">
                <a:solidFill>
                  <a:srgbClr val="FFFFFF">
                    <a:lumMod val="50000"/>
                  </a:srgbClr>
                </a:solidFill>
                <a:latin typeface="Rambla"/>
                <a:ea typeface="Open Sans"/>
                <a:cs typeface="Open Sans"/>
              </a:rPr>
              <a:t>neue Anforderungen</a:t>
            </a:r>
            <a:br>
              <a:rPr lang="de-DE" sz="1600" dirty="0">
                <a:solidFill>
                  <a:srgbClr val="FFFFFF">
                    <a:lumMod val="50000"/>
                  </a:srgbClr>
                </a:solidFill>
                <a:latin typeface="Rambla"/>
                <a:ea typeface="Open Sans"/>
                <a:cs typeface="Open Sans"/>
              </a:rPr>
            </a:br>
            <a:r>
              <a:rPr lang="de-DE" sz="1600" dirty="0">
                <a:solidFill>
                  <a:srgbClr val="FFFFFF">
                    <a:lumMod val="50000"/>
                  </a:srgbClr>
                </a:solidFill>
                <a:latin typeface="Rambla"/>
                <a:ea typeface="Open Sans"/>
                <a:cs typeface="Open Sans"/>
              </a:rPr>
              <a:t>des Gesetzgebers </a:t>
            </a:r>
          </a:p>
          <a:p>
            <a:pPr marL="380990" indent="-380990" defTabSz="1219170">
              <a:spcBef>
                <a:spcPts val="800"/>
              </a:spcBef>
              <a:spcAft>
                <a:spcPts val="800"/>
              </a:spcAft>
              <a:buFont typeface="Wingdings"/>
              <a:buChar char="Ø"/>
              <a:defRPr/>
            </a:pPr>
            <a:r>
              <a:rPr lang="de-DE" sz="1600" dirty="0">
                <a:solidFill>
                  <a:srgbClr val="FFFFFF">
                    <a:lumMod val="50000"/>
                  </a:srgbClr>
                </a:solidFill>
                <a:latin typeface="Rambla"/>
                <a:ea typeface="Open Sans"/>
                <a:cs typeface="Open Sans"/>
              </a:rPr>
              <a:t>sich digitalisierende Wirtschaft</a:t>
            </a:r>
          </a:p>
          <a:p>
            <a:pPr marL="380990" indent="-380990" defTabSz="1219170">
              <a:spcBef>
                <a:spcPts val="800"/>
              </a:spcBef>
              <a:spcAft>
                <a:spcPts val="800"/>
              </a:spcAft>
              <a:buFont typeface="Wingdings"/>
              <a:buChar char="Ø"/>
              <a:defRPr/>
            </a:pPr>
            <a:r>
              <a:rPr lang="de-DE" sz="1600" dirty="0">
                <a:solidFill>
                  <a:srgbClr val="FFFFFF">
                    <a:lumMod val="50000"/>
                  </a:srgbClr>
                </a:solidFill>
                <a:latin typeface="Rambla"/>
                <a:ea typeface="Open Sans"/>
                <a:cs typeface="Open Sans"/>
              </a:rPr>
              <a:t>Software, KI und Digitalisierte Produkte  </a:t>
            </a:r>
          </a:p>
          <a:p>
            <a:pPr marL="380990" indent="-380990" defTabSz="1219170">
              <a:spcBef>
                <a:spcPts val="800"/>
              </a:spcBef>
              <a:spcAft>
                <a:spcPts val="800"/>
              </a:spcAft>
              <a:buFont typeface="Wingdings"/>
              <a:buChar char="Ø"/>
              <a:defRPr/>
            </a:pPr>
            <a:r>
              <a:rPr lang="de-DE" sz="1600" dirty="0">
                <a:solidFill>
                  <a:srgbClr val="FFFFFF">
                    <a:lumMod val="50000"/>
                  </a:srgbClr>
                </a:solidFill>
                <a:latin typeface="Rambla"/>
                <a:ea typeface="Open Sans"/>
                <a:cs typeface="Open Sans"/>
              </a:rPr>
              <a:t>Produkte verändern sich nach Inverkehrbringen (Updates)</a:t>
            </a:r>
          </a:p>
          <a:p>
            <a:pPr marL="380990" indent="-380990" defTabSz="1219170">
              <a:spcBef>
                <a:spcPts val="800"/>
              </a:spcBef>
              <a:spcAft>
                <a:spcPts val="800"/>
              </a:spcAft>
              <a:buFont typeface="Wingdings"/>
              <a:buChar char="Ø"/>
              <a:defRPr/>
            </a:pPr>
            <a:r>
              <a:rPr lang="de-DE" sz="1600" dirty="0" err="1">
                <a:solidFill>
                  <a:srgbClr val="FFFFFF">
                    <a:lumMod val="50000"/>
                  </a:srgbClr>
                </a:solidFill>
                <a:latin typeface="Rambla"/>
                <a:ea typeface="Open Sans"/>
                <a:cs typeface="Open Sans"/>
              </a:rPr>
              <a:t>Cybersecurity</a:t>
            </a:r>
            <a:r>
              <a:rPr lang="de-DE" sz="1600" dirty="0">
                <a:solidFill>
                  <a:srgbClr val="FFFFFF">
                    <a:lumMod val="50000"/>
                  </a:srgbClr>
                </a:solidFill>
                <a:latin typeface="Rambla"/>
                <a:ea typeface="Open Sans"/>
                <a:cs typeface="Open Sans"/>
              </a:rPr>
              <a:t>, Daten-</a:t>
            </a:r>
            <a:br>
              <a:rPr lang="de-DE" sz="1600" dirty="0">
                <a:solidFill>
                  <a:srgbClr val="FFFFFF">
                    <a:lumMod val="50000"/>
                  </a:srgbClr>
                </a:solidFill>
                <a:latin typeface="Rambla"/>
                <a:ea typeface="Open Sans"/>
                <a:cs typeface="Open Sans"/>
              </a:rPr>
            </a:br>
            <a:r>
              <a:rPr lang="de-DE" sz="1600" dirty="0" err="1">
                <a:solidFill>
                  <a:srgbClr val="FFFFFF">
                    <a:lumMod val="50000"/>
                  </a:srgbClr>
                </a:solidFill>
                <a:latin typeface="Rambla"/>
                <a:ea typeface="Open Sans"/>
                <a:cs typeface="Open Sans"/>
              </a:rPr>
              <a:t>souveränität</a:t>
            </a:r>
            <a:r>
              <a:rPr lang="de-DE" sz="1600" dirty="0">
                <a:solidFill>
                  <a:srgbClr val="FFFFFF">
                    <a:lumMod val="50000"/>
                  </a:srgbClr>
                </a:solidFill>
                <a:latin typeface="Rambla"/>
                <a:ea typeface="Open Sans"/>
                <a:cs typeface="Open Sans"/>
              </a:rPr>
              <a:t>, etc.</a:t>
            </a:r>
          </a:p>
          <a:p>
            <a:pPr marL="380990" indent="-380990" defTabSz="1219170">
              <a:spcBef>
                <a:spcPts val="800"/>
              </a:spcBef>
              <a:spcAft>
                <a:spcPts val="800"/>
              </a:spcAft>
              <a:buFont typeface="Wingdings"/>
              <a:buChar char="Ø"/>
              <a:defRPr/>
            </a:pPr>
            <a:r>
              <a:rPr lang="de-DE" sz="1600" dirty="0">
                <a:solidFill>
                  <a:srgbClr val="FFFFFF">
                    <a:lumMod val="50000"/>
                  </a:srgbClr>
                </a:solidFill>
                <a:latin typeface="Rambla"/>
                <a:ea typeface="Open Sans"/>
                <a:cs typeface="Open Sans"/>
              </a:rPr>
              <a:t>Losgröße 1 der Industrie 4.0</a:t>
            </a:r>
            <a:br>
              <a:rPr lang="de-DE" sz="1600" dirty="0">
                <a:solidFill>
                  <a:srgbClr val="FFFFFF">
                    <a:lumMod val="50000"/>
                  </a:srgbClr>
                </a:solidFill>
                <a:latin typeface="Rambla"/>
                <a:ea typeface="Open Sans"/>
                <a:cs typeface="Open Sans"/>
              </a:rPr>
            </a:br>
            <a:r>
              <a:rPr lang="de-DE" sz="1600" dirty="0">
                <a:solidFill>
                  <a:srgbClr val="FFFFFF">
                    <a:lumMod val="50000"/>
                  </a:srgbClr>
                </a:solidFill>
                <a:latin typeface="Rambla"/>
                <a:ea typeface="Open Sans"/>
                <a:cs typeface="Open Sans"/>
              </a:rPr>
              <a:t>oder AM</a:t>
            </a:r>
          </a:p>
          <a:p>
            <a:pPr marL="380990" indent="-380990" defTabSz="1219170">
              <a:spcBef>
                <a:spcPts val="800"/>
              </a:spcBef>
              <a:spcAft>
                <a:spcPts val="800"/>
              </a:spcAft>
              <a:buFont typeface="Wingdings"/>
              <a:buChar char="Ø"/>
              <a:defRPr/>
            </a:pPr>
            <a:r>
              <a:rPr lang="de-DE" sz="1600" dirty="0">
                <a:solidFill>
                  <a:srgbClr val="FFFFFF">
                    <a:lumMod val="50000"/>
                  </a:srgbClr>
                </a:solidFill>
                <a:latin typeface="Rambla"/>
                <a:ea typeface="Open Sans"/>
                <a:cs typeface="Open Sans"/>
              </a:rPr>
              <a:t>Informationsbedarf aus der Lieferkette</a:t>
            </a:r>
          </a:p>
          <a:p>
            <a:pPr marL="380990" indent="-380990" defTabSz="1219170">
              <a:spcBef>
                <a:spcPts val="800"/>
              </a:spcBef>
              <a:spcAft>
                <a:spcPts val="800"/>
              </a:spcAft>
              <a:buFont typeface="Wingdings"/>
              <a:buChar char="Ø"/>
              <a:defRPr/>
            </a:pPr>
            <a:r>
              <a:rPr lang="de-DE" sz="1600" dirty="0">
                <a:solidFill>
                  <a:srgbClr val="FFFFFF">
                    <a:lumMod val="50000"/>
                  </a:srgbClr>
                </a:solidFill>
                <a:latin typeface="Rambla"/>
                <a:ea typeface="Open Sans"/>
                <a:cs typeface="Open Sans"/>
              </a:rPr>
              <a:t>…</a:t>
            </a:r>
          </a:p>
          <a:p>
            <a:pPr marL="380990" indent="-380990" defTabSz="1219170">
              <a:spcBef>
                <a:spcPts val="800"/>
              </a:spcBef>
              <a:spcAft>
                <a:spcPts val="800"/>
              </a:spcAft>
              <a:buFont typeface="Wingdings"/>
              <a:buChar char="Ø"/>
              <a:defRPr/>
            </a:pPr>
            <a:endParaRPr lang="de-DE" sz="1867" dirty="0">
              <a:solidFill>
                <a:srgbClr val="000000"/>
              </a:solidFill>
              <a:latin typeface="Rambla"/>
              <a:ea typeface="Open Sans"/>
              <a:cs typeface="Open Sans"/>
            </a:endParaRPr>
          </a:p>
          <a:p>
            <a:pPr marL="380990" indent="-380990" defTabSz="1219170">
              <a:spcBef>
                <a:spcPts val="800"/>
              </a:spcBef>
              <a:spcAft>
                <a:spcPts val="800"/>
              </a:spcAft>
              <a:buFont typeface="Wingdings"/>
              <a:buChar char="Ø"/>
              <a:defRPr/>
            </a:pPr>
            <a:endParaRPr lang="de-DE" sz="1867" dirty="0">
              <a:solidFill>
                <a:srgbClr val="000000"/>
              </a:solidFill>
              <a:latin typeface="Rambla"/>
              <a:ea typeface="Open Sans"/>
              <a:cs typeface="Open Sans"/>
            </a:endParaRPr>
          </a:p>
          <a:p>
            <a:pPr marL="380990" indent="-380990" defTabSz="1219170">
              <a:spcBef>
                <a:spcPts val="800"/>
              </a:spcBef>
              <a:spcAft>
                <a:spcPts val="800"/>
              </a:spcAft>
              <a:buFont typeface="Wingdings"/>
              <a:buChar char="Ø"/>
              <a:defRPr/>
            </a:pPr>
            <a:endParaRPr lang="de-DE" sz="1867" dirty="0">
              <a:solidFill>
                <a:srgbClr val="000000"/>
              </a:solidFill>
              <a:latin typeface="Rambla"/>
              <a:ea typeface="Open Sans"/>
              <a:cs typeface="Open Sans"/>
            </a:endParaRPr>
          </a:p>
          <a:p>
            <a:pPr marL="380990" indent="-380990" defTabSz="1219170">
              <a:spcBef>
                <a:spcPts val="800"/>
              </a:spcBef>
              <a:spcAft>
                <a:spcPts val="800"/>
              </a:spcAft>
              <a:buFont typeface="Wingdings"/>
              <a:buChar char="Ø"/>
              <a:defRPr/>
            </a:pPr>
            <a:endParaRPr lang="de-DE" sz="1867" dirty="0">
              <a:solidFill>
                <a:srgbClr val="000000"/>
              </a:solidFill>
              <a:latin typeface="Rambla"/>
            </a:endParaRPr>
          </a:p>
          <a:p>
            <a:pPr marL="380990" indent="-380990" defTabSz="1219170">
              <a:spcBef>
                <a:spcPts val="800"/>
              </a:spcBef>
              <a:spcAft>
                <a:spcPts val="800"/>
              </a:spcAft>
              <a:buFont typeface="Wingdings"/>
              <a:buChar char="Ø"/>
              <a:defRPr/>
            </a:pPr>
            <a:r>
              <a:rPr lang="de-DE" sz="1867" dirty="0">
                <a:solidFill>
                  <a:srgbClr val="000000"/>
                </a:solidFill>
                <a:latin typeface="Rambla"/>
                <a:ea typeface="Open Sans"/>
                <a:cs typeface="Open Sans"/>
              </a:rPr>
              <a:t>ist ein </a:t>
            </a:r>
            <a:r>
              <a:rPr lang="de-DE" sz="1867" b="1" dirty="0">
                <a:solidFill>
                  <a:srgbClr val="00AA6E"/>
                </a:solidFill>
                <a:latin typeface="Rambla"/>
                <a:ea typeface="Open Sans"/>
                <a:cs typeface="Open Sans"/>
              </a:rPr>
              <a:t>kritischer Erfolgsfaktor für die digitale und grüne Transformation</a:t>
            </a:r>
          </a:p>
          <a:p>
            <a:pPr marL="380990" indent="-380990" defTabSz="1219170">
              <a:spcBef>
                <a:spcPts val="800"/>
              </a:spcBef>
              <a:spcAft>
                <a:spcPts val="800"/>
              </a:spcAft>
              <a:buFont typeface="Wingdings"/>
              <a:buChar char="Ø"/>
              <a:defRPr/>
            </a:pPr>
            <a:r>
              <a:rPr lang="de-DE" sz="1867" dirty="0">
                <a:solidFill>
                  <a:srgbClr val="000000"/>
                </a:solidFill>
                <a:latin typeface="Rambla"/>
                <a:ea typeface="Open Sans"/>
                <a:cs typeface="Open Sans"/>
              </a:rPr>
              <a:t>bedarf der gemeinsamen  Heraus-forderung und </a:t>
            </a:r>
            <a:r>
              <a:rPr lang="de-DE" sz="1867" b="1" dirty="0">
                <a:solidFill>
                  <a:srgbClr val="00AA6E"/>
                </a:solidFill>
                <a:latin typeface="Rambla"/>
                <a:ea typeface="Open Sans"/>
                <a:cs typeface="Open Sans"/>
              </a:rPr>
              <a:t>Aufgabe der QI-Akteure und der Wirtschaft</a:t>
            </a:r>
          </a:p>
        </p:txBody>
      </p:sp>
      <p:sp>
        <p:nvSpPr>
          <p:cNvPr id="2" name="Titel 1">
            <a:extLst>
              <a:ext uri="{FF2B5EF4-FFF2-40B4-BE49-F238E27FC236}">
                <a16:creationId xmlns:a16="http://schemas.microsoft.com/office/drawing/2014/main" id="{2B1D4C74-F24D-94D8-480A-660A89512F16}"/>
              </a:ext>
            </a:extLst>
          </p:cNvPr>
          <p:cNvSpPr>
            <a:spLocks noGrp="1"/>
          </p:cNvSpPr>
          <p:nvPr>
            <p:ph type="title"/>
          </p:nvPr>
        </p:nvSpPr>
        <p:spPr>
          <a:xfrm>
            <a:off x="600000" y="561510"/>
            <a:ext cx="11683440" cy="800852"/>
          </a:xfrm>
        </p:spPr>
        <p:txBody>
          <a:bodyPr/>
          <a:lstStyle/>
          <a:p>
            <a:r>
              <a:rPr lang="de-DE" sz="2667" dirty="0">
                <a:latin typeface="Rambla"/>
                <a:ea typeface="Open Sans"/>
                <a:cs typeface="Open Sans"/>
              </a:rPr>
              <a:t>Die Qualitätsinfrastruktur (QI) in der Twin-Transition </a:t>
            </a:r>
            <a:br>
              <a:rPr lang="de-DE" sz="2667" dirty="0">
                <a:latin typeface="Rambla"/>
                <a:ea typeface="Open Sans"/>
                <a:cs typeface="Open Sans"/>
              </a:rPr>
            </a:br>
            <a:r>
              <a:rPr lang="de-DE" sz="2667" dirty="0">
                <a:latin typeface="Rambla"/>
                <a:ea typeface="Open Sans"/>
                <a:cs typeface="Open Sans"/>
              </a:rPr>
              <a:t>Entwicklung einer QI der Zukunft</a:t>
            </a:r>
            <a:endParaRPr lang="de-DE" sz="2667" dirty="0"/>
          </a:p>
        </p:txBody>
      </p:sp>
      <p:sp>
        <p:nvSpPr>
          <p:cNvPr id="5" name="Foliennummernplatzhalter 4">
            <a:extLst>
              <a:ext uri="{FF2B5EF4-FFF2-40B4-BE49-F238E27FC236}">
                <a16:creationId xmlns:a16="http://schemas.microsoft.com/office/drawing/2014/main" id="{2517CEE9-4501-E2C6-2DDC-0743FA6A9EA5}"/>
              </a:ext>
            </a:extLst>
          </p:cNvPr>
          <p:cNvSpPr>
            <a:spLocks noGrp="1"/>
          </p:cNvSpPr>
          <p:nvPr>
            <p:ph type="sldNum" sz="quarter" idx="12"/>
          </p:nvPr>
        </p:nvSpPr>
        <p:spPr/>
        <p:txBody>
          <a:bodyPr/>
          <a:lstStyle/>
          <a:p>
            <a:pPr defTabSz="1219170">
              <a:defRPr/>
            </a:pPr>
            <a:fld id="{0287387A-42D8-40DE-80E5-2AD5D41DE7C3}" type="slidenum">
              <a:rPr lang="de-DE">
                <a:solidFill>
                  <a:srgbClr val="2C50A0"/>
                </a:solidFill>
              </a:rPr>
              <a:pPr defTabSz="1219170">
                <a:defRPr/>
              </a:pPr>
              <a:t>48</a:t>
            </a:fld>
            <a:endParaRPr lang="de-DE">
              <a:solidFill>
                <a:srgbClr val="2C50A0"/>
              </a:solidFill>
            </a:endParaRPr>
          </a:p>
        </p:txBody>
      </p:sp>
      <p:sp>
        <p:nvSpPr>
          <p:cNvPr id="16" name="Fußzeilenplatzhalter 3">
            <a:extLst>
              <a:ext uri="{FF2B5EF4-FFF2-40B4-BE49-F238E27FC236}">
                <a16:creationId xmlns:a16="http://schemas.microsoft.com/office/drawing/2014/main" id="{9B3E2C56-C575-4989-A914-317C78F19F22}"/>
              </a:ext>
            </a:extLst>
          </p:cNvPr>
          <p:cNvSpPr>
            <a:spLocks noGrp="1"/>
          </p:cNvSpPr>
          <p:nvPr>
            <p:ph type="ftr" sz="quarter" idx="11"/>
          </p:nvPr>
        </p:nvSpPr>
        <p:spPr>
          <a:xfrm>
            <a:off x="1679509" y="6288001"/>
            <a:ext cx="7488832" cy="366183"/>
          </a:xfrm>
        </p:spPr>
        <p:txBody>
          <a:bodyPr/>
          <a:lstStyle/>
          <a:p>
            <a:pPr defTabSz="1219170">
              <a:defRPr/>
            </a:pPr>
            <a:r>
              <a:rPr lang="de-DE" dirty="0">
                <a:solidFill>
                  <a:srgbClr val="2C50A0"/>
                </a:solidFill>
              </a:rPr>
              <a:t>Vorstellung der Initiative </a:t>
            </a:r>
          </a:p>
        </p:txBody>
      </p:sp>
      <p:sp>
        <p:nvSpPr>
          <p:cNvPr id="18" name="Inhaltsplatzhalter 5">
            <a:extLst>
              <a:ext uri="{FF2B5EF4-FFF2-40B4-BE49-F238E27FC236}">
                <a16:creationId xmlns:a16="http://schemas.microsoft.com/office/drawing/2014/main" id="{A1E60AEC-F0A8-C5F0-3661-7D61B09290DE}"/>
              </a:ext>
            </a:extLst>
          </p:cNvPr>
          <p:cNvSpPr>
            <a:spLocks noGrp="1"/>
          </p:cNvSpPr>
          <p:nvPr>
            <p:ph sz="quarter" idx="13"/>
          </p:nvPr>
        </p:nvSpPr>
        <p:spPr>
          <a:xfrm>
            <a:off x="490329" y="1728895"/>
            <a:ext cx="8884947" cy="4431199"/>
          </a:xfrm>
        </p:spPr>
        <p:txBody>
          <a:bodyPr vert="horz" lIns="0" tIns="0" rIns="0" bIns="0" rtlCol="0" anchor="t">
            <a:normAutofit/>
          </a:bodyPr>
          <a:lstStyle/>
          <a:p>
            <a:pPr marL="0" indent="0">
              <a:lnSpc>
                <a:spcPts val="2933"/>
              </a:lnSpc>
              <a:spcAft>
                <a:spcPts val="1333"/>
              </a:spcAft>
              <a:buNone/>
            </a:pPr>
            <a:r>
              <a:rPr lang="de-DE" sz="2400" b="1" dirty="0">
                <a:latin typeface="Rambla"/>
                <a:ea typeface="Open Sans"/>
                <a:cs typeface="Open Sans"/>
              </a:rPr>
              <a:t>Die digitale und grüne Transformation </a:t>
            </a:r>
            <a:br>
              <a:rPr lang="de-DE" sz="2400" b="1" dirty="0">
                <a:latin typeface="Rambla"/>
                <a:ea typeface="Open Sans"/>
                <a:cs typeface="Open Sans"/>
              </a:rPr>
            </a:br>
            <a:r>
              <a:rPr lang="de-DE" sz="1600" dirty="0">
                <a:latin typeface="Rambla"/>
                <a:ea typeface="Open Sans"/>
                <a:cs typeface="Open Sans"/>
                <a:sym typeface="Wingdings" panose="05000000000000000000" pitchFamily="2" charset="2"/>
              </a:rPr>
              <a:t> </a:t>
            </a:r>
            <a:r>
              <a:rPr lang="de-DE" sz="1600" dirty="0">
                <a:latin typeface="Rambla"/>
                <a:ea typeface="Open Sans"/>
                <a:cs typeface="Open Sans"/>
              </a:rPr>
              <a:t>neue Herausforderungen  </a:t>
            </a:r>
            <a:r>
              <a:rPr lang="de-DE" sz="1600" dirty="0">
                <a:latin typeface="Rambla"/>
                <a:ea typeface="Open Sans"/>
                <a:cs typeface="Open Sans"/>
                <a:sym typeface="Wingdings" panose="05000000000000000000" pitchFamily="2" charset="2"/>
              </a:rPr>
              <a:t> neue </a:t>
            </a:r>
            <a:r>
              <a:rPr lang="de-DE" sz="1600" dirty="0">
                <a:latin typeface="Rambla"/>
                <a:ea typeface="Open Sans"/>
                <a:cs typeface="Open Sans"/>
              </a:rPr>
              <a:t>Erwartungen  </a:t>
            </a:r>
            <a:r>
              <a:rPr lang="de-DE" sz="1600" dirty="0">
                <a:latin typeface="Rambla"/>
                <a:ea typeface="Open Sans"/>
                <a:cs typeface="Open Sans"/>
                <a:sym typeface="Wingdings" panose="05000000000000000000" pitchFamily="2" charset="2"/>
              </a:rPr>
              <a:t> </a:t>
            </a:r>
            <a:r>
              <a:rPr lang="de-DE" sz="1600" dirty="0">
                <a:latin typeface="Rambla"/>
                <a:ea typeface="Open Sans"/>
                <a:cs typeface="Open Sans"/>
              </a:rPr>
              <a:t>neue Möglichkeiten</a:t>
            </a:r>
          </a:p>
          <a:p>
            <a:pPr marL="0" indent="0">
              <a:lnSpc>
                <a:spcPts val="2000"/>
              </a:lnSpc>
              <a:spcAft>
                <a:spcPts val="1333"/>
              </a:spcAft>
              <a:buNone/>
            </a:pPr>
            <a:r>
              <a:rPr lang="de-DE" sz="2400" b="1" dirty="0">
                <a:latin typeface="Rambla"/>
                <a:ea typeface="Open Sans"/>
                <a:cs typeface="Open Sans"/>
              </a:rPr>
              <a:t>erfordert die Transformation der Qualitätsinfrastruktur! </a:t>
            </a:r>
          </a:p>
          <a:p>
            <a:pPr marL="0" indent="0">
              <a:spcBef>
                <a:spcPts val="1600"/>
              </a:spcBef>
              <a:spcAft>
                <a:spcPts val="1333"/>
              </a:spcAft>
              <a:buNone/>
            </a:pPr>
            <a:r>
              <a:rPr lang="de-DE" sz="1867" b="1" dirty="0">
                <a:solidFill>
                  <a:srgbClr val="28A42B"/>
                </a:solidFill>
                <a:latin typeface="Rambla"/>
                <a:ea typeface="Open Sans"/>
                <a:cs typeface="Open Sans"/>
              </a:rPr>
              <a:t>„QI-Digital“ steht dabei für das Ziel, der Wirtschaft </a:t>
            </a:r>
            <a:r>
              <a:rPr lang="de-DE" sz="1867" dirty="0">
                <a:latin typeface="Rambla"/>
                <a:ea typeface="Open Sans"/>
                <a:cs typeface="Open Sans"/>
              </a:rPr>
              <a:t>in der Digitalisierung</a:t>
            </a:r>
            <a:br>
              <a:rPr lang="de-DE" sz="1867" dirty="0">
                <a:latin typeface="Rambla"/>
                <a:ea typeface="Open Sans"/>
                <a:cs typeface="Open Sans"/>
              </a:rPr>
            </a:br>
            <a:r>
              <a:rPr lang="de-DE" sz="1867" dirty="0">
                <a:latin typeface="Rambla"/>
                <a:ea typeface="Open Sans"/>
                <a:cs typeface="Open Sans"/>
              </a:rPr>
              <a:t>und bei neuen Herausforderungen </a:t>
            </a:r>
            <a:r>
              <a:rPr lang="de-DE" sz="1867" b="1" dirty="0">
                <a:solidFill>
                  <a:srgbClr val="28A42B"/>
                </a:solidFill>
                <a:latin typeface="Rambla"/>
                <a:ea typeface="Open Sans"/>
                <a:cs typeface="Open Sans"/>
              </a:rPr>
              <a:t>ein guter Partner zu sein, indem sie:</a:t>
            </a:r>
          </a:p>
          <a:p>
            <a:pPr marL="1052974" lvl="2" indent="-380990">
              <a:spcBef>
                <a:spcPts val="533"/>
              </a:spcBef>
              <a:spcAft>
                <a:spcPts val="1333"/>
              </a:spcAft>
              <a:buFont typeface="Arial" panose="020B0604020202020204" pitchFamily="34" charset="0"/>
              <a:buChar char="•"/>
            </a:pPr>
            <a:r>
              <a:rPr lang="de-DE" sz="1867" b="1" dirty="0">
                <a:latin typeface="Rambla"/>
                <a:ea typeface="Open Sans"/>
                <a:cs typeface="Open Sans"/>
              </a:rPr>
              <a:t>1)  Produkte &amp; Qualitätsfragen der digitalisierten Welt adressieren kann 	</a:t>
            </a:r>
          </a:p>
          <a:p>
            <a:pPr marL="1052974" lvl="2" indent="-380990">
              <a:spcAft>
                <a:spcPts val="1333"/>
              </a:spcAft>
              <a:buFont typeface="Arial" panose="020B0604020202020204" pitchFamily="34" charset="0"/>
              <a:buChar char="•"/>
            </a:pPr>
            <a:r>
              <a:rPr lang="de-DE" sz="1867" b="1" dirty="0">
                <a:latin typeface="Rambla"/>
                <a:ea typeface="Open Sans"/>
                <a:cs typeface="Open Sans"/>
              </a:rPr>
              <a:t>2)  über alle QI-Elemente hinweg ein schnelleres, effektiveres</a:t>
            </a:r>
            <a:br>
              <a:rPr lang="de-DE" sz="1867" b="1" dirty="0">
                <a:latin typeface="Rambla"/>
                <a:ea typeface="Open Sans"/>
                <a:cs typeface="Open Sans"/>
              </a:rPr>
            </a:br>
            <a:r>
              <a:rPr lang="de-DE" sz="1867" b="1" dirty="0">
                <a:latin typeface="Rambla"/>
                <a:ea typeface="Open Sans"/>
                <a:cs typeface="Open Sans"/>
              </a:rPr>
              <a:t>und effizienteres Ökosystem bietet</a:t>
            </a:r>
          </a:p>
          <a:p>
            <a:pPr marL="1052974" lvl="2" indent="-380990">
              <a:spcAft>
                <a:spcPts val="1333"/>
              </a:spcAft>
              <a:buFont typeface="Arial" panose="020B0604020202020204" pitchFamily="34" charset="0"/>
              <a:buChar char="•"/>
            </a:pPr>
            <a:r>
              <a:rPr lang="de-DE" sz="1867" b="1" dirty="0">
                <a:latin typeface="Rambla"/>
                <a:ea typeface="Open Sans"/>
                <a:cs typeface="Open Sans"/>
              </a:rPr>
              <a:t>3)  bei der ganzheitlichen Betrachtung von Produkten unterstützt </a:t>
            </a:r>
            <a:endParaRPr lang="de-DE" b="1" dirty="0">
              <a:latin typeface="Rambla"/>
              <a:ea typeface="Open Sans"/>
              <a:cs typeface="Open Sans"/>
            </a:endParaRPr>
          </a:p>
          <a:p>
            <a:pPr marL="0" indent="0">
              <a:spcAft>
                <a:spcPts val="1333"/>
              </a:spcAft>
              <a:buNone/>
            </a:pPr>
            <a:endParaRPr lang="de-DE" sz="2400" b="1" dirty="0">
              <a:solidFill>
                <a:schemeClr val="tx2"/>
              </a:solidFill>
              <a:latin typeface="Rambla"/>
              <a:ea typeface="Open Sans"/>
              <a:cs typeface="Open Sans"/>
            </a:endParaRPr>
          </a:p>
          <a:p>
            <a:pPr marL="0" indent="0">
              <a:spcAft>
                <a:spcPts val="1333"/>
              </a:spcAft>
              <a:buNone/>
            </a:pPr>
            <a:endParaRPr lang="de-DE" sz="2400" b="1" dirty="0">
              <a:solidFill>
                <a:schemeClr val="tx2"/>
              </a:solidFill>
              <a:latin typeface="Rambla"/>
              <a:ea typeface="Open Sans"/>
              <a:cs typeface="Open Sans"/>
            </a:endParaRPr>
          </a:p>
          <a:p>
            <a:pPr marL="0" indent="0">
              <a:buNone/>
            </a:pPr>
            <a:endParaRPr lang="de-DE" dirty="0"/>
          </a:p>
        </p:txBody>
      </p:sp>
      <p:sp>
        <p:nvSpPr>
          <p:cNvPr id="13" name="Datumsplatzhalter 2">
            <a:extLst>
              <a:ext uri="{FF2B5EF4-FFF2-40B4-BE49-F238E27FC236}">
                <a16:creationId xmlns:a16="http://schemas.microsoft.com/office/drawing/2014/main" id="{BD3D0941-14EC-471B-A323-89E499421728}"/>
              </a:ext>
            </a:extLst>
          </p:cNvPr>
          <p:cNvSpPr>
            <a:spLocks noGrp="1"/>
          </p:cNvSpPr>
          <p:nvPr>
            <p:ph type="dt" sz="half" idx="10"/>
          </p:nvPr>
        </p:nvSpPr>
        <p:spPr>
          <a:xfrm>
            <a:off x="10425600" y="6288001"/>
            <a:ext cx="1165920" cy="192996"/>
          </a:xfrm>
        </p:spPr>
        <p:txBody>
          <a:bodyPr/>
          <a:lstStyle/>
          <a:p>
            <a:pPr defTabSz="1219170">
              <a:defRPr/>
            </a:pPr>
            <a:r>
              <a:rPr lang="de-DE" dirty="0">
                <a:solidFill>
                  <a:srgbClr val="2C50A0"/>
                </a:solidFill>
              </a:rPr>
              <a:t>2024</a:t>
            </a:r>
          </a:p>
        </p:txBody>
      </p:sp>
      <p:grpSp>
        <p:nvGrpSpPr>
          <p:cNvPr id="3" name="Gruppieren 2">
            <a:extLst>
              <a:ext uri="{FF2B5EF4-FFF2-40B4-BE49-F238E27FC236}">
                <a16:creationId xmlns:a16="http://schemas.microsoft.com/office/drawing/2014/main" id="{9109CF52-A770-2464-04E2-266DF0D803C8}"/>
              </a:ext>
            </a:extLst>
          </p:cNvPr>
          <p:cNvGrpSpPr/>
          <p:nvPr/>
        </p:nvGrpSpPr>
        <p:grpSpPr>
          <a:xfrm>
            <a:off x="13050468" y="1400461"/>
            <a:ext cx="4422689" cy="624531"/>
            <a:chOff x="450000" y="4339861"/>
            <a:chExt cx="4194008" cy="592238"/>
          </a:xfrm>
        </p:grpSpPr>
        <p:sp>
          <p:nvSpPr>
            <p:cNvPr id="4" name="Rechteck 3">
              <a:extLst>
                <a:ext uri="{FF2B5EF4-FFF2-40B4-BE49-F238E27FC236}">
                  <a16:creationId xmlns:a16="http://schemas.microsoft.com/office/drawing/2014/main" id="{BC304B5A-5B09-9D6F-B3C5-33013CE9E3C9}"/>
                </a:ext>
              </a:extLst>
            </p:cNvPr>
            <p:cNvSpPr/>
            <p:nvPr/>
          </p:nvSpPr>
          <p:spPr>
            <a:xfrm>
              <a:off x="450000" y="4339861"/>
              <a:ext cx="4194008" cy="5922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de-DE" sz="2400">
                <a:solidFill>
                  <a:prstClr val="white"/>
                </a:solidFill>
                <a:latin typeface="Rambla Regular"/>
              </a:endParaRPr>
            </a:p>
          </p:txBody>
        </p:sp>
        <p:pic>
          <p:nvPicPr>
            <p:cNvPr id="6" name="Grafik 5" descr="I:\STD\Aktenschrank\Außendarstellung\Logos\DKE_Logo\Logo_DKE_RGB.jpg">
              <a:extLst>
                <a:ext uri="{FF2B5EF4-FFF2-40B4-BE49-F238E27FC236}">
                  <a16:creationId xmlns:a16="http://schemas.microsoft.com/office/drawing/2014/main" id="{90DB5073-0AF3-C84A-DD12-49D7B1B6BCF2}"/>
                </a:ext>
              </a:extLst>
            </p:cNvPr>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57822" y="4522877"/>
              <a:ext cx="578074" cy="224379"/>
            </a:xfrm>
            <a:prstGeom prst="rect">
              <a:avLst/>
            </a:prstGeom>
            <a:noFill/>
            <a:ln>
              <a:noFill/>
            </a:ln>
          </p:spPr>
        </p:pic>
        <p:pic>
          <p:nvPicPr>
            <p:cNvPr id="7" name="Grafik 6" descr="Logo PTB">
              <a:extLst>
                <a:ext uri="{FF2B5EF4-FFF2-40B4-BE49-F238E27FC236}">
                  <a16:creationId xmlns:a16="http://schemas.microsoft.com/office/drawing/2014/main" id="{3F64A663-730F-CC8A-A6A7-A8CB79282F21}"/>
                </a:ext>
              </a:extLst>
            </p:cNvPr>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81767" y="4496896"/>
              <a:ext cx="618225" cy="276339"/>
            </a:xfrm>
            <a:prstGeom prst="rect">
              <a:avLst/>
            </a:prstGeom>
            <a:noFill/>
            <a:ln>
              <a:noFill/>
            </a:ln>
          </p:spPr>
        </p:pic>
        <p:pic>
          <p:nvPicPr>
            <p:cNvPr id="8" name="Grafik 7" descr="I:\STD\Aktenschrank\Außendarstellung\Logos\DIN neu\DIN_RGB_L.png">
              <a:extLst>
                <a:ext uri="{FF2B5EF4-FFF2-40B4-BE49-F238E27FC236}">
                  <a16:creationId xmlns:a16="http://schemas.microsoft.com/office/drawing/2014/main" id="{ECE50486-425B-CD65-8315-D5043D0D0D5B}"/>
                </a:ext>
              </a:extLst>
            </p:cNvPr>
            <p:cNvPicPr/>
            <p:nvPr/>
          </p:nvPicPr>
          <p:blipFill rotWithShape="1">
            <a:blip r:embed="rId5" cstate="screen">
              <a:extLst>
                <a:ext uri="{28A0092B-C50C-407E-A947-70E740481C1C}">
                  <a14:useLocalDpi xmlns:a14="http://schemas.microsoft.com/office/drawing/2010/main"/>
                </a:ext>
              </a:extLst>
            </a:blip>
            <a:srcRect l="14235" t="12244" r="14147" b="49115"/>
            <a:stretch/>
          </p:blipFill>
          <p:spPr bwMode="auto">
            <a:xfrm>
              <a:off x="2339752" y="4480659"/>
              <a:ext cx="405065" cy="308816"/>
            </a:xfrm>
            <a:prstGeom prst="rect">
              <a:avLst/>
            </a:prstGeom>
            <a:noFill/>
            <a:ln>
              <a:noFill/>
            </a:ln>
            <a:extLst>
              <a:ext uri="{53640926-AAD7-44D8-BBD7-CCE9431645EC}">
                <a14:shadowObscured xmlns:a14="http://schemas.microsoft.com/office/drawing/2010/main"/>
              </a:ext>
            </a:extLst>
          </p:spPr>
        </p:pic>
        <p:pic>
          <p:nvPicPr>
            <p:cNvPr id="9" name="Grafik 8" descr="HomepageAlt">
              <a:extLst>
                <a:ext uri="{FF2B5EF4-FFF2-40B4-BE49-F238E27FC236}">
                  <a16:creationId xmlns:a16="http://schemas.microsoft.com/office/drawing/2014/main" id="{C117C438-D83A-7306-C714-6B453F4EA183}"/>
                </a:ext>
              </a:extLst>
            </p:cNvPr>
            <p:cNvPicPr/>
            <p:nvPr/>
          </p:nvPicPr>
          <p:blipFill>
            <a:blip r:embed="rId6" cstate="screen">
              <a:extLst>
                <a:ext uri="{28A0092B-C50C-407E-A947-70E740481C1C}">
                  <a14:useLocalDpi xmlns:a14="http://schemas.microsoft.com/office/drawing/2010/main"/>
                </a:ext>
              </a:extLst>
            </a:blip>
            <a:srcRect/>
            <a:stretch>
              <a:fillRect/>
            </a:stretch>
          </p:blipFill>
          <p:spPr bwMode="auto">
            <a:xfrm>
              <a:off x="611560" y="4446412"/>
              <a:ext cx="538512" cy="377310"/>
            </a:xfrm>
            <a:prstGeom prst="rect">
              <a:avLst/>
            </a:prstGeom>
            <a:noFill/>
            <a:ln>
              <a:noFill/>
            </a:ln>
          </p:spPr>
        </p:pic>
        <p:pic>
          <p:nvPicPr>
            <p:cNvPr id="10" name="Grafik 9" descr="Bildergebnis fÃ¼r dakks">
              <a:extLst>
                <a:ext uri="{FF2B5EF4-FFF2-40B4-BE49-F238E27FC236}">
                  <a16:creationId xmlns:a16="http://schemas.microsoft.com/office/drawing/2014/main" id="{2EBF78DF-B3DC-DB76-2995-8FE1EC022DDD}"/>
                </a:ext>
              </a:extLst>
            </p:cNvPr>
            <p:cNvPicPr/>
            <p:nvPr/>
          </p:nvPicPr>
          <p:blipFill rotWithShape="1">
            <a:blip r:embed="rId7" cstate="screen">
              <a:extLst>
                <a:ext uri="{28A0092B-C50C-407E-A947-70E740481C1C}">
                  <a14:useLocalDpi xmlns:a14="http://schemas.microsoft.com/office/drawing/2010/main"/>
                </a:ext>
              </a:extLst>
            </a:blip>
            <a:srcRect/>
            <a:stretch/>
          </p:blipFill>
          <p:spPr bwMode="auto">
            <a:xfrm>
              <a:off x="1403648" y="4383039"/>
              <a:ext cx="611138" cy="504056"/>
            </a:xfrm>
            <a:prstGeom prst="rect">
              <a:avLst/>
            </a:prstGeom>
            <a:noFill/>
            <a:ln>
              <a:noFill/>
            </a:ln>
          </p:spPr>
        </p:pic>
      </p:grpSp>
      <p:grpSp>
        <p:nvGrpSpPr>
          <p:cNvPr id="28" name="Gruppieren 27">
            <a:extLst>
              <a:ext uri="{FF2B5EF4-FFF2-40B4-BE49-F238E27FC236}">
                <a16:creationId xmlns:a16="http://schemas.microsoft.com/office/drawing/2014/main" id="{777EC5C5-6B90-4A78-FB3B-8B4DDBF59DE2}"/>
              </a:ext>
            </a:extLst>
          </p:cNvPr>
          <p:cNvGrpSpPr/>
          <p:nvPr/>
        </p:nvGrpSpPr>
        <p:grpSpPr>
          <a:xfrm>
            <a:off x="14325528" y="2315379"/>
            <a:ext cx="3568044" cy="1875856"/>
            <a:chOff x="1146801" y="1141130"/>
            <a:chExt cx="6881390" cy="3617807"/>
          </a:xfrm>
        </p:grpSpPr>
        <p:pic>
          <p:nvPicPr>
            <p:cNvPr id="12" name="Picture 8" descr="C:\Users\heb\Downloads\transformation-3746923_1920.jpg">
              <a:extLst>
                <a:ext uri="{FF2B5EF4-FFF2-40B4-BE49-F238E27FC236}">
                  <a16:creationId xmlns:a16="http://schemas.microsoft.com/office/drawing/2014/main" id="{23AFB06B-DA60-FA42-62E9-95DDA3D930BD}"/>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2200590" y="1296714"/>
              <a:ext cx="3277377" cy="218551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D:\transformation-3746923_1920.png">
              <a:extLst>
                <a:ext uri="{FF2B5EF4-FFF2-40B4-BE49-F238E27FC236}">
                  <a16:creationId xmlns:a16="http://schemas.microsoft.com/office/drawing/2014/main" id="{828CD8EF-F0AC-DCFE-D42B-4369109CE675}"/>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2805594" y="2982283"/>
              <a:ext cx="2472697" cy="164891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D:\transformation-3746923_1920.png">
              <a:extLst>
                <a:ext uri="{FF2B5EF4-FFF2-40B4-BE49-F238E27FC236}">
                  <a16:creationId xmlns:a16="http://schemas.microsoft.com/office/drawing/2014/main" id="{C79AF7B7-5CCB-C717-5360-A65EAA8CAE19}"/>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1146801" y="1815636"/>
              <a:ext cx="2490632" cy="166087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D:\transformation-3746923_1920.png">
              <a:extLst>
                <a:ext uri="{FF2B5EF4-FFF2-40B4-BE49-F238E27FC236}">
                  <a16:creationId xmlns:a16="http://schemas.microsoft.com/office/drawing/2014/main" id="{CBCE7E1D-B0D4-2AAB-9EEC-763008BC4769}"/>
                </a:ext>
              </a:extLst>
            </p:cNvPr>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3803541" y="2293465"/>
              <a:ext cx="3371713" cy="224841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D:\transformation-3746923_1920.png">
              <a:extLst>
                <a:ext uri="{FF2B5EF4-FFF2-40B4-BE49-F238E27FC236}">
                  <a16:creationId xmlns:a16="http://schemas.microsoft.com/office/drawing/2014/main" id="{531138B3-487D-8D82-52F8-4CB869974C29}"/>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5641637" y="2091394"/>
              <a:ext cx="2386554" cy="1591468"/>
            </a:xfrm>
            <a:prstGeom prst="rect">
              <a:avLst/>
            </a:prstGeom>
            <a:noFill/>
            <a:extLst>
              <a:ext uri="{909E8E84-426E-40DD-AFC4-6F175D3DCCD1}">
                <a14:hiddenFill xmlns:a14="http://schemas.microsoft.com/office/drawing/2010/main">
                  <a:solidFill>
                    <a:srgbClr val="FFFFFF"/>
                  </a:solidFill>
                </a14:hiddenFill>
              </a:ext>
            </a:extLst>
          </p:spPr>
        </p:pic>
        <p:pic>
          <p:nvPicPr>
            <p:cNvPr id="20" name="Grafik 19" descr="HomepageAlt">
              <a:extLst>
                <a:ext uri="{FF2B5EF4-FFF2-40B4-BE49-F238E27FC236}">
                  <a16:creationId xmlns:a16="http://schemas.microsoft.com/office/drawing/2014/main" id="{9450A912-8EF7-7082-3963-F0C50ED8EDCB}"/>
                </a:ext>
              </a:extLst>
            </p:cNvPr>
            <p:cNvPicPr/>
            <p:nvPr/>
          </p:nvPicPr>
          <p:blipFill>
            <a:blip r:embed="rId13" cstate="screen">
              <a:extLst>
                <a:ext uri="{28A0092B-C50C-407E-A947-70E740481C1C}">
                  <a14:useLocalDpi xmlns:a14="http://schemas.microsoft.com/office/drawing/2010/main"/>
                </a:ext>
              </a:extLst>
            </a:blip>
            <a:srcRect/>
            <a:stretch>
              <a:fillRect/>
            </a:stretch>
          </p:blipFill>
          <p:spPr bwMode="auto">
            <a:xfrm>
              <a:off x="1695098" y="1588860"/>
              <a:ext cx="539312" cy="377871"/>
            </a:xfrm>
            <a:prstGeom prst="rect">
              <a:avLst/>
            </a:prstGeom>
            <a:noFill/>
            <a:ln>
              <a:noFill/>
            </a:ln>
          </p:spPr>
        </p:pic>
        <p:pic>
          <p:nvPicPr>
            <p:cNvPr id="21" name="Grafik 20" descr="Logo PTB">
              <a:extLst>
                <a:ext uri="{FF2B5EF4-FFF2-40B4-BE49-F238E27FC236}">
                  <a16:creationId xmlns:a16="http://schemas.microsoft.com/office/drawing/2014/main" id="{ACB1CEE6-F2CC-971F-EC22-521F34CD0EB7}"/>
                </a:ext>
              </a:extLst>
            </p:cNvPr>
            <p:cNvPicPr/>
            <p:nvPr/>
          </p:nvPicPr>
          <p:blipFill>
            <a:blip r:embed="rId14" cstate="screen">
              <a:extLst>
                <a:ext uri="{28A0092B-C50C-407E-A947-70E740481C1C}">
                  <a14:useLocalDpi xmlns:a14="http://schemas.microsoft.com/office/drawing/2010/main"/>
                </a:ext>
              </a:extLst>
            </a:blip>
            <a:srcRect/>
            <a:stretch>
              <a:fillRect/>
            </a:stretch>
          </p:blipFill>
          <p:spPr bwMode="auto">
            <a:xfrm>
              <a:off x="1461240" y="3161098"/>
              <a:ext cx="548439" cy="245146"/>
            </a:xfrm>
            <a:prstGeom prst="rect">
              <a:avLst/>
            </a:prstGeom>
            <a:noFill/>
            <a:ln>
              <a:noFill/>
            </a:ln>
          </p:spPr>
        </p:pic>
        <p:pic>
          <p:nvPicPr>
            <p:cNvPr id="22" name="Picture 2" descr="https://upload.wikimedia.org/wikipedia/commons/thumb/a/af/Verband_der_Technischen_%C3%9Cberwachungs-Vereine_Logo.svg/1920px-Verband_der_Technischen_%C3%9Cberwachungs-Vereine_Logo.svg.png">
              <a:extLst>
                <a:ext uri="{FF2B5EF4-FFF2-40B4-BE49-F238E27FC236}">
                  <a16:creationId xmlns:a16="http://schemas.microsoft.com/office/drawing/2014/main" id="{BCB97DD6-E5EE-C114-4428-A378C9779775}"/>
                </a:ext>
              </a:extLst>
            </p:cNvPr>
            <p:cNvPicPr>
              <a:picLocks noChangeAspect="1" noChangeArrowheads="1"/>
            </p:cNvPicPr>
            <p:nvPr/>
          </p:nvPicPr>
          <p:blipFill>
            <a:blip r:embed="rId15" cstate="screen">
              <a:duotone>
                <a:srgbClr val="FFFFFF">
                  <a:shade val="45000"/>
                  <a:satMod val="135000"/>
                </a:srgbClr>
                <a:prstClr val="white"/>
              </a:duotone>
              <a:extLst>
                <a:ext uri="{28A0092B-C50C-407E-A947-70E740481C1C}">
                  <a14:useLocalDpi xmlns:a14="http://schemas.microsoft.com/office/drawing/2010/main"/>
                </a:ext>
              </a:extLst>
            </a:blip>
            <a:srcRect/>
            <a:stretch>
              <a:fillRect/>
            </a:stretch>
          </p:blipFill>
          <p:spPr bwMode="auto">
            <a:xfrm>
              <a:off x="5940067" y="4096387"/>
              <a:ext cx="678608" cy="311029"/>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Logo">
              <a:extLst>
                <a:ext uri="{FF2B5EF4-FFF2-40B4-BE49-F238E27FC236}">
                  <a16:creationId xmlns:a16="http://schemas.microsoft.com/office/drawing/2014/main" id="{BD77308E-880E-CBEE-EA8C-150BA7B660F5}"/>
                </a:ext>
              </a:extLst>
            </p:cNvPr>
            <p:cNvPicPr>
              <a:picLocks noChangeAspect="1" noChangeArrowheads="1"/>
            </p:cNvPicPr>
            <p:nvPr/>
          </p:nvPicPr>
          <p:blipFill>
            <a:blip r:embed="rId16" cstate="screen">
              <a:duotone>
                <a:srgbClr val="FFFFFF">
                  <a:shade val="45000"/>
                  <a:satMod val="135000"/>
                </a:srgbClr>
                <a:prstClr val="white"/>
              </a:duotone>
              <a:extLst>
                <a:ext uri="{28A0092B-C50C-407E-A947-70E740481C1C}">
                  <a14:useLocalDpi xmlns:a14="http://schemas.microsoft.com/office/drawing/2010/main"/>
                </a:ext>
              </a:extLst>
            </a:blip>
            <a:srcRect/>
            <a:stretch>
              <a:fillRect/>
            </a:stretch>
          </p:blipFill>
          <p:spPr bwMode="auto">
            <a:xfrm>
              <a:off x="5158427" y="4394886"/>
              <a:ext cx="661939" cy="18927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5" descr="C:\Users\heb\Downloads\germany-1196559.png">
              <a:extLst>
                <a:ext uri="{FF2B5EF4-FFF2-40B4-BE49-F238E27FC236}">
                  <a16:creationId xmlns:a16="http://schemas.microsoft.com/office/drawing/2014/main" id="{7F9FBD92-1F2E-8DA0-C57D-71E69725007F}"/>
                </a:ext>
              </a:extLst>
            </p:cNvPr>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6898749" y="1443243"/>
              <a:ext cx="637245" cy="87776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1" descr="D:\1920px-Deutsche_Akkreditierungsstelle_logo-neu.png">
              <a:extLst>
                <a:ext uri="{FF2B5EF4-FFF2-40B4-BE49-F238E27FC236}">
                  <a16:creationId xmlns:a16="http://schemas.microsoft.com/office/drawing/2014/main" id="{8F1FC719-ED14-6224-A28F-8B032C4163D9}"/>
                </a:ext>
              </a:extLst>
            </p:cNvPr>
            <p:cNvPicPr>
              <a:picLocks noChangeAspect="1" noChangeArrowheads="1"/>
            </p:cNvPicPr>
            <p:nvPr/>
          </p:nvPicPr>
          <p:blipFill rotWithShape="1">
            <a:blip r:embed="rId18" cstate="screen">
              <a:extLst>
                <a:ext uri="{28A0092B-C50C-407E-A947-70E740481C1C}">
                  <a14:useLocalDpi xmlns:a14="http://schemas.microsoft.com/office/drawing/2010/main"/>
                </a:ext>
              </a:extLst>
            </a:blip>
            <a:srcRect/>
            <a:stretch/>
          </p:blipFill>
          <p:spPr bwMode="auto">
            <a:xfrm>
              <a:off x="3346144" y="4335905"/>
              <a:ext cx="545168" cy="423032"/>
            </a:xfrm>
            <a:prstGeom prst="rect">
              <a:avLst/>
            </a:prstGeom>
            <a:noFill/>
            <a:extLst>
              <a:ext uri="{909E8E84-426E-40DD-AFC4-6F175D3DCCD1}">
                <a14:hiddenFill xmlns:a14="http://schemas.microsoft.com/office/drawing/2010/main">
                  <a:solidFill>
                    <a:srgbClr val="FFFFFF"/>
                  </a:solidFill>
                </a14:hiddenFill>
              </a:ext>
            </a:extLst>
          </p:spPr>
        </p:pic>
        <p:pic>
          <p:nvPicPr>
            <p:cNvPr id="26" name="Grafik 25" descr="I:\STD\Aktenschrank\Außendarstellung\Logos\DIN neu\DIN_RGB_L.png">
              <a:extLst>
                <a:ext uri="{FF2B5EF4-FFF2-40B4-BE49-F238E27FC236}">
                  <a16:creationId xmlns:a16="http://schemas.microsoft.com/office/drawing/2014/main" id="{EDD6CB08-932B-2EEB-F8DA-3BEDA1750A44}"/>
                </a:ext>
              </a:extLst>
            </p:cNvPr>
            <p:cNvPicPr/>
            <p:nvPr/>
          </p:nvPicPr>
          <p:blipFill rotWithShape="1">
            <a:blip r:embed="rId19" cstate="screen">
              <a:extLst>
                <a:ext uri="{28A0092B-C50C-407E-A947-70E740481C1C}">
                  <a14:useLocalDpi xmlns:a14="http://schemas.microsoft.com/office/drawing/2010/main"/>
                </a:ext>
              </a:extLst>
            </a:blip>
            <a:srcRect l="14235" t="12244" r="14147" b="49115"/>
            <a:stretch/>
          </p:blipFill>
          <p:spPr bwMode="auto">
            <a:xfrm>
              <a:off x="3641796" y="1141130"/>
              <a:ext cx="382549" cy="291650"/>
            </a:xfrm>
            <a:prstGeom prst="rect">
              <a:avLst/>
            </a:prstGeom>
            <a:noFill/>
            <a:ln>
              <a:noFill/>
            </a:ln>
            <a:extLst>
              <a:ext uri="{53640926-AAD7-44D8-BBD7-CCE9431645EC}">
                <a14:shadowObscured xmlns:a14="http://schemas.microsoft.com/office/drawing/2010/main"/>
              </a:ext>
            </a:extLst>
          </p:spPr>
        </p:pic>
        <p:pic>
          <p:nvPicPr>
            <p:cNvPr id="27" name="Grafik 26" descr="I:\STD\Aktenschrank\Außendarstellung\Logos\DKE_Logo\Logo_DKE_RGB.jpg">
              <a:extLst>
                <a:ext uri="{FF2B5EF4-FFF2-40B4-BE49-F238E27FC236}">
                  <a16:creationId xmlns:a16="http://schemas.microsoft.com/office/drawing/2014/main" id="{A6042DEA-844D-6B41-790A-A24FC282D419}"/>
                </a:ext>
              </a:extLst>
            </p:cNvPr>
            <p:cNvPicPr/>
            <p:nvPr/>
          </p:nvPicPr>
          <p:blipFill>
            <a:blip r:embed="rId20" cstate="screen">
              <a:extLst>
                <a:ext uri="{28A0092B-C50C-407E-A947-70E740481C1C}">
                  <a14:useLocalDpi xmlns:a14="http://schemas.microsoft.com/office/drawing/2010/main"/>
                </a:ext>
              </a:extLst>
            </a:blip>
            <a:srcRect/>
            <a:stretch>
              <a:fillRect/>
            </a:stretch>
          </p:blipFill>
          <p:spPr bwMode="auto">
            <a:xfrm>
              <a:off x="4289088" y="1466638"/>
              <a:ext cx="495848" cy="192463"/>
            </a:xfrm>
            <a:prstGeom prst="rect">
              <a:avLst/>
            </a:prstGeom>
            <a:noFill/>
            <a:ln>
              <a:noFill/>
            </a:ln>
          </p:spPr>
        </p:pic>
      </p:grpSp>
      <p:sp>
        <p:nvSpPr>
          <p:cNvPr id="31" name="Rechteck: abgerundete Ecken 30">
            <a:extLst>
              <a:ext uri="{FF2B5EF4-FFF2-40B4-BE49-F238E27FC236}">
                <a16:creationId xmlns:a16="http://schemas.microsoft.com/office/drawing/2014/main" id="{A7EB1ED3-0119-5065-938A-E89181A71B8F}"/>
              </a:ext>
            </a:extLst>
          </p:cNvPr>
          <p:cNvSpPr/>
          <p:nvPr/>
        </p:nvSpPr>
        <p:spPr>
          <a:xfrm rot="20539834">
            <a:off x="254883" y="4272913"/>
            <a:ext cx="1046604" cy="293867"/>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1219170">
              <a:defRPr/>
            </a:pPr>
            <a:r>
              <a:rPr lang="de-DE" sz="1400" dirty="0">
                <a:solidFill>
                  <a:srgbClr val="000000"/>
                </a:solidFill>
                <a:latin typeface="Calibri"/>
              </a:rPr>
              <a:t>Sicherheit</a:t>
            </a:r>
          </a:p>
        </p:txBody>
      </p:sp>
      <p:sp>
        <p:nvSpPr>
          <p:cNvPr id="34" name="Rechteck: abgerundete Ecken 33">
            <a:extLst>
              <a:ext uri="{FF2B5EF4-FFF2-40B4-BE49-F238E27FC236}">
                <a16:creationId xmlns:a16="http://schemas.microsoft.com/office/drawing/2014/main" id="{9A46EAA9-A7C4-9358-0DC6-3648C2E0A92C}"/>
              </a:ext>
            </a:extLst>
          </p:cNvPr>
          <p:cNvSpPr/>
          <p:nvPr/>
        </p:nvSpPr>
        <p:spPr>
          <a:xfrm rot="20539834">
            <a:off x="254885" y="4912956"/>
            <a:ext cx="1046604" cy="29386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1219170">
              <a:defRPr/>
            </a:pPr>
            <a:r>
              <a:rPr lang="de-DE" sz="1400" dirty="0">
                <a:solidFill>
                  <a:srgbClr val="000000"/>
                </a:solidFill>
                <a:latin typeface="Calibri"/>
              </a:rPr>
              <a:t>Effizienz</a:t>
            </a:r>
          </a:p>
        </p:txBody>
      </p:sp>
      <p:sp>
        <p:nvSpPr>
          <p:cNvPr id="35" name="Rechteck: abgerundete Ecken 34">
            <a:extLst>
              <a:ext uri="{FF2B5EF4-FFF2-40B4-BE49-F238E27FC236}">
                <a16:creationId xmlns:a16="http://schemas.microsoft.com/office/drawing/2014/main" id="{D94D5BE2-6046-677F-1F0B-8D3152ED268D}"/>
              </a:ext>
            </a:extLst>
          </p:cNvPr>
          <p:cNvSpPr/>
          <p:nvPr/>
        </p:nvSpPr>
        <p:spPr>
          <a:xfrm rot="20539834">
            <a:off x="56019" y="5552740"/>
            <a:ext cx="1407053" cy="28937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defTabSz="1219170">
              <a:defRPr/>
            </a:pPr>
            <a:r>
              <a:rPr lang="de-DE" sz="1400" dirty="0">
                <a:solidFill>
                  <a:srgbClr val="000000"/>
                </a:solidFill>
                <a:latin typeface="Calibri"/>
              </a:rPr>
              <a:t>Nachhaltigkeit</a:t>
            </a:r>
          </a:p>
        </p:txBody>
      </p:sp>
      <p:sp>
        <p:nvSpPr>
          <p:cNvPr id="36" name="Titel 1">
            <a:extLst>
              <a:ext uri="{FF2B5EF4-FFF2-40B4-BE49-F238E27FC236}">
                <a16:creationId xmlns:a16="http://schemas.microsoft.com/office/drawing/2014/main" id="{F0C337F4-E64C-279C-7E80-1188307C8E6E}"/>
              </a:ext>
            </a:extLst>
          </p:cNvPr>
          <p:cNvSpPr txBox="1">
            <a:spLocks/>
          </p:cNvSpPr>
          <p:nvPr/>
        </p:nvSpPr>
        <p:spPr>
          <a:xfrm>
            <a:off x="12810749" y="24400"/>
            <a:ext cx="5310303" cy="741861"/>
          </a:xfrm>
          <a:prstGeom prst="rect">
            <a:avLst/>
          </a:prstGeom>
        </p:spPr>
        <p:txBody>
          <a:bodyPr vert="horz" lIns="0" tIns="0" rIns="0" bIns="0" rtlCol="0" anchor="ctr" anchorCtr="0">
            <a:noAutofit/>
          </a:bodyPr>
          <a:lstStyle>
            <a:lvl1pPr algn="l" defTabSz="914400" rtl="0" eaLnBrk="1" latinLnBrk="0" hangingPunct="1">
              <a:lnSpc>
                <a:spcPts val="2500"/>
              </a:lnSpc>
              <a:spcBef>
                <a:spcPct val="0"/>
              </a:spcBef>
              <a:buNone/>
              <a:defRPr sz="2200" b="1" i="1" kern="1200" baseline="0">
                <a:solidFill>
                  <a:schemeClr val="tx2"/>
                </a:solidFill>
                <a:latin typeface="Rambla" panose="02000503000000020004" pitchFamily="2" charset="77"/>
                <a:ea typeface="Open Sans" panose="020B0606030504020204" pitchFamily="34" charset="0"/>
                <a:cs typeface="Open Sans" panose="020B0606030504020204" pitchFamily="34" charset="0"/>
              </a:defRPr>
            </a:lvl1pPr>
          </a:lstStyle>
          <a:p>
            <a:pPr defTabSz="1219170">
              <a:lnSpc>
                <a:spcPct val="100000"/>
              </a:lnSpc>
              <a:defRPr/>
            </a:pPr>
            <a:r>
              <a:rPr lang="de-DE" sz="3200" kern="0" dirty="0">
                <a:solidFill>
                  <a:srgbClr val="00B050"/>
                </a:solidFill>
                <a:latin typeface="Rambla"/>
                <a:ea typeface="Open Sans"/>
                <a:cs typeface="Open Sans"/>
                <a:sym typeface="Wingdings" panose="05000000000000000000" pitchFamily="2" charset="2"/>
              </a:rPr>
              <a:t>eine digitale &amp;</a:t>
            </a:r>
            <a:br>
              <a:rPr lang="de-DE" sz="3200" kern="0" dirty="0">
                <a:solidFill>
                  <a:srgbClr val="00B050"/>
                </a:solidFill>
                <a:latin typeface="Rambla"/>
                <a:ea typeface="Open Sans"/>
                <a:cs typeface="Open Sans"/>
                <a:sym typeface="Wingdings" panose="05000000000000000000" pitchFamily="2" charset="2"/>
              </a:rPr>
            </a:br>
            <a:r>
              <a:rPr lang="de-DE" sz="3200" kern="0" dirty="0">
                <a:solidFill>
                  <a:srgbClr val="00B050"/>
                </a:solidFill>
                <a:latin typeface="Rambla"/>
                <a:ea typeface="Open Sans"/>
                <a:cs typeface="Open Sans"/>
                <a:sym typeface="Wingdings" panose="05000000000000000000" pitchFamily="2" charset="2"/>
              </a:rPr>
              <a:t>führende QI:</a:t>
            </a:r>
            <a:endParaRPr lang="de-DE" sz="3200" kern="0" dirty="0">
              <a:solidFill>
                <a:srgbClr val="00B050"/>
              </a:solidFill>
            </a:endParaRPr>
          </a:p>
        </p:txBody>
      </p:sp>
      <p:sp>
        <p:nvSpPr>
          <p:cNvPr id="37" name="Textfeld 36">
            <a:extLst>
              <a:ext uri="{FF2B5EF4-FFF2-40B4-BE49-F238E27FC236}">
                <a16:creationId xmlns:a16="http://schemas.microsoft.com/office/drawing/2014/main" id="{C5F3EF2F-D3C8-E740-3949-B387021BA161}"/>
              </a:ext>
            </a:extLst>
          </p:cNvPr>
          <p:cNvSpPr txBox="1"/>
          <p:nvPr/>
        </p:nvSpPr>
        <p:spPr>
          <a:xfrm>
            <a:off x="12577492" y="4521330"/>
            <a:ext cx="3993772" cy="3191195"/>
          </a:xfrm>
          <a:prstGeom prst="rect">
            <a:avLst/>
          </a:prstGeom>
          <a:noFill/>
        </p:spPr>
        <p:txBody>
          <a:bodyPr wrap="square">
            <a:spAutoFit/>
          </a:bodyPr>
          <a:lstStyle/>
          <a:p>
            <a:pPr marL="380990" indent="-380990" defTabSz="1219170">
              <a:spcBef>
                <a:spcPts val="1600"/>
              </a:spcBef>
              <a:spcAft>
                <a:spcPts val="400"/>
              </a:spcAft>
              <a:buFont typeface="Wingdings"/>
              <a:buChar char="Ø"/>
              <a:defRPr/>
            </a:pPr>
            <a:r>
              <a:rPr lang="de-DE" sz="1867" dirty="0">
                <a:solidFill>
                  <a:srgbClr val="000000"/>
                </a:solidFill>
                <a:latin typeface="Rambla"/>
                <a:ea typeface="Open Sans"/>
                <a:cs typeface="Open Sans"/>
              </a:rPr>
              <a:t>ist ein </a:t>
            </a:r>
            <a:r>
              <a:rPr lang="de-DE" sz="1867" b="1" dirty="0">
                <a:solidFill>
                  <a:srgbClr val="00AA6E"/>
                </a:solidFill>
                <a:latin typeface="Rambla"/>
                <a:ea typeface="Open Sans"/>
                <a:cs typeface="Open Sans"/>
              </a:rPr>
              <a:t>internationaler Wettbewerbsvorteil</a:t>
            </a:r>
            <a:r>
              <a:rPr lang="de-DE" sz="1867" b="1" dirty="0">
                <a:solidFill>
                  <a:srgbClr val="000000"/>
                </a:solidFill>
                <a:latin typeface="Rambla"/>
                <a:ea typeface="Open Sans"/>
                <a:cs typeface="Open Sans"/>
              </a:rPr>
              <a:t> </a:t>
            </a:r>
            <a:r>
              <a:rPr lang="de-DE" sz="1867" dirty="0">
                <a:solidFill>
                  <a:srgbClr val="000000"/>
                </a:solidFill>
                <a:latin typeface="Rambla"/>
                <a:ea typeface="Open Sans"/>
                <a:cs typeface="Open Sans"/>
              </a:rPr>
              <a:t>für die deutsche Wirtschaft </a:t>
            </a:r>
            <a:endParaRPr lang="de-DE" sz="1867" dirty="0">
              <a:solidFill>
                <a:srgbClr val="000000"/>
              </a:solidFill>
              <a:latin typeface="Rambla"/>
            </a:endParaRPr>
          </a:p>
          <a:p>
            <a:pPr marL="380990" indent="-380990" defTabSz="1219170">
              <a:spcBef>
                <a:spcPts val="1600"/>
              </a:spcBef>
              <a:spcAft>
                <a:spcPts val="400"/>
              </a:spcAft>
              <a:buFont typeface="Wingdings"/>
              <a:buChar char="Ø"/>
              <a:defRPr/>
            </a:pPr>
            <a:r>
              <a:rPr lang="de-DE" sz="1867" dirty="0">
                <a:solidFill>
                  <a:srgbClr val="000000"/>
                </a:solidFill>
                <a:latin typeface="Rambla"/>
                <a:ea typeface="Open Sans"/>
                <a:cs typeface="Open Sans"/>
              </a:rPr>
              <a:t>ist ein </a:t>
            </a:r>
            <a:r>
              <a:rPr lang="de-DE" sz="1867" b="1" dirty="0">
                <a:solidFill>
                  <a:srgbClr val="00AA6E"/>
                </a:solidFill>
                <a:latin typeface="Rambla"/>
                <a:ea typeface="Open Sans"/>
                <a:cs typeface="Open Sans"/>
              </a:rPr>
              <a:t>kritischer Erfolgsfaktor für die digitale und grüne Transformation</a:t>
            </a:r>
          </a:p>
          <a:p>
            <a:pPr marL="380990" indent="-380990" defTabSz="1219170">
              <a:spcBef>
                <a:spcPts val="1600"/>
              </a:spcBef>
              <a:spcAft>
                <a:spcPts val="400"/>
              </a:spcAft>
              <a:buFont typeface="Wingdings"/>
              <a:buChar char="Ø"/>
              <a:defRPr/>
            </a:pPr>
            <a:r>
              <a:rPr lang="de-DE" sz="1867" dirty="0">
                <a:solidFill>
                  <a:srgbClr val="000000"/>
                </a:solidFill>
                <a:latin typeface="Rambla"/>
                <a:ea typeface="Open Sans"/>
                <a:cs typeface="Open Sans"/>
              </a:rPr>
              <a:t>bedarf der gemeinsamen  Heraus-forderung und </a:t>
            </a:r>
            <a:r>
              <a:rPr lang="de-DE" sz="1867" b="1" dirty="0">
                <a:solidFill>
                  <a:srgbClr val="00AA6E"/>
                </a:solidFill>
                <a:latin typeface="Rambla"/>
                <a:ea typeface="Open Sans"/>
                <a:cs typeface="Open Sans"/>
              </a:rPr>
              <a:t>Aufgabe der QI-Akteure und der Wirtschaft</a:t>
            </a:r>
          </a:p>
        </p:txBody>
      </p:sp>
    </p:spTree>
    <p:extLst>
      <p:ext uri="{BB962C8B-B14F-4D97-AF65-F5344CB8AC3E}">
        <p14:creationId xmlns:p14="http://schemas.microsoft.com/office/powerpoint/2010/main" val="11567370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508B3C-A9FF-E131-F3E2-8B0FDBD846FE}"/>
              </a:ext>
            </a:extLst>
          </p:cNvPr>
          <p:cNvSpPr>
            <a:spLocks noGrp="1"/>
          </p:cNvSpPr>
          <p:nvPr>
            <p:ph type="title"/>
          </p:nvPr>
        </p:nvSpPr>
        <p:spPr/>
        <p:txBody>
          <a:bodyPr anchor="ctr"/>
          <a:lstStyle/>
          <a:p>
            <a:r>
              <a:rPr lang="de-DE" dirty="0">
                <a:solidFill>
                  <a:schemeClr val="accent2"/>
                </a:solidFill>
              </a:rPr>
              <a:t>Initiative </a:t>
            </a:r>
            <a:r>
              <a:rPr lang="de-DE" dirty="0" err="1">
                <a:solidFill>
                  <a:schemeClr val="accent2"/>
                </a:solidFill>
              </a:rPr>
              <a:t>QI-Digital</a:t>
            </a:r>
            <a:endParaRPr lang="de-DE" dirty="0"/>
          </a:p>
        </p:txBody>
      </p:sp>
      <p:sp>
        <p:nvSpPr>
          <p:cNvPr id="5" name="Foliennummernplatzhalter 4">
            <a:extLst>
              <a:ext uri="{FF2B5EF4-FFF2-40B4-BE49-F238E27FC236}">
                <a16:creationId xmlns:a16="http://schemas.microsoft.com/office/drawing/2014/main" id="{DC8A77B9-F693-5E2C-7BC6-03E97FDC9E12}"/>
              </a:ext>
            </a:extLst>
          </p:cNvPr>
          <p:cNvSpPr>
            <a:spLocks noGrp="1"/>
          </p:cNvSpPr>
          <p:nvPr>
            <p:ph type="sldNum" sz="quarter" idx="12"/>
          </p:nvPr>
        </p:nvSpPr>
        <p:spPr/>
        <p:txBody>
          <a:bodyPr/>
          <a:lstStyle/>
          <a:p>
            <a:pPr defTabSz="1219170">
              <a:defRPr/>
            </a:pPr>
            <a:fld id="{0287387A-42D8-40DE-80E5-2AD5D41DE7C3}" type="slidenum">
              <a:rPr lang="de-DE">
                <a:solidFill>
                  <a:srgbClr val="2C50A0"/>
                </a:solidFill>
              </a:rPr>
              <a:pPr defTabSz="1219170">
                <a:defRPr/>
              </a:pPr>
              <a:t>49</a:t>
            </a:fld>
            <a:endParaRPr lang="de-DE" dirty="0">
              <a:solidFill>
                <a:srgbClr val="2C50A0"/>
              </a:solidFill>
            </a:endParaRPr>
          </a:p>
        </p:txBody>
      </p:sp>
      <p:sp>
        <p:nvSpPr>
          <p:cNvPr id="6" name="Inhaltsplatzhalter 5">
            <a:extLst>
              <a:ext uri="{FF2B5EF4-FFF2-40B4-BE49-F238E27FC236}">
                <a16:creationId xmlns:a16="http://schemas.microsoft.com/office/drawing/2014/main" id="{091B1018-95E1-1590-C4E1-AF86C566F16B}"/>
              </a:ext>
            </a:extLst>
          </p:cNvPr>
          <p:cNvSpPr>
            <a:spLocks noGrp="1"/>
          </p:cNvSpPr>
          <p:nvPr>
            <p:ph sz="quarter" idx="13"/>
          </p:nvPr>
        </p:nvSpPr>
        <p:spPr>
          <a:xfrm>
            <a:off x="600000" y="1796819"/>
            <a:ext cx="11017152" cy="3744416"/>
          </a:xfrm>
        </p:spPr>
        <p:txBody>
          <a:bodyPr>
            <a:noAutofit/>
          </a:bodyPr>
          <a:lstStyle/>
          <a:p>
            <a:pPr marL="0" indent="0" defTabSz="959976">
              <a:spcAft>
                <a:spcPts val="800"/>
              </a:spcAft>
              <a:buNone/>
            </a:pPr>
            <a:r>
              <a:rPr lang="de-DE" sz="1867" b="1" dirty="0"/>
              <a:t>2019 	Gründung Projektgruppe Qualitätsinfrastruktur-Digital (QI-Digital) mit dem </a:t>
            </a:r>
            <a:r>
              <a:rPr lang="de-DE" sz="1867" b="1" dirty="0" err="1"/>
              <a:t>BMWi</a:t>
            </a:r>
            <a:br>
              <a:rPr lang="de-DE" sz="1867" b="1" dirty="0"/>
            </a:br>
            <a:r>
              <a:rPr lang="de-DE" sz="1867" b="1" dirty="0"/>
              <a:t>	Gemeinsames Verständnis und Gemeinsames Zielbild / Vision entwickelt</a:t>
            </a:r>
          </a:p>
          <a:p>
            <a:pPr marL="0" indent="0" defTabSz="959976">
              <a:spcAft>
                <a:spcPts val="800"/>
              </a:spcAft>
              <a:buNone/>
            </a:pPr>
            <a:r>
              <a:rPr lang="de-DE" sz="1867" b="1" dirty="0"/>
              <a:t>2020 	Forschungs-, Transfer- und Umsetzungsagenda an das </a:t>
            </a:r>
            <a:r>
              <a:rPr lang="de-DE" sz="1867" b="1" dirty="0" err="1"/>
              <a:t>BMWi</a:t>
            </a:r>
            <a:r>
              <a:rPr lang="de-DE" sz="1867" b="1" dirty="0"/>
              <a:t> übergeben</a:t>
            </a:r>
          </a:p>
          <a:p>
            <a:pPr marL="0" indent="0" defTabSz="959976">
              <a:spcAft>
                <a:spcPts val="800"/>
              </a:spcAft>
              <a:buNone/>
            </a:pPr>
            <a:r>
              <a:rPr lang="de-DE" sz="1867" b="1" dirty="0"/>
              <a:t>2021 	LOI zur Initiative QI-Digital auf der Hannover Messe</a:t>
            </a:r>
            <a:br>
              <a:rPr lang="de-DE" sz="1867" b="1" dirty="0"/>
            </a:br>
            <a:r>
              <a:rPr lang="de-DE" sz="1867" b="1" dirty="0"/>
              <a:t>	Finanzierung durch Konjunkturpaket - Start der Use Cases H2 / KI / AM</a:t>
            </a:r>
          </a:p>
          <a:p>
            <a:pPr marL="0" indent="0" defTabSz="959976">
              <a:spcAft>
                <a:spcPts val="800"/>
              </a:spcAft>
              <a:buNone/>
            </a:pPr>
            <a:r>
              <a:rPr lang="de-DE" sz="1867" b="1" dirty="0"/>
              <a:t>2022 	Launch der Initiative QI-Digital - QI-Digital Website, Forum, Werkstätten</a:t>
            </a:r>
            <a:br>
              <a:rPr lang="de-DE" sz="1867" b="1" dirty="0"/>
            </a:br>
            <a:r>
              <a:rPr lang="de-DE" sz="1867" b="1" dirty="0"/>
              <a:t>	</a:t>
            </a:r>
            <a:r>
              <a:rPr lang="de-DE" sz="1867" b="1" dirty="0">
                <a:solidFill>
                  <a:schemeClr val="accent2"/>
                </a:solidFill>
              </a:rPr>
              <a:t>Gründung des Beirates </a:t>
            </a:r>
          </a:p>
          <a:p>
            <a:pPr marL="0" indent="0" defTabSz="959976">
              <a:spcAft>
                <a:spcPts val="800"/>
              </a:spcAft>
              <a:buNone/>
            </a:pPr>
            <a:r>
              <a:rPr lang="de-DE" sz="1867" b="1" dirty="0"/>
              <a:t>2023 	Start der Projekte zu Strukturelementen einer digitalen QI </a:t>
            </a:r>
            <a:br>
              <a:rPr lang="de-DE" sz="1867" b="1" dirty="0"/>
            </a:br>
            <a:r>
              <a:rPr lang="de-DE" sz="1867" b="1" dirty="0"/>
              <a:t>    	(Verknüpfung Smart Standards, D-SI, d-</a:t>
            </a:r>
            <a:r>
              <a:rPr lang="de-DE" sz="1867" b="1" dirty="0" err="1"/>
              <a:t>CoC</a:t>
            </a:r>
            <a:r>
              <a:rPr lang="de-DE" sz="1867" b="1" dirty="0"/>
              <a:t>, QI-Cloud, DPP, etc.)</a:t>
            </a:r>
          </a:p>
          <a:p>
            <a:pPr marL="0" indent="0" defTabSz="959976">
              <a:spcAft>
                <a:spcPts val="800"/>
              </a:spcAft>
              <a:buNone/>
            </a:pPr>
            <a:r>
              <a:rPr lang="de-DE" sz="1867" b="1" dirty="0"/>
              <a:t>	</a:t>
            </a:r>
            <a:r>
              <a:rPr lang="de-DE" sz="1867" b="1" dirty="0">
                <a:solidFill>
                  <a:srgbClr val="00B050"/>
                </a:solidFill>
              </a:rPr>
              <a:t>Verstärkte Vernetzung mit Aktivitäten der Häuser und Wirtschaft   </a:t>
            </a:r>
            <a:br>
              <a:rPr lang="de-DE" sz="1867" b="1" dirty="0">
                <a:solidFill>
                  <a:srgbClr val="00B050"/>
                </a:solidFill>
              </a:rPr>
            </a:br>
            <a:r>
              <a:rPr lang="de-DE" sz="1867" b="1" dirty="0">
                <a:solidFill>
                  <a:srgbClr val="00B050"/>
                </a:solidFill>
              </a:rPr>
              <a:t>	Internationale Anknüpfung der Aktivitäten</a:t>
            </a:r>
          </a:p>
          <a:p>
            <a:pPr marL="0" indent="0" defTabSz="959976">
              <a:spcAft>
                <a:spcPts val="800"/>
              </a:spcAft>
              <a:buNone/>
            </a:pPr>
            <a:endParaRPr lang="de-DE" sz="1867" b="1" dirty="0">
              <a:solidFill>
                <a:srgbClr val="00B050"/>
              </a:solidFill>
            </a:endParaRPr>
          </a:p>
          <a:p>
            <a:pPr marL="0" indent="0" defTabSz="959976">
              <a:spcAft>
                <a:spcPts val="800"/>
              </a:spcAft>
              <a:buNone/>
            </a:pPr>
            <a:endParaRPr lang="de-DE" sz="1867" b="1" dirty="0"/>
          </a:p>
        </p:txBody>
      </p:sp>
      <p:pic>
        <p:nvPicPr>
          <p:cNvPr id="3" name="Grafik 2">
            <a:extLst>
              <a:ext uri="{FF2B5EF4-FFF2-40B4-BE49-F238E27FC236}">
                <a16:creationId xmlns:a16="http://schemas.microsoft.com/office/drawing/2014/main" id="{54FE68DD-F84D-7928-08EA-64F592520DF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027732" y="2756926"/>
            <a:ext cx="2978337" cy="3879348"/>
          </a:xfrm>
          <a:prstGeom prst="rect">
            <a:avLst/>
          </a:prstGeom>
          <a:ln>
            <a:solidFill>
              <a:schemeClr val="accent1"/>
            </a:solidFill>
          </a:ln>
        </p:spPr>
      </p:pic>
      <p:grpSp>
        <p:nvGrpSpPr>
          <p:cNvPr id="4" name="Gruppieren 3">
            <a:extLst>
              <a:ext uri="{FF2B5EF4-FFF2-40B4-BE49-F238E27FC236}">
                <a16:creationId xmlns:a16="http://schemas.microsoft.com/office/drawing/2014/main" id="{F8941F11-8FA9-D905-739F-B8FE4646D30C}"/>
              </a:ext>
            </a:extLst>
          </p:cNvPr>
          <p:cNvGrpSpPr/>
          <p:nvPr/>
        </p:nvGrpSpPr>
        <p:grpSpPr>
          <a:xfrm>
            <a:off x="5190282" y="427413"/>
            <a:ext cx="5671321" cy="800851"/>
            <a:chOff x="450000" y="4339861"/>
            <a:chExt cx="4194008" cy="592238"/>
          </a:xfrm>
        </p:grpSpPr>
        <p:sp>
          <p:nvSpPr>
            <p:cNvPr id="7" name="Rechteck 6">
              <a:extLst>
                <a:ext uri="{FF2B5EF4-FFF2-40B4-BE49-F238E27FC236}">
                  <a16:creationId xmlns:a16="http://schemas.microsoft.com/office/drawing/2014/main" id="{C339B72D-F60A-8D8A-0FE4-E19634D90029}"/>
                </a:ext>
              </a:extLst>
            </p:cNvPr>
            <p:cNvSpPr/>
            <p:nvPr/>
          </p:nvSpPr>
          <p:spPr>
            <a:xfrm>
              <a:off x="450000" y="4339861"/>
              <a:ext cx="4194008" cy="5922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de-DE" sz="2400">
                <a:solidFill>
                  <a:prstClr val="white"/>
                </a:solidFill>
                <a:latin typeface="Rambla Regular"/>
              </a:endParaRPr>
            </a:p>
          </p:txBody>
        </p:sp>
        <p:pic>
          <p:nvPicPr>
            <p:cNvPr id="8" name="Grafik 7" descr="I:\STD\Aktenschrank\Außendarstellung\Logos\DKE_Logo\Logo_DKE_RGB.jpg">
              <a:extLst>
                <a:ext uri="{FF2B5EF4-FFF2-40B4-BE49-F238E27FC236}">
                  <a16:creationId xmlns:a16="http://schemas.microsoft.com/office/drawing/2014/main" id="{574B22DC-138F-6CD7-94F1-B2C1104633D4}"/>
                </a:ext>
              </a:extLst>
            </p:cNvPr>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57822" y="4522877"/>
              <a:ext cx="578074" cy="224379"/>
            </a:xfrm>
            <a:prstGeom prst="rect">
              <a:avLst/>
            </a:prstGeom>
            <a:noFill/>
            <a:ln>
              <a:noFill/>
            </a:ln>
          </p:spPr>
        </p:pic>
        <p:pic>
          <p:nvPicPr>
            <p:cNvPr id="9" name="Grafik 8" descr="Logo PTB">
              <a:extLst>
                <a:ext uri="{FF2B5EF4-FFF2-40B4-BE49-F238E27FC236}">
                  <a16:creationId xmlns:a16="http://schemas.microsoft.com/office/drawing/2014/main" id="{2ECFCEEF-FA49-CEC5-5BB0-3E8511406B0E}"/>
                </a:ext>
              </a:extLst>
            </p:cNvPr>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81767" y="4496896"/>
              <a:ext cx="618225" cy="276339"/>
            </a:xfrm>
            <a:prstGeom prst="rect">
              <a:avLst/>
            </a:prstGeom>
            <a:noFill/>
            <a:ln>
              <a:noFill/>
            </a:ln>
          </p:spPr>
        </p:pic>
        <p:pic>
          <p:nvPicPr>
            <p:cNvPr id="10" name="Grafik 9" descr="I:\STD\Aktenschrank\Außendarstellung\Logos\DIN neu\DIN_RGB_L.png">
              <a:extLst>
                <a:ext uri="{FF2B5EF4-FFF2-40B4-BE49-F238E27FC236}">
                  <a16:creationId xmlns:a16="http://schemas.microsoft.com/office/drawing/2014/main" id="{D71766C4-3D92-50BC-AE4C-ED6367855BB8}"/>
                </a:ext>
              </a:extLst>
            </p:cNvPr>
            <p:cNvPicPr/>
            <p:nvPr/>
          </p:nvPicPr>
          <p:blipFill rotWithShape="1">
            <a:blip r:embed="rId5" cstate="screen">
              <a:extLst>
                <a:ext uri="{28A0092B-C50C-407E-A947-70E740481C1C}">
                  <a14:useLocalDpi xmlns:a14="http://schemas.microsoft.com/office/drawing/2010/main"/>
                </a:ext>
              </a:extLst>
            </a:blip>
            <a:srcRect l="14235" t="12244" r="14147" b="49115"/>
            <a:stretch/>
          </p:blipFill>
          <p:spPr bwMode="auto">
            <a:xfrm>
              <a:off x="2339752" y="4480659"/>
              <a:ext cx="405065" cy="308816"/>
            </a:xfrm>
            <a:prstGeom prst="rect">
              <a:avLst/>
            </a:prstGeom>
            <a:noFill/>
            <a:ln>
              <a:noFill/>
            </a:ln>
            <a:extLst>
              <a:ext uri="{53640926-AAD7-44D8-BBD7-CCE9431645EC}">
                <a14:shadowObscured xmlns:a14="http://schemas.microsoft.com/office/drawing/2010/main"/>
              </a:ext>
            </a:extLst>
          </p:spPr>
        </p:pic>
        <p:pic>
          <p:nvPicPr>
            <p:cNvPr id="11" name="Grafik 10" descr="HomepageAlt">
              <a:extLst>
                <a:ext uri="{FF2B5EF4-FFF2-40B4-BE49-F238E27FC236}">
                  <a16:creationId xmlns:a16="http://schemas.microsoft.com/office/drawing/2014/main" id="{039D5454-7DA3-4540-D30C-6AB3B01F9EF7}"/>
                </a:ext>
              </a:extLst>
            </p:cNvPr>
            <p:cNvPicPr/>
            <p:nvPr/>
          </p:nvPicPr>
          <p:blipFill>
            <a:blip r:embed="rId6" cstate="screen">
              <a:extLst>
                <a:ext uri="{28A0092B-C50C-407E-A947-70E740481C1C}">
                  <a14:useLocalDpi xmlns:a14="http://schemas.microsoft.com/office/drawing/2010/main"/>
                </a:ext>
              </a:extLst>
            </a:blip>
            <a:srcRect/>
            <a:stretch>
              <a:fillRect/>
            </a:stretch>
          </p:blipFill>
          <p:spPr bwMode="auto">
            <a:xfrm>
              <a:off x="611560" y="4446412"/>
              <a:ext cx="538512" cy="377310"/>
            </a:xfrm>
            <a:prstGeom prst="rect">
              <a:avLst/>
            </a:prstGeom>
            <a:noFill/>
            <a:ln>
              <a:noFill/>
            </a:ln>
          </p:spPr>
        </p:pic>
        <p:pic>
          <p:nvPicPr>
            <p:cNvPr id="12" name="Grafik 11" descr="Bildergebnis fÃ¼r dakks">
              <a:extLst>
                <a:ext uri="{FF2B5EF4-FFF2-40B4-BE49-F238E27FC236}">
                  <a16:creationId xmlns:a16="http://schemas.microsoft.com/office/drawing/2014/main" id="{307EB484-C440-E5B6-805E-916813BA3A00}"/>
                </a:ext>
              </a:extLst>
            </p:cNvPr>
            <p:cNvPicPr/>
            <p:nvPr/>
          </p:nvPicPr>
          <p:blipFill rotWithShape="1">
            <a:blip r:embed="rId7" cstate="screen">
              <a:extLst>
                <a:ext uri="{28A0092B-C50C-407E-A947-70E740481C1C}">
                  <a14:useLocalDpi xmlns:a14="http://schemas.microsoft.com/office/drawing/2010/main"/>
                </a:ext>
              </a:extLst>
            </a:blip>
            <a:srcRect/>
            <a:stretch/>
          </p:blipFill>
          <p:spPr bwMode="auto">
            <a:xfrm>
              <a:off x="1403648" y="4383039"/>
              <a:ext cx="611138" cy="504056"/>
            </a:xfrm>
            <a:prstGeom prst="rect">
              <a:avLst/>
            </a:prstGeom>
            <a:noFill/>
            <a:ln>
              <a:noFill/>
            </a:ln>
          </p:spPr>
        </p:pic>
      </p:grpSp>
      <p:grpSp>
        <p:nvGrpSpPr>
          <p:cNvPr id="13" name="Gruppieren 12">
            <a:extLst>
              <a:ext uri="{FF2B5EF4-FFF2-40B4-BE49-F238E27FC236}">
                <a16:creationId xmlns:a16="http://schemas.microsoft.com/office/drawing/2014/main" id="{926785FA-D0E2-4B6D-A4D8-174801CD4DD5}"/>
              </a:ext>
            </a:extLst>
          </p:cNvPr>
          <p:cNvGrpSpPr/>
          <p:nvPr/>
        </p:nvGrpSpPr>
        <p:grpSpPr>
          <a:xfrm>
            <a:off x="14325528" y="2315379"/>
            <a:ext cx="3568044" cy="1875856"/>
            <a:chOff x="1146801" y="1141130"/>
            <a:chExt cx="6881390" cy="3617807"/>
          </a:xfrm>
        </p:grpSpPr>
        <p:pic>
          <p:nvPicPr>
            <p:cNvPr id="14" name="Picture 8" descr="C:\Users\heb\Downloads\transformation-3746923_1920.jpg">
              <a:extLst>
                <a:ext uri="{FF2B5EF4-FFF2-40B4-BE49-F238E27FC236}">
                  <a16:creationId xmlns:a16="http://schemas.microsoft.com/office/drawing/2014/main" id="{7BC52506-6E7F-8F4F-8F98-49D3012A498A}"/>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2200590" y="1296714"/>
              <a:ext cx="3277377" cy="218551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D:\transformation-3746923_1920.png">
              <a:extLst>
                <a:ext uri="{FF2B5EF4-FFF2-40B4-BE49-F238E27FC236}">
                  <a16:creationId xmlns:a16="http://schemas.microsoft.com/office/drawing/2014/main" id="{27C949FA-03F4-C756-608D-E4A00995F25F}"/>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2805594" y="2982283"/>
              <a:ext cx="2472697" cy="164891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D:\transformation-3746923_1920.png">
              <a:extLst>
                <a:ext uri="{FF2B5EF4-FFF2-40B4-BE49-F238E27FC236}">
                  <a16:creationId xmlns:a16="http://schemas.microsoft.com/office/drawing/2014/main" id="{D25673A9-6B91-C60E-C457-EE45484EDA03}"/>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1146801" y="1815636"/>
              <a:ext cx="2490632" cy="166087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D:\transformation-3746923_1920.png">
              <a:extLst>
                <a:ext uri="{FF2B5EF4-FFF2-40B4-BE49-F238E27FC236}">
                  <a16:creationId xmlns:a16="http://schemas.microsoft.com/office/drawing/2014/main" id="{A81763EE-85B4-683B-9D95-B027ADD3A4FB}"/>
                </a:ext>
              </a:extLst>
            </p:cNvPr>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3803541" y="2293465"/>
              <a:ext cx="3371713" cy="224841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D:\transformation-3746923_1920.png">
              <a:extLst>
                <a:ext uri="{FF2B5EF4-FFF2-40B4-BE49-F238E27FC236}">
                  <a16:creationId xmlns:a16="http://schemas.microsoft.com/office/drawing/2014/main" id="{0BAE83B1-74F7-F2F3-FCA6-E31822C6571C}"/>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5641637" y="2091394"/>
              <a:ext cx="2386554" cy="1591468"/>
            </a:xfrm>
            <a:prstGeom prst="rect">
              <a:avLst/>
            </a:prstGeom>
            <a:noFill/>
            <a:extLst>
              <a:ext uri="{909E8E84-426E-40DD-AFC4-6F175D3DCCD1}">
                <a14:hiddenFill xmlns:a14="http://schemas.microsoft.com/office/drawing/2010/main">
                  <a:solidFill>
                    <a:srgbClr val="FFFFFF"/>
                  </a:solidFill>
                </a14:hiddenFill>
              </a:ext>
            </a:extLst>
          </p:spPr>
        </p:pic>
        <p:pic>
          <p:nvPicPr>
            <p:cNvPr id="19" name="Grafik 18" descr="HomepageAlt">
              <a:extLst>
                <a:ext uri="{FF2B5EF4-FFF2-40B4-BE49-F238E27FC236}">
                  <a16:creationId xmlns:a16="http://schemas.microsoft.com/office/drawing/2014/main" id="{C8EF9572-DD94-AE11-E329-10D2DBF0D417}"/>
                </a:ext>
              </a:extLst>
            </p:cNvPr>
            <p:cNvPicPr/>
            <p:nvPr/>
          </p:nvPicPr>
          <p:blipFill>
            <a:blip r:embed="rId13" cstate="screen">
              <a:extLst>
                <a:ext uri="{28A0092B-C50C-407E-A947-70E740481C1C}">
                  <a14:useLocalDpi xmlns:a14="http://schemas.microsoft.com/office/drawing/2010/main"/>
                </a:ext>
              </a:extLst>
            </a:blip>
            <a:srcRect/>
            <a:stretch>
              <a:fillRect/>
            </a:stretch>
          </p:blipFill>
          <p:spPr bwMode="auto">
            <a:xfrm>
              <a:off x="1695098" y="1588860"/>
              <a:ext cx="539312" cy="377871"/>
            </a:xfrm>
            <a:prstGeom prst="rect">
              <a:avLst/>
            </a:prstGeom>
            <a:noFill/>
            <a:ln>
              <a:noFill/>
            </a:ln>
          </p:spPr>
        </p:pic>
        <p:pic>
          <p:nvPicPr>
            <p:cNvPr id="20" name="Grafik 19" descr="Logo PTB">
              <a:extLst>
                <a:ext uri="{FF2B5EF4-FFF2-40B4-BE49-F238E27FC236}">
                  <a16:creationId xmlns:a16="http://schemas.microsoft.com/office/drawing/2014/main" id="{EA11C7FF-1794-E0DE-A2D6-4D82EB6D15A5}"/>
                </a:ext>
              </a:extLst>
            </p:cNvPr>
            <p:cNvPicPr/>
            <p:nvPr/>
          </p:nvPicPr>
          <p:blipFill>
            <a:blip r:embed="rId14" cstate="screen">
              <a:extLst>
                <a:ext uri="{28A0092B-C50C-407E-A947-70E740481C1C}">
                  <a14:useLocalDpi xmlns:a14="http://schemas.microsoft.com/office/drawing/2010/main"/>
                </a:ext>
              </a:extLst>
            </a:blip>
            <a:srcRect/>
            <a:stretch>
              <a:fillRect/>
            </a:stretch>
          </p:blipFill>
          <p:spPr bwMode="auto">
            <a:xfrm>
              <a:off x="1461240" y="3161098"/>
              <a:ext cx="548439" cy="245146"/>
            </a:xfrm>
            <a:prstGeom prst="rect">
              <a:avLst/>
            </a:prstGeom>
            <a:noFill/>
            <a:ln>
              <a:noFill/>
            </a:ln>
          </p:spPr>
        </p:pic>
        <p:pic>
          <p:nvPicPr>
            <p:cNvPr id="21" name="Picture 2" descr="https://upload.wikimedia.org/wikipedia/commons/thumb/a/af/Verband_der_Technischen_%C3%9Cberwachungs-Vereine_Logo.svg/1920px-Verband_der_Technischen_%C3%9Cberwachungs-Vereine_Logo.svg.png">
              <a:extLst>
                <a:ext uri="{FF2B5EF4-FFF2-40B4-BE49-F238E27FC236}">
                  <a16:creationId xmlns:a16="http://schemas.microsoft.com/office/drawing/2014/main" id="{C1A5580B-5196-A628-1005-AAE3C1942363}"/>
                </a:ext>
              </a:extLst>
            </p:cNvPr>
            <p:cNvPicPr>
              <a:picLocks noChangeAspect="1" noChangeArrowheads="1"/>
            </p:cNvPicPr>
            <p:nvPr/>
          </p:nvPicPr>
          <p:blipFill>
            <a:blip r:embed="rId15" cstate="screen">
              <a:duotone>
                <a:srgbClr val="FFFFFF">
                  <a:shade val="45000"/>
                  <a:satMod val="135000"/>
                </a:srgbClr>
                <a:prstClr val="white"/>
              </a:duotone>
              <a:extLst>
                <a:ext uri="{28A0092B-C50C-407E-A947-70E740481C1C}">
                  <a14:useLocalDpi xmlns:a14="http://schemas.microsoft.com/office/drawing/2010/main"/>
                </a:ext>
              </a:extLst>
            </a:blip>
            <a:srcRect/>
            <a:stretch>
              <a:fillRect/>
            </a:stretch>
          </p:blipFill>
          <p:spPr bwMode="auto">
            <a:xfrm>
              <a:off x="5940067" y="4096387"/>
              <a:ext cx="678608" cy="311029"/>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Logo">
              <a:extLst>
                <a:ext uri="{FF2B5EF4-FFF2-40B4-BE49-F238E27FC236}">
                  <a16:creationId xmlns:a16="http://schemas.microsoft.com/office/drawing/2014/main" id="{055A36F9-5FC7-A354-C8C8-956FC9959555}"/>
                </a:ext>
              </a:extLst>
            </p:cNvPr>
            <p:cNvPicPr>
              <a:picLocks noChangeAspect="1" noChangeArrowheads="1"/>
            </p:cNvPicPr>
            <p:nvPr/>
          </p:nvPicPr>
          <p:blipFill>
            <a:blip r:embed="rId16" cstate="screen">
              <a:duotone>
                <a:srgbClr val="FFFFFF">
                  <a:shade val="45000"/>
                  <a:satMod val="135000"/>
                </a:srgbClr>
                <a:prstClr val="white"/>
              </a:duotone>
              <a:extLst>
                <a:ext uri="{28A0092B-C50C-407E-A947-70E740481C1C}">
                  <a14:useLocalDpi xmlns:a14="http://schemas.microsoft.com/office/drawing/2010/main"/>
                </a:ext>
              </a:extLst>
            </a:blip>
            <a:srcRect/>
            <a:stretch>
              <a:fillRect/>
            </a:stretch>
          </p:blipFill>
          <p:spPr bwMode="auto">
            <a:xfrm>
              <a:off x="5158427" y="4394886"/>
              <a:ext cx="661939" cy="18927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5" descr="C:\Users\heb\Downloads\germany-1196559.png">
              <a:extLst>
                <a:ext uri="{FF2B5EF4-FFF2-40B4-BE49-F238E27FC236}">
                  <a16:creationId xmlns:a16="http://schemas.microsoft.com/office/drawing/2014/main" id="{6FCD4528-89F2-B4D1-052B-E47A073EA54F}"/>
                </a:ext>
              </a:extLst>
            </p:cNvPr>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6898749" y="1443243"/>
              <a:ext cx="637245" cy="87776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1" descr="D:\1920px-Deutsche_Akkreditierungsstelle_logo-neu.png">
              <a:extLst>
                <a:ext uri="{FF2B5EF4-FFF2-40B4-BE49-F238E27FC236}">
                  <a16:creationId xmlns:a16="http://schemas.microsoft.com/office/drawing/2014/main" id="{B5C121B3-4A84-85E0-C2F8-5BC48465F765}"/>
                </a:ext>
              </a:extLst>
            </p:cNvPr>
            <p:cNvPicPr>
              <a:picLocks noChangeAspect="1" noChangeArrowheads="1"/>
            </p:cNvPicPr>
            <p:nvPr/>
          </p:nvPicPr>
          <p:blipFill rotWithShape="1">
            <a:blip r:embed="rId18" cstate="screen">
              <a:extLst>
                <a:ext uri="{28A0092B-C50C-407E-A947-70E740481C1C}">
                  <a14:useLocalDpi xmlns:a14="http://schemas.microsoft.com/office/drawing/2010/main"/>
                </a:ext>
              </a:extLst>
            </a:blip>
            <a:srcRect/>
            <a:stretch/>
          </p:blipFill>
          <p:spPr bwMode="auto">
            <a:xfrm>
              <a:off x="3346144" y="4335905"/>
              <a:ext cx="545168" cy="423032"/>
            </a:xfrm>
            <a:prstGeom prst="rect">
              <a:avLst/>
            </a:prstGeom>
            <a:noFill/>
            <a:extLst>
              <a:ext uri="{909E8E84-426E-40DD-AFC4-6F175D3DCCD1}">
                <a14:hiddenFill xmlns:a14="http://schemas.microsoft.com/office/drawing/2010/main">
                  <a:solidFill>
                    <a:srgbClr val="FFFFFF"/>
                  </a:solidFill>
                </a14:hiddenFill>
              </a:ext>
            </a:extLst>
          </p:spPr>
        </p:pic>
        <p:pic>
          <p:nvPicPr>
            <p:cNvPr id="25" name="Grafik 24" descr="I:\STD\Aktenschrank\Außendarstellung\Logos\DIN neu\DIN_RGB_L.png">
              <a:extLst>
                <a:ext uri="{FF2B5EF4-FFF2-40B4-BE49-F238E27FC236}">
                  <a16:creationId xmlns:a16="http://schemas.microsoft.com/office/drawing/2014/main" id="{B6E20C2F-55E2-8F90-00AA-21DB20369642}"/>
                </a:ext>
              </a:extLst>
            </p:cNvPr>
            <p:cNvPicPr/>
            <p:nvPr/>
          </p:nvPicPr>
          <p:blipFill rotWithShape="1">
            <a:blip r:embed="rId19" cstate="screen">
              <a:extLst>
                <a:ext uri="{28A0092B-C50C-407E-A947-70E740481C1C}">
                  <a14:useLocalDpi xmlns:a14="http://schemas.microsoft.com/office/drawing/2010/main"/>
                </a:ext>
              </a:extLst>
            </a:blip>
            <a:srcRect l="14235" t="12244" r="14147" b="49115"/>
            <a:stretch/>
          </p:blipFill>
          <p:spPr bwMode="auto">
            <a:xfrm>
              <a:off x="3641796" y="1141130"/>
              <a:ext cx="382549" cy="291650"/>
            </a:xfrm>
            <a:prstGeom prst="rect">
              <a:avLst/>
            </a:prstGeom>
            <a:noFill/>
            <a:ln>
              <a:noFill/>
            </a:ln>
            <a:extLst>
              <a:ext uri="{53640926-AAD7-44D8-BBD7-CCE9431645EC}">
                <a14:shadowObscured xmlns:a14="http://schemas.microsoft.com/office/drawing/2010/main"/>
              </a:ext>
            </a:extLst>
          </p:spPr>
        </p:pic>
        <p:pic>
          <p:nvPicPr>
            <p:cNvPr id="26" name="Grafik 25" descr="I:\STD\Aktenschrank\Außendarstellung\Logos\DKE_Logo\Logo_DKE_RGB.jpg">
              <a:extLst>
                <a:ext uri="{FF2B5EF4-FFF2-40B4-BE49-F238E27FC236}">
                  <a16:creationId xmlns:a16="http://schemas.microsoft.com/office/drawing/2014/main" id="{EC64125A-0048-DAAF-A634-1C51E3672501}"/>
                </a:ext>
              </a:extLst>
            </p:cNvPr>
            <p:cNvPicPr/>
            <p:nvPr/>
          </p:nvPicPr>
          <p:blipFill>
            <a:blip r:embed="rId20" cstate="screen">
              <a:extLst>
                <a:ext uri="{28A0092B-C50C-407E-A947-70E740481C1C}">
                  <a14:useLocalDpi xmlns:a14="http://schemas.microsoft.com/office/drawing/2010/main"/>
                </a:ext>
              </a:extLst>
            </a:blip>
            <a:srcRect/>
            <a:stretch>
              <a:fillRect/>
            </a:stretch>
          </p:blipFill>
          <p:spPr bwMode="auto">
            <a:xfrm>
              <a:off x="4289088" y="1466638"/>
              <a:ext cx="495848" cy="192463"/>
            </a:xfrm>
            <a:prstGeom prst="rect">
              <a:avLst/>
            </a:prstGeom>
            <a:noFill/>
            <a:ln>
              <a:noFill/>
            </a:ln>
          </p:spPr>
        </p:pic>
      </p:grpSp>
      <p:sp>
        <p:nvSpPr>
          <p:cNvPr id="27" name="Fußzeilenplatzhalter 3">
            <a:extLst>
              <a:ext uri="{FF2B5EF4-FFF2-40B4-BE49-F238E27FC236}">
                <a16:creationId xmlns:a16="http://schemas.microsoft.com/office/drawing/2014/main" id="{5FD248A1-066A-9F09-4E98-A9D66044ADD8}"/>
              </a:ext>
            </a:extLst>
          </p:cNvPr>
          <p:cNvSpPr>
            <a:spLocks noGrp="1"/>
          </p:cNvSpPr>
          <p:nvPr>
            <p:ph type="ftr" sz="quarter" idx="11"/>
          </p:nvPr>
        </p:nvSpPr>
        <p:spPr>
          <a:xfrm>
            <a:off x="1679509" y="6288001"/>
            <a:ext cx="7488832" cy="366183"/>
          </a:xfrm>
        </p:spPr>
        <p:txBody>
          <a:bodyPr/>
          <a:lstStyle/>
          <a:p>
            <a:pPr defTabSz="1219170">
              <a:defRPr/>
            </a:pPr>
            <a:r>
              <a:rPr lang="de-DE" dirty="0">
                <a:solidFill>
                  <a:srgbClr val="2C50A0"/>
                </a:solidFill>
              </a:rPr>
              <a:t>Vorstellung der Initiative </a:t>
            </a:r>
          </a:p>
        </p:txBody>
      </p:sp>
    </p:spTree>
    <p:extLst>
      <p:ext uri="{BB962C8B-B14F-4D97-AF65-F5344CB8AC3E}">
        <p14:creationId xmlns:p14="http://schemas.microsoft.com/office/powerpoint/2010/main" val="26795088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2F539E97-6668-0ED6-8260-948ED271248C}"/>
              </a:ext>
            </a:extLst>
          </p:cNvPr>
          <p:cNvPicPr>
            <a:picLocks noChangeAspect="1"/>
          </p:cNvPicPr>
          <p:nvPr/>
        </p:nvPicPr>
        <p:blipFill>
          <a:blip r:embed="rId2">
            <a:alphaModFix amt="46000"/>
          </a:blip>
          <a:stretch>
            <a:fillRect/>
          </a:stretch>
        </p:blipFill>
        <p:spPr>
          <a:xfrm>
            <a:off x="7728182" y="1312896"/>
            <a:ext cx="4054825" cy="1732061"/>
          </a:xfrm>
          <a:prstGeom prst="rect">
            <a:avLst/>
          </a:prstGeom>
        </p:spPr>
      </p:pic>
      <p:sp>
        <p:nvSpPr>
          <p:cNvPr id="7" name="Titel 6">
            <a:extLst>
              <a:ext uri="{FF2B5EF4-FFF2-40B4-BE49-F238E27FC236}">
                <a16:creationId xmlns:a16="http://schemas.microsoft.com/office/drawing/2014/main" id="{E2F41459-D0E5-4C0F-9DBF-C3564DBE25EA}"/>
              </a:ext>
            </a:extLst>
          </p:cNvPr>
          <p:cNvSpPr>
            <a:spLocks noGrp="1"/>
          </p:cNvSpPr>
          <p:nvPr>
            <p:ph type="title"/>
          </p:nvPr>
        </p:nvSpPr>
        <p:spPr/>
        <p:txBody>
          <a:bodyPr/>
          <a:lstStyle/>
          <a:p>
            <a:r>
              <a:rPr lang="de-DE" dirty="0"/>
              <a:t>Internationales Arbeitsfeld</a:t>
            </a:r>
            <a:endParaRPr lang="en-US" dirty="0"/>
          </a:p>
        </p:txBody>
      </p:sp>
      <p:sp>
        <p:nvSpPr>
          <p:cNvPr id="8" name="Textplatzhalter 7">
            <a:extLst>
              <a:ext uri="{FF2B5EF4-FFF2-40B4-BE49-F238E27FC236}">
                <a16:creationId xmlns:a16="http://schemas.microsoft.com/office/drawing/2014/main" id="{5C527BCF-2F0E-4AFB-990B-16BEA12D0618}"/>
              </a:ext>
            </a:extLst>
          </p:cNvPr>
          <p:cNvSpPr>
            <a:spLocks noGrp="1"/>
          </p:cNvSpPr>
          <p:nvPr>
            <p:ph type="body" sz="quarter" idx="24"/>
          </p:nvPr>
        </p:nvSpPr>
        <p:spPr/>
        <p:txBody>
          <a:bodyPr/>
          <a:lstStyle/>
          <a:p>
            <a:r>
              <a:rPr lang="de-DE" dirty="0">
                <a:solidFill>
                  <a:srgbClr val="002060"/>
                </a:solidFill>
              </a:rPr>
              <a:t>Normung &amp; Standardisierung</a:t>
            </a:r>
            <a:endParaRPr lang="en-US" dirty="0">
              <a:solidFill>
                <a:srgbClr val="002060"/>
              </a:solidFill>
            </a:endParaRPr>
          </a:p>
        </p:txBody>
      </p:sp>
      <p:sp>
        <p:nvSpPr>
          <p:cNvPr id="2" name="Rechteck 1">
            <a:extLst>
              <a:ext uri="{FF2B5EF4-FFF2-40B4-BE49-F238E27FC236}">
                <a16:creationId xmlns:a16="http://schemas.microsoft.com/office/drawing/2014/main" id="{FAB427EB-1A7A-DB8D-0708-8064B3C789D5}"/>
              </a:ext>
            </a:extLst>
          </p:cNvPr>
          <p:cNvSpPr/>
          <p:nvPr/>
        </p:nvSpPr>
        <p:spPr>
          <a:xfrm>
            <a:off x="7955624" y="1412776"/>
            <a:ext cx="3516973" cy="1405256"/>
          </a:xfrm>
          <a:prstGeom prst="rect">
            <a:avLst/>
          </a:prstGeom>
        </p:spPr>
        <p:txBody>
          <a:bodyPr wrap="square">
            <a:spAutoFit/>
          </a:bodyPr>
          <a:lstStyle/>
          <a:p>
            <a:pPr algn="ctr" defTabSz="1219170">
              <a:defRPr/>
            </a:pPr>
            <a:r>
              <a:rPr lang="de-DE" sz="2133" dirty="0">
                <a:solidFill>
                  <a:srgbClr val="004164"/>
                </a:solidFill>
                <a:latin typeface="Arial"/>
              </a:rPr>
              <a:t>&gt; 85% unserer Normungsprojekte </a:t>
            </a:r>
            <a:br>
              <a:rPr lang="de-DE" sz="2133" dirty="0">
                <a:solidFill>
                  <a:srgbClr val="004164"/>
                </a:solidFill>
                <a:latin typeface="Arial"/>
              </a:rPr>
            </a:br>
            <a:r>
              <a:rPr lang="de-DE" sz="2133" dirty="0">
                <a:solidFill>
                  <a:srgbClr val="004164"/>
                </a:solidFill>
                <a:latin typeface="Arial"/>
              </a:rPr>
              <a:t>sind heute europäisch</a:t>
            </a:r>
            <a:br>
              <a:rPr lang="de-DE" sz="2133" dirty="0">
                <a:solidFill>
                  <a:srgbClr val="004164"/>
                </a:solidFill>
                <a:latin typeface="Arial"/>
              </a:rPr>
            </a:br>
            <a:r>
              <a:rPr lang="de-DE" sz="2133" dirty="0">
                <a:solidFill>
                  <a:srgbClr val="004164"/>
                </a:solidFill>
                <a:latin typeface="Arial"/>
              </a:rPr>
              <a:t>bzw. international</a:t>
            </a:r>
            <a:endParaRPr lang="de-DE" sz="3733" dirty="0">
              <a:solidFill>
                <a:srgbClr val="004164"/>
              </a:solidFill>
              <a:latin typeface="Arial"/>
            </a:endParaRPr>
          </a:p>
        </p:txBody>
      </p:sp>
    </p:spTree>
    <p:extLst>
      <p:ext uri="{BB962C8B-B14F-4D97-AF65-F5344CB8AC3E}">
        <p14:creationId xmlns:p14="http://schemas.microsoft.com/office/powerpoint/2010/main" val="404620786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23A11AF0-24E4-4C4D-8A4B-F58832E6FA1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351585" y="1246811"/>
            <a:ext cx="7953265" cy="4152357"/>
          </a:xfrm>
          <a:prstGeom prst="rect">
            <a:avLst/>
          </a:prstGeom>
        </p:spPr>
      </p:pic>
      <p:sp>
        <p:nvSpPr>
          <p:cNvPr id="11" name="Textfeld 10">
            <a:extLst>
              <a:ext uri="{FF2B5EF4-FFF2-40B4-BE49-F238E27FC236}">
                <a16:creationId xmlns:a16="http://schemas.microsoft.com/office/drawing/2014/main" id="{164942F6-35AD-4AC0-AB6C-0C68212624FA}"/>
              </a:ext>
            </a:extLst>
          </p:cNvPr>
          <p:cNvSpPr txBox="1"/>
          <p:nvPr/>
        </p:nvSpPr>
        <p:spPr>
          <a:xfrm>
            <a:off x="335361" y="1942622"/>
            <a:ext cx="1189060" cy="717452"/>
          </a:xfrm>
          <a:prstGeom prst="accentCallout2">
            <a:avLst>
              <a:gd name="adj1" fmla="val 47639"/>
              <a:gd name="adj2" fmla="val 204837"/>
              <a:gd name="adj3" fmla="val 39688"/>
              <a:gd name="adj4" fmla="val 219828"/>
              <a:gd name="adj5" fmla="val 68919"/>
              <a:gd name="adj6" fmla="val 250818"/>
            </a:avLst>
          </a:prstGeom>
          <a:noFill/>
          <a:ln>
            <a:solidFill>
              <a:schemeClr val="accent4"/>
            </a:solidFill>
          </a:ln>
        </p:spPr>
        <p:txBody>
          <a:bodyPr wrap="none" lIns="0" tIns="0" rIns="0" bIns="0" rtlCol="0">
            <a:noAutofit/>
          </a:bodyPr>
          <a:lstStyle/>
          <a:p>
            <a:pPr defTabSz="1219170">
              <a:lnSpc>
                <a:spcPts val="2800"/>
              </a:lnSpc>
              <a:defRPr/>
            </a:pPr>
            <a:r>
              <a:rPr lang="de-DE" sz="2133" b="1" dirty="0">
                <a:solidFill>
                  <a:srgbClr val="2C50A0"/>
                </a:solidFill>
                <a:latin typeface="Rambla" panose="02000503000000020004" pitchFamily="2" charset="0"/>
              </a:rPr>
              <a:t>Dig. Kalibrierschein</a:t>
            </a:r>
          </a:p>
          <a:p>
            <a:pPr defTabSz="1219170">
              <a:lnSpc>
                <a:spcPts val="2800"/>
              </a:lnSpc>
              <a:defRPr/>
            </a:pPr>
            <a:r>
              <a:rPr lang="de-DE" sz="2133" b="1" dirty="0">
                <a:solidFill>
                  <a:srgbClr val="2C50A0"/>
                </a:solidFill>
                <a:latin typeface="Rambla" panose="02000503000000020004" pitchFamily="2" charset="0"/>
              </a:rPr>
              <a:t>Remote Kalibrierung</a:t>
            </a:r>
          </a:p>
          <a:p>
            <a:pPr defTabSz="1219170">
              <a:lnSpc>
                <a:spcPts val="2800"/>
              </a:lnSpc>
              <a:defRPr/>
            </a:pPr>
            <a:r>
              <a:rPr lang="de-DE" sz="2133" b="1" dirty="0">
                <a:solidFill>
                  <a:srgbClr val="2C50A0"/>
                </a:solidFill>
                <a:latin typeface="Rambla" panose="02000503000000020004" pitchFamily="2" charset="0"/>
              </a:rPr>
              <a:t>Digitales Einheiten</a:t>
            </a:r>
          </a:p>
          <a:p>
            <a:pPr defTabSz="1219170">
              <a:lnSpc>
                <a:spcPts val="2800"/>
              </a:lnSpc>
              <a:defRPr/>
            </a:pPr>
            <a:r>
              <a:rPr lang="de-DE" sz="2133" b="1" dirty="0">
                <a:solidFill>
                  <a:srgbClr val="2C50A0"/>
                </a:solidFill>
                <a:latin typeface="Rambla" panose="02000503000000020004" pitchFamily="2" charset="0"/>
              </a:rPr>
              <a:t>System</a:t>
            </a:r>
          </a:p>
          <a:p>
            <a:pPr defTabSz="1219170">
              <a:lnSpc>
                <a:spcPts val="2800"/>
              </a:lnSpc>
              <a:defRPr/>
            </a:pPr>
            <a:endParaRPr lang="de-DE" sz="2133" b="1" dirty="0">
              <a:solidFill>
                <a:srgbClr val="2C50A0"/>
              </a:solidFill>
              <a:latin typeface="Rambla" panose="02000503000000020004" pitchFamily="2" charset="0"/>
            </a:endParaRPr>
          </a:p>
        </p:txBody>
      </p:sp>
      <p:sp>
        <p:nvSpPr>
          <p:cNvPr id="14" name="Textfeld 13">
            <a:extLst>
              <a:ext uri="{FF2B5EF4-FFF2-40B4-BE49-F238E27FC236}">
                <a16:creationId xmlns:a16="http://schemas.microsoft.com/office/drawing/2014/main" id="{FA1ED50F-29FB-4C62-9435-AD4D2465C1CC}"/>
              </a:ext>
            </a:extLst>
          </p:cNvPr>
          <p:cNvSpPr txBox="1"/>
          <p:nvPr/>
        </p:nvSpPr>
        <p:spPr>
          <a:xfrm>
            <a:off x="6806191" y="789303"/>
            <a:ext cx="1219200" cy="357944"/>
          </a:xfrm>
          <a:prstGeom prst="accentCallout2">
            <a:avLst>
              <a:gd name="adj1" fmla="val 18750"/>
              <a:gd name="adj2" fmla="val -8333"/>
              <a:gd name="adj3" fmla="val 18750"/>
              <a:gd name="adj4" fmla="val -16667"/>
              <a:gd name="adj5" fmla="val 245691"/>
              <a:gd name="adj6" fmla="val -80499"/>
            </a:avLst>
          </a:prstGeom>
          <a:noFill/>
          <a:ln>
            <a:solidFill>
              <a:schemeClr val="accent4"/>
            </a:solidFill>
          </a:ln>
        </p:spPr>
        <p:txBody>
          <a:bodyPr wrap="none" lIns="0" tIns="0" rIns="0" bIns="0" rtlCol="0">
            <a:noAutofit/>
          </a:bodyPr>
          <a:lstStyle/>
          <a:p>
            <a:pPr defTabSz="1219170">
              <a:lnSpc>
                <a:spcPts val="2800"/>
              </a:lnSpc>
              <a:defRPr/>
            </a:pPr>
            <a:r>
              <a:rPr lang="de-DE" sz="2133" b="1" dirty="0">
                <a:solidFill>
                  <a:srgbClr val="2C50A0"/>
                </a:solidFill>
                <a:latin typeface="Rambla" panose="02000503000000020004" pitchFamily="2" charset="0"/>
              </a:rPr>
              <a:t>Smart Standards</a:t>
            </a:r>
          </a:p>
        </p:txBody>
      </p:sp>
      <p:sp>
        <p:nvSpPr>
          <p:cNvPr id="15" name="Textfeld 14">
            <a:extLst>
              <a:ext uri="{FF2B5EF4-FFF2-40B4-BE49-F238E27FC236}">
                <a16:creationId xmlns:a16="http://schemas.microsoft.com/office/drawing/2014/main" id="{810E02EA-835F-41C8-A7EC-E8304E99D0FB}"/>
              </a:ext>
            </a:extLst>
          </p:cNvPr>
          <p:cNvSpPr txBox="1"/>
          <p:nvPr/>
        </p:nvSpPr>
        <p:spPr>
          <a:xfrm>
            <a:off x="9132819" y="4536024"/>
            <a:ext cx="2956916" cy="979824"/>
          </a:xfrm>
          <a:prstGeom prst="accentCallout2">
            <a:avLst>
              <a:gd name="adj1" fmla="val 18750"/>
              <a:gd name="adj2" fmla="val -8333"/>
              <a:gd name="adj3" fmla="val 18750"/>
              <a:gd name="adj4" fmla="val -16667"/>
              <a:gd name="adj5" fmla="val 870"/>
              <a:gd name="adj6" fmla="val -27277"/>
            </a:avLst>
          </a:prstGeom>
          <a:noFill/>
          <a:ln>
            <a:solidFill>
              <a:schemeClr val="accent4"/>
            </a:solidFill>
          </a:ln>
        </p:spPr>
        <p:txBody>
          <a:bodyPr wrap="none" lIns="0" tIns="0" rIns="0" bIns="0" rtlCol="0" anchor="t">
            <a:noAutofit/>
          </a:bodyPr>
          <a:lstStyle/>
          <a:p>
            <a:pPr defTabSz="1219170">
              <a:lnSpc>
                <a:spcPts val="2800"/>
              </a:lnSpc>
              <a:defRPr/>
            </a:pPr>
            <a:r>
              <a:rPr lang="de-DE" sz="2133" b="1" dirty="0">
                <a:solidFill>
                  <a:srgbClr val="2C50A0"/>
                </a:solidFill>
                <a:latin typeface="Rambla"/>
              </a:rPr>
              <a:t>Digitale Zertifikate / KB</a:t>
            </a:r>
            <a:endParaRPr lang="de-DE" sz="2133" b="1" dirty="0">
              <a:solidFill>
                <a:srgbClr val="2C50A0"/>
              </a:solidFill>
              <a:latin typeface="Rambla" panose="02000503000000020004" pitchFamily="2" charset="0"/>
            </a:endParaRPr>
          </a:p>
          <a:p>
            <a:pPr defTabSz="1219170">
              <a:lnSpc>
                <a:spcPts val="2800"/>
              </a:lnSpc>
              <a:defRPr/>
            </a:pPr>
            <a:r>
              <a:rPr lang="de-DE" sz="2133" b="1" dirty="0">
                <a:solidFill>
                  <a:srgbClr val="2C50A0"/>
                </a:solidFill>
                <a:latin typeface="Rambla" panose="02000503000000020004" pitchFamily="2" charset="0"/>
              </a:rPr>
              <a:t>Remote Monitorings</a:t>
            </a:r>
          </a:p>
          <a:p>
            <a:pPr defTabSz="1219170">
              <a:lnSpc>
                <a:spcPts val="2800"/>
              </a:lnSpc>
              <a:defRPr/>
            </a:pPr>
            <a:r>
              <a:rPr lang="de-DE" sz="2133" b="1" dirty="0" err="1">
                <a:solidFill>
                  <a:srgbClr val="2C50A0"/>
                </a:solidFill>
                <a:latin typeface="Rambla" panose="02000503000000020004" pitchFamily="2" charset="0"/>
              </a:rPr>
              <a:t>Predictive</a:t>
            </a:r>
            <a:r>
              <a:rPr lang="de-DE" sz="2133" b="1" dirty="0">
                <a:solidFill>
                  <a:srgbClr val="2C50A0"/>
                </a:solidFill>
                <a:latin typeface="Rambla" panose="02000503000000020004" pitchFamily="2" charset="0"/>
              </a:rPr>
              <a:t> Maintenance</a:t>
            </a:r>
          </a:p>
        </p:txBody>
      </p:sp>
      <p:sp>
        <p:nvSpPr>
          <p:cNvPr id="19" name="Textfeld 18">
            <a:extLst>
              <a:ext uri="{FF2B5EF4-FFF2-40B4-BE49-F238E27FC236}">
                <a16:creationId xmlns:a16="http://schemas.microsoft.com/office/drawing/2014/main" id="{48E852FA-AEEB-4752-B8B7-DD5EF267F8CB}"/>
              </a:ext>
            </a:extLst>
          </p:cNvPr>
          <p:cNvSpPr txBox="1"/>
          <p:nvPr/>
        </p:nvSpPr>
        <p:spPr>
          <a:xfrm>
            <a:off x="5008754" y="5382052"/>
            <a:ext cx="1319463" cy="357944"/>
          </a:xfrm>
          <a:prstGeom prst="accentCallout2">
            <a:avLst>
              <a:gd name="adj1" fmla="val 51865"/>
              <a:gd name="adj2" fmla="val 120834"/>
              <a:gd name="adj3" fmla="val 5027"/>
              <a:gd name="adj4" fmla="val 146391"/>
              <a:gd name="adj5" fmla="val -127228"/>
              <a:gd name="adj6" fmla="val 165531"/>
            </a:avLst>
          </a:prstGeom>
          <a:noFill/>
          <a:ln>
            <a:solidFill>
              <a:schemeClr val="accent4"/>
            </a:solidFill>
          </a:ln>
        </p:spPr>
        <p:txBody>
          <a:bodyPr wrap="none" lIns="0" tIns="0" rIns="0" bIns="0" rtlCol="0">
            <a:noAutofit/>
          </a:bodyPr>
          <a:lstStyle/>
          <a:p>
            <a:pPr defTabSz="1219170">
              <a:lnSpc>
                <a:spcPts val="2800"/>
              </a:lnSpc>
              <a:defRPr/>
            </a:pPr>
            <a:r>
              <a:rPr lang="de-DE" sz="2133" b="1" dirty="0" err="1">
                <a:solidFill>
                  <a:srgbClr val="2C50A0"/>
                </a:solidFill>
                <a:latin typeface="Rambla" panose="02000503000000020004" pitchFamily="2" charset="0"/>
              </a:rPr>
              <a:t>eAttestation</a:t>
            </a:r>
            <a:endParaRPr lang="de-DE" sz="2133" b="1" dirty="0">
              <a:solidFill>
                <a:srgbClr val="2C50A0"/>
              </a:solidFill>
              <a:latin typeface="Rambla" panose="02000503000000020004" pitchFamily="2" charset="0"/>
            </a:endParaRPr>
          </a:p>
        </p:txBody>
      </p:sp>
      <p:sp>
        <p:nvSpPr>
          <p:cNvPr id="20" name="Textfeld 19">
            <a:extLst>
              <a:ext uri="{FF2B5EF4-FFF2-40B4-BE49-F238E27FC236}">
                <a16:creationId xmlns:a16="http://schemas.microsoft.com/office/drawing/2014/main" id="{5974BB95-E8DB-4BE9-9E65-DB33B087C745}"/>
              </a:ext>
            </a:extLst>
          </p:cNvPr>
          <p:cNvSpPr txBox="1"/>
          <p:nvPr/>
        </p:nvSpPr>
        <p:spPr>
          <a:xfrm>
            <a:off x="8025391" y="1759280"/>
            <a:ext cx="1219200" cy="366683"/>
          </a:xfrm>
          <a:prstGeom prst="accentCallout2">
            <a:avLst>
              <a:gd name="adj1" fmla="val 18750"/>
              <a:gd name="adj2" fmla="val -8333"/>
              <a:gd name="adj3" fmla="val 18750"/>
              <a:gd name="adj4" fmla="val -16667"/>
              <a:gd name="adj5" fmla="val 190063"/>
              <a:gd name="adj6" fmla="val -72528"/>
            </a:avLst>
          </a:prstGeom>
          <a:noFill/>
          <a:ln>
            <a:solidFill>
              <a:schemeClr val="accent4"/>
            </a:solidFill>
          </a:ln>
        </p:spPr>
        <p:txBody>
          <a:bodyPr wrap="none" lIns="0" tIns="0" rIns="0" bIns="0" rtlCol="0">
            <a:noAutofit/>
          </a:bodyPr>
          <a:lstStyle/>
          <a:p>
            <a:pPr defTabSz="1219170">
              <a:lnSpc>
                <a:spcPts val="2800"/>
              </a:lnSpc>
              <a:defRPr/>
            </a:pPr>
            <a:r>
              <a:rPr lang="de-DE" sz="2133" b="1" dirty="0">
                <a:solidFill>
                  <a:srgbClr val="2C50A0"/>
                </a:solidFill>
                <a:latin typeface="Rambla" panose="02000503000000020004" pitchFamily="2" charset="0"/>
              </a:rPr>
              <a:t>DPP</a:t>
            </a:r>
          </a:p>
        </p:txBody>
      </p:sp>
      <p:sp>
        <p:nvSpPr>
          <p:cNvPr id="21" name="Titel 5">
            <a:extLst>
              <a:ext uri="{FF2B5EF4-FFF2-40B4-BE49-F238E27FC236}">
                <a16:creationId xmlns:a16="http://schemas.microsoft.com/office/drawing/2014/main" id="{B5DD038E-B6D5-4CD5-8B0B-C27EE6EB18D4}"/>
              </a:ext>
            </a:extLst>
          </p:cNvPr>
          <p:cNvSpPr>
            <a:spLocks noGrp="1"/>
          </p:cNvSpPr>
          <p:nvPr>
            <p:ph type="title"/>
          </p:nvPr>
        </p:nvSpPr>
        <p:spPr>
          <a:xfrm>
            <a:off x="600000" y="836713"/>
            <a:ext cx="9169400" cy="800852"/>
          </a:xfrm>
        </p:spPr>
        <p:txBody>
          <a:bodyPr/>
          <a:lstStyle/>
          <a:p>
            <a:r>
              <a:rPr lang="de-DE" dirty="0"/>
              <a:t>Weg zu einer QI-Digital</a:t>
            </a:r>
          </a:p>
        </p:txBody>
      </p:sp>
      <p:sp>
        <p:nvSpPr>
          <p:cNvPr id="22" name="Datumsplatzhalter 21">
            <a:extLst>
              <a:ext uri="{FF2B5EF4-FFF2-40B4-BE49-F238E27FC236}">
                <a16:creationId xmlns:a16="http://schemas.microsoft.com/office/drawing/2014/main" id="{5D30B689-2DA5-4287-8521-8C63BE8E27DB}"/>
              </a:ext>
            </a:extLst>
          </p:cNvPr>
          <p:cNvSpPr>
            <a:spLocks noGrp="1"/>
          </p:cNvSpPr>
          <p:nvPr>
            <p:ph type="dt" sz="half" idx="10"/>
          </p:nvPr>
        </p:nvSpPr>
        <p:spPr>
          <a:xfrm>
            <a:off x="10451232" y="6293107"/>
            <a:ext cx="1165920" cy="192996"/>
          </a:xfrm>
        </p:spPr>
        <p:txBody>
          <a:bodyPr/>
          <a:lstStyle/>
          <a:p>
            <a:pPr defTabSz="1219170">
              <a:defRPr/>
            </a:pPr>
            <a:r>
              <a:rPr lang="de-DE" dirty="0">
                <a:solidFill>
                  <a:srgbClr val="2C50A0"/>
                </a:solidFill>
              </a:rPr>
              <a:t>2023</a:t>
            </a:r>
          </a:p>
        </p:txBody>
      </p:sp>
      <p:sp>
        <p:nvSpPr>
          <p:cNvPr id="24" name="Foliennummernplatzhalter 23">
            <a:extLst>
              <a:ext uri="{FF2B5EF4-FFF2-40B4-BE49-F238E27FC236}">
                <a16:creationId xmlns:a16="http://schemas.microsoft.com/office/drawing/2014/main" id="{B9EA8CF5-47C6-489C-B02A-91369E10A18E}"/>
              </a:ext>
            </a:extLst>
          </p:cNvPr>
          <p:cNvSpPr>
            <a:spLocks noGrp="1"/>
          </p:cNvSpPr>
          <p:nvPr>
            <p:ph type="sldNum" sz="quarter" idx="12"/>
          </p:nvPr>
        </p:nvSpPr>
        <p:spPr/>
        <p:txBody>
          <a:bodyPr/>
          <a:lstStyle/>
          <a:p>
            <a:pPr defTabSz="1219170">
              <a:defRPr/>
            </a:pPr>
            <a:fld id="{0287387A-42D8-40DE-80E5-2AD5D41DE7C3}" type="slidenum">
              <a:rPr lang="de-DE">
                <a:solidFill>
                  <a:srgbClr val="2C50A0"/>
                </a:solidFill>
              </a:rPr>
              <a:pPr defTabSz="1219170">
                <a:defRPr/>
              </a:pPr>
              <a:t>50</a:t>
            </a:fld>
            <a:endParaRPr lang="de-DE">
              <a:solidFill>
                <a:srgbClr val="2C50A0"/>
              </a:solidFill>
            </a:endParaRPr>
          </a:p>
        </p:txBody>
      </p:sp>
      <p:sp>
        <p:nvSpPr>
          <p:cNvPr id="18" name="Textfeld 17">
            <a:extLst>
              <a:ext uri="{FF2B5EF4-FFF2-40B4-BE49-F238E27FC236}">
                <a16:creationId xmlns:a16="http://schemas.microsoft.com/office/drawing/2014/main" id="{AFF4FB31-CD48-4BC5-A59C-2C09E98A0DCD}"/>
              </a:ext>
            </a:extLst>
          </p:cNvPr>
          <p:cNvSpPr txBox="1"/>
          <p:nvPr/>
        </p:nvSpPr>
        <p:spPr>
          <a:xfrm>
            <a:off x="2351584" y="4536024"/>
            <a:ext cx="936573" cy="357944"/>
          </a:xfrm>
          <a:prstGeom prst="accentCallout2">
            <a:avLst>
              <a:gd name="adj1" fmla="val 51865"/>
              <a:gd name="adj2" fmla="val 120834"/>
              <a:gd name="adj3" fmla="val 5027"/>
              <a:gd name="adj4" fmla="val 146391"/>
              <a:gd name="adj5" fmla="val -186342"/>
              <a:gd name="adj6" fmla="val 218223"/>
            </a:avLst>
          </a:prstGeom>
          <a:noFill/>
          <a:ln>
            <a:solidFill>
              <a:schemeClr val="accent4"/>
            </a:solidFill>
          </a:ln>
        </p:spPr>
        <p:txBody>
          <a:bodyPr wrap="none" lIns="0" tIns="0" rIns="0" bIns="0" rtlCol="0">
            <a:noAutofit/>
          </a:bodyPr>
          <a:lstStyle/>
          <a:p>
            <a:pPr defTabSz="1219170">
              <a:lnSpc>
                <a:spcPts val="2800"/>
              </a:lnSpc>
              <a:defRPr/>
            </a:pPr>
            <a:r>
              <a:rPr lang="de-DE" sz="2133" b="1" dirty="0">
                <a:solidFill>
                  <a:srgbClr val="2C50A0"/>
                </a:solidFill>
                <a:latin typeface="Rambla" panose="02000503000000020004" pitchFamily="2" charset="0"/>
              </a:rPr>
              <a:t>QI-Cloud</a:t>
            </a:r>
          </a:p>
        </p:txBody>
      </p:sp>
      <p:sp>
        <p:nvSpPr>
          <p:cNvPr id="2" name="Rechteck 1">
            <a:extLst>
              <a:ext uri="{FF2B5EF4-FFF2-40B4-BE49-F238E27FC236}">
                <a16:creationId xmlns:a16="http://schemas.microsoft.com/office/drawing/2014/main" id="{26F4DCEF-1099-4FE0-DD6B-3036D4C14227}"/>
              </a:ext>
            </a:extLst>
          </p:cNvPr>
          <p:cNvSpPr/>
          <p:nvPr/>
        </p:nvSpPr>
        <p:spPr>
          <a:xfrm>
            <a:off x="239350" y="431504"/>
            <a:ext cx="11713301" cy="5361673"/>
          </a:xfrm>
          <a:prstGeom prst="rect">
            <a:avLst/>
          </a:prstGeom>
          <a:no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de-DE" sz="2400">
              <a:solidFill>
                <a:srgbClr val="FFFFFF"/>
              </a:solidFill>
              <a:latin typeface="Calibri"/>
            </a:endParaRPr>
          </a:p>
        </p:txBody>
      </p:sp>
      <p:pic>
        <p:nvPicPr>
          <p:cNvPr id="3" name="Grafik 2">
            <a:extLst>
              <a:ext uri="{FF2B5EF4-FFF2-40B4-BE49-F238E27FC236}">
                <a16:creationId xmlns:a16="http://schemas.microsoft.com/office/drawing/2014/main" id="{475C4A98-979A-1D16-3808-A38EFC1BB4A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370138" y="192851"/>
            <a:ext cx="2258031" cy="472727"/>
          </a:xfrm>
          <a:prstGeom prst="rect">
            <a:avLst/>
          </a:prstGeom>
        </p:spPr>
      </p:pic>
      <p:sp>
        <p:nvSpPr>
          <p:cNvPr id="4" name="Ellipse 3">
            <a:extLst>
              <a:ext uri="{FF2B5EF4-FFF2-40B4-BE49-F238E27FC236}">
                <a16:creationId xmlns:a16="http://schemas.microsoft.com/office/drawing/2014/main" id="{247E5780-FCCC-4605-D99E-82CF0300BEB8}"/>
              </a:ext>
            </a:extLst>
          </p:cNvPr>
          <p:cNvSpPr/>
          <p:nvPr/>
        </p:nvSpPr>
        <p:spPr>
          <a:xfrm>
            <a:off x="7569200" y="1637565"/>
            <a:ext cx="1219200" cy="581233"/>
          </a:xfrm>
          <a:prstGeom prst="ellipse">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de-DE" sz="2400">
              <a:solidFill>
                <a:srgbClr val="FFFFFF"/>
              </a:solidFill>
              <a:latin typeface="Calibri"/>
            </a:endParaRPr>
          </a:p>
        </p:txBody>
      </p:sp>
      <p:sp>
        <p:nvSpPr>
          <p:cNvPr id="269" name="Textfeld 268">
            <a:extLst>
              <a:ext uri="{FF2B5EF4-FFF2-40B4-BE49-F238E27FC236}">
                <a16:creationId xmlns:a16="http://schemas.microsoft.com/office/drawing/2014/main" id="{083513B5-0E51-84C0-E5E7-184EFBD4CEDE}"/>
              </a:ext>
            </a:extLst>
          </p:cNvPr>
          <p:cNvSpPr txBox="1"/>
          <p:nvPr/>
        </p:nvSpPr>
        <p:spPr>
          <a:xfrm>
            <a:off x="-45043" y="0"/>
            <a:ext cx="12694243" cy="7112000"/>
          </a:xfrm>
          <a:prstGeom prst="rect">
            <a:avLst/>
          </a:prstGeom>
          <a:solidFill>
            <a:schemeClr val="bg1">
              <a:alpha val="80000"/>
            </a:schemeClr>
          </a:solidFill>
        </p:spPr>
        <p:txBody>
          <a:bodyPr wrap="square" lIns="336000" tIns="288000" rIns="144000">
            <a:noAutofit/>
          </a:bodyPr>
          <a:lstStyle/>
          <a:p>
            <a:pPr defTabSz="1219170">
              <a:defRPr/>
            </a:pPr>
            <a:endParaRPr lang="de-DE" sz="3200" dirty="0">
              <a:solidFill>
                <a:srgbClr val="000000"/>
              </a:solidFill>
              <a:latin typeface="Calibri"/>
            </a:endParaRPr>
          </a:p>
        </p:txBody>
      </p:sp>
      <p:grpSp>
        <p:nvGrpSpPr>
          <p:cNvPr id="388" name="Gruppieren 387">
            <a:extLst>
              <a:ext uri="{FF2B5EF4-FFF2-40B4-BE49-F238E27FC236}">
                <a16:creationId xmlns:a16="http://schemas.microsoft.com/office/drawing/2014/main" id="{76236225-816A-5A77-2C0A-2A8F0C57E9CA}"/>
              </a:ext>
            </a:extLst>
          </p:cNvPr>
          <p:cNvGrpSpPr/>
          <p:nvPr/>
        </p:nvGrpSpPr>
        <p:grpSpPr>
          <a:xfrm>
            <a:off x="3010394" y="420041"/>
            <a:ext cx="8871241" cy="5102575"/>
            <a:chOff x="2407042" y="660914"/>
            <a:chExt cx="6653431" cy="3826931"/>
          </a:xfrm>
        </p:grpSpPr>
        <p:cxnSp>
          <p:nvCxnSpPr>
            <p:cNvPr id="389" name="Gerader Verbinder 34">
              <a:extLst>
                <a:ext uri="{FF2B5EF4-FFF2-40B4-BE49-F238E27FC236}">
                  <a16:creationId xmlns:a16="http://schemas.microsoft.com/office/drawing/2014/main" id="{A3E17259-B958-E018-1EA9-E9C2381EE683}"/>
                </a:ext>
              </a:extLst>
            </p:cNvPr>
            <p:cNvCxnSpPr>
              <a:cxnSpLocks/>
            </p:cNvCxnSpPr>
            <p:nvPr/>
          </p:nvCxnSpPr>
          <p:spPr>
            <a:xfrm>
              <a:off x="2683106" y="2612750"/>
              <a:ext cx="6102000" cy="0"/>
            </a:xfrm>
            <a:prstGeom prst="line">
              <a:avLst/>
            </a:prstGeom>
            <a:noFill/>
            <a:ln w="9525" cap="flat" cmpd="sng" algn="ctr">
              <a:solidFill>
                <a:srgbClr val="FFFFFF">
                  <a:lumMod val="75000"/>
                </a:srgbClr>
              </a:solidFill>
              <a:prstDash val="solid"/>
            </a:ln>
            <a:effectLst/>
          </p:spPr>
        </p:cxnSp>
        <p:cxnSp>
          <p:nvCxnSpPr>
            <p:cNvPr id="390" name="Verbinder: gekrümmt 52">
              <a:extLst>
                <a:ext uri="{FF2B5EF4-FFF2-40B4-BE49-F238E27FC236}">
                  <a16:creationId xmlns:a16="http://schemas.microsoft.com/office/drawing/2014/main" id="{76AAD9AE-8848-6E0E-939C-58983C912D65}"/>
                </a:ext>
              </a:extLst>
            </p:cNvPr>
            <p:cNvCxnSpPr>
              <a:cxnSpLocks/>
              <a:stCxn id="405" idx="0"/>
              <a:endCxn id="417" idx="1"/>
            </p:cNvCxnSpPr>
            <p:nvPr/>
          </p:nvCxnSpPr>
          <p:spPr>
            <a:xfrm rot="5400000" flipH="1" flipV="1">
              <a:off x="5713186" y="2496801"/>
              <a:ext cx="1284377" cy="656612"/>
            </a:xfrm>
            <a:prstGeom prst="curvedConnector2">
              <a:avLst/>
            </a:prstGeom>
            <a:noFill/>
            <a:ln w="28575" cap="flat" cmpd="sng" algn="ctr">
              <a:solidFill>
                <a:srgbClr val="00933E"/>
              </a:solidFill>
              <a:prstDash val="dash"/>
              <a:tailEnd type="triangle"/>
            </a:ln>
            <a:effectLst/>
          </p:spPr>
        </p:cxnSp>
        <p:cxnSp>
          <p:nvCxnSpPr>
            <p:cNvPr id="391" name="Verbinder: gekrümmt 55">
              <a:extLst>
                <a:ext uri="{FF2B5EF4-FFF2-40B4-BE49-F238E27FC236}">
                  <a16:creationId xmlns:a16="http://schemas.microsoft.com/office/drawing/2014/main" id="{D64DD58C-7C8D-7411-267B-369E343C630A}"/>
                </a:ext>
              </a:extLst>
            </p:cNvPr>
            <p:cNvCxnSpPr>
              <a:cxnSpLocks/>
              <a:stCxn id="404" idx="0"/>
              <a:endCxn id="394" idx="2"/>
            </p:cNvCxnSpPr>
            <p:nvPr/>
          </p:nvCxnSpPr>
          <p:spPr>
            <a:xfrm rot="5400000" flipH="1" flipV="1">
              <a:off x="5262256" y="3023971"/>
              <a:ext cx="590996" cy="295652"/>
            </a:xfrm>
            <a:prstGeom prst="curvedConnector3">
              <a:avLst>
                <a:gd name="adj1" fmla="val 50000"/>
              </a:avLst>
            </a:prstGeom>
            <a:noFill/>
            <a:ln w="9525" cap="flat" cmpd="sng" algn="ctr">
              <a:solidFill>
                <a:srgbClr val="00E175"/>
              </a:solidFill>
              <a:prstDash val="dash"/>
              <a:tailEnd type="triangle"/>
            </a:ln>
            <a:effectLst/>
          </p:spPr>
        </p:cxnSp>
        <p:cxnSp>
          <p:nvCxnSpPr>
            <p:cNvPr id="392" name="Verbinder: gekrümmt 58">
              <a:extLst>
                <a:ext uri="{FF2B5EF4-FFF2-40B4-BE49-F238E27FC236}">
                  <a16:creationId xmlns:a16="http://schemas.microsoft.com/office/drawing/2014/main" id="{34AC059F-8D8B-5CB1-A6EF-DA8F42B789A2}"/>
                </a:ext>
              </a:extLst>
            </p:cNvPr>
            <p:cNvCxnSpPr>
              <a:cxnSpLocks/>
              <a:stCxn id="440" idx="0"/>
              <a:endCxn id="394" idx="2"/>
            </p:cNvCxnSpPr>
            <p:nvPr/>
          </p:nvCxnSpPr>
          <p:spPr>
            <a:xfrm rot="5400000" flipH="1" flipV="1">
              <a:off x="4960892" y="2715484"/>
              <a:ext cx="583872" cy="905503"/>
            </a:xfrm>
            <a:prstGeom prst="curvedConnector3">
              <a:avLst>
                <a:gd name="adj1" fmla="val 50000"/>
              </a:avLst>
            </a:prstGeom>
            <a:noFill/>
            <a:ln w="9525" cap="flat" cmpd="sng" algn="ctr">
              <a:solidFill>
                <a:srgbClr val="00E175"/>
              </a:solidFill>
              <a:prstDash val="dash"/>
              <a:tailEnd type="triangle"/>
            </a:ln>
            <a:effectLst/>
          </p:spPr>
        </p:cxnSp>
        <p:cxnSp>
          <p:nvCxnSpPr>
            <p:cNvPr id="393" name="Verbinder: gekrümmt 64">
              <a:extLst>
                <a:ext uri="{FF2B5EF4-FFF2-40B4-BE49-F238E27FC236}">
                  <a16:creationId xmlns:a16="http://schemas.microsoft.com/office/drawing/2014/main" id="{782E9714-98E7-28A6-116E-2AB189DFCAEF}"/>
                </a:ext>
              </a:extLst>
            </p:cNvPr>
            <p:cNvCxnSpPr>
              <a:cxnSpLocks/>
              <a:stCxn id="403" idx="0"/>
              <a:endCxn id="394" idx="2"/>
            </p:cNvCxnSpPr>
            <p:nvPr/>
          </p:nvCxnSpPr>
          <p:spPr>
            <a:xfrm rot="5400000" flipH="1" flipV="1">
              <a:off x="4647007" y="2408721"/>
              <a:ext cx="590996" cy="1526151"/>
            </a:xfrm>
            <a:prstGeom prst="curvedConnector3">
              <a:avLst>
                <a:gd name="adj1" fmla="val 50000"/>
              </a:avLst>
            </a:prstGeom>
            <a:noFill/>
            <a:ln w="9525" cap="flat" cmpd="sng" algn="ctr">
              <a:solidFill>
                <a:srgbClr val="00E175"/>
              </a:solidFill>
              <a:prstDash val="dash"/>
              <a:tailEnd type="triangle"/>
            </a:ln>
            <a:effectLst/>
          </p:spPr>
        </p:cxnSp>
        <p:sp>
          <p:nvSpPr>
            <p:cNvPr id="394" name="Rectangle 1">
              <a:extLst>
                <a:ext uri="{FF2B5EF4-FFF2-40B4-BE49-F238E27FC236}">
                  <a16:creationId xmlns:a16="http://schemas.microsoft.com/office/drawing/2014/main" id="{0798F259-F5D2-DDF8-E2EA-9BDA69B67DAF}"/>
                </a:ext>
              </a:extLst>
            </p:cNvPr>
            <p:cNvSpPr/>
            <p:nvPr/>
          </p:nvSpPr>
          <p:spPr>
            <a:xfrm>
              <a:off x="2888831" y="2673828"/>
              <a:ext cx="5633498" cy="202471"/>
            </a:xfrm>
            <a:prstGeom prst="rect">
              <a:avLst/>
            </a:prstGeom>
            <a:solidFill>
              <a:srgbClr val="F2F2F2">
                <a:alpha val="63137"/>
              </a:srgbClr>
            </a:solidFill>
            <a:ln w="6350" cap="flat" cmpd="sng" algn="ctr">
              <a:solidFill>
                <a:srgbClr val="696969">
                  <a:lumMod val="40000"/>
                  <a:lumOff val="60000"/>
                </a:srgbClr>
              </a:solidFill>
              <a:prstDash val="dashDot"/>
            </a:ln>
            <a:effectLst/>
          </p:spPr>
          <p:txBody>
            <a:bodyPr rtlCol="0" anchor="ctr"/>
            <a:lstStyle/>
            <a:p>
              <a:pPr algn="ctr" defTabSz="914377">
                <a:buClr>
                  <a:srgbClr val="000000"/>
                </a:buClr>
                <a:defRPr/>
              </a:pPr>
              <a:r>
                <a:rPr lang="en-GB" sz="800" kern="0">
                  <a:solidFill>
                    <a:srgbClr val="000000"/>
                  </a:solidFill>
                  <a:latin typeface="Work Sans" pitchFamily="2" charset="0"/>
                  <a:sym typeface="Arial"/>
                </a:rPr>
                <a:t>Optional supportive systems </a:t>
              </a:r>
              <a:r>
                <a:rPr lang="en-GB" sz="600" kern="0">
                  <a:solidFill>
                    <a:srgbClr val="000000"/>
                  </a:solidFill>
                  <a:latin typeface="Work Sans" pitchFamily="2" charset="0"/>
                  <a:sym typeface="Arial"/>
                </a:rPr>
                <a:t>(e.g., traceability systems, IMDS)</a:t>
              </a:r>
            </a:p>
          </p:txBody>
        </p:sp>
        <p:sp>
          <p:nvSpPr>
            <p:cNvPr id="395" name="Arrow: Chevron 18">
              <a:extLst>
                <a:ext uri="{FF2B5EF4-FFF2-40B4-BE49-F238E27FC236}">
                  <a16:creationId xmlns:a16="http://schemas.microsoft.com/office/drawing/2014/main" id="{76635D67-219A-ACC6-5921-CE29A0A4CE94}"/>
                </a:ext>
              </a:extLst>
            </p:cNvPr>
            <p:cNvSpPr/>
            <p:nvPr/>
          </p:nvSpPr>
          <p:spPr>
            <a:xfrm>
              <a:off x="4276326" y="3928010"/>
              <a:ext cx="294153" cy="153937"/>
            </a:xfrm>
            <a:prstGeom prst="chevron">
              <a:avLst/>
            </a:prstGeom>
            <a:solidFill>
              <a:srgbClr val="00E175"/>
            </a:solidFill>
            <a:ln w="25400" cap="flat" cmpd="sng" algn="ctr">
              <a:noFill/>
              <a:prstDash val="solid"/>
            </a:ln>
            <a:effectLst/>
          </p:spPr>
          <p:txBody>
            <a:bodyPr rtlCol="0" anchor="ctr"/>
            <a:lstStyle/>
            <a:p>
              <a:pPr algn="ctr" defTabSz="914377">
                <a:defRPr/>
              </a:pPr>
              <a:endParaRPr lang="en-US" sz="600" kern="0">
                <a:solidFill>
                  <a:srgbClr val="000000"/>
                </a:solidFill>
                <a:latin typeface="Arial"/>
                <a:sym typeface="Arial"/>
              </a:endParaRPr>
            </a:p>
          </p:txBody>
        </p:sp>
        <p:sp>
          <p:nvSpPr>
            <p:cNvPr id="396" name="Arrow: Chevron 19">
              <a:extLst>
                <a:ext uri="{FF2B5EF4-FFF2-40B4-BE49-F238E27FC236}">
                  <a16:creationId xmlns:a16="http://schemas.microsoft.com/office/drawing/2014/main" id="{1089CDBC-A775-2834-4911-D50673DD3A0D}"/>
                </a:ext>
              </a:extLst>
            </p:cNvPr>
            <p:cNvSpPr/>
            <p:nvPr/>
          </p:nvSpPr>
          <p:spPr>
            <a:xfrm>
              <a:off x="4554153" y="3928010"/>
              <a:ext cx="294153" cy="153937"/>
            </a:xfrm>
            <a:prstGeom prst="chevron">
              <a:avLst/>
            </a:prstGeom>
            <a:solidFill>
              <a:srgbClr val="00E175"/>
            </a:solidFill>
            <a:ln w="25400" cap="flat" cmpd="sng" algn="ctr">
              <a:noFill/>
              <a:prstDash val="solid"/>
            </a:ln>
            <a:effectLst/>
          </p:spPr>
          <p:txBody>
            <a:bodyPr rtlCol="0" anchor="ctr"/>
            <a:lstStyle/>
            <a:p>
              <a:pPr algn="ctr" defTabSz="914377">
                <a:defRPr/>
              </a:pPr>
              <a:endParaRPr lang="en-US" sz="600" kern="0">
                <a:solidFill>
                  <a:srgbClr val="000000"/>
                </a:solidFill>
                <a:latin typeface="Arial"/>
                <a:sym typeface="Arial"/>
              </a:endParaRPr>
            </a:p>
          </p:txBody>
        </p:sp>
        <p:sp>
          <p:nvSpPr>
            <p:cNvPr id="397" name="Arrow: Chevron 20">
              <a:extLst>
                <a:ext uri="{FF2B5EF4-FFF2-40B4-BE49-F238E27FC236}">
                  <a16:creationId xmlns:a16="http://schemas.microsoft.com/office/drawing/2014/main" id="{AE21204E-9D34-96EC-BAE5-67D4664FCF06}"/>
                </a:ext>
              </a:extLst>
            </p:cNvPr>
            <p:cNvSpPr/>
            <p:nvPr/>
          </p:nvSpPr>
          <p:spPr>
            <a:xfrm>
              <a:off x="4818131" y="3928010"/>
              <a:ext cx="294153" cy="153937"/>
            </a:xfrm>
            <a:prstGeom prst="chevron">
              <a:avLst/>
            </a:prstGeom>
            <a:solidFill>
              <a:srgbClr val="00E175"/>
            </a:solidFill>
            <a:ln w="25400" cap="flat" cmpd="sng" algn="ctr">
              <a:noFill/>
              <a:prstDash val="solid"/>
            </a:ln>
            <a:effectLst/>
          </p:spPr>
          <p:txBody>
            <a:bodyPr rtlCol="0" anchor="ctr"/>
            <a:lstStyle/>
            <a:p>
              <a:pPr algn="ctr" defTabSz="914377">
                <a:defRPr/>
              </a:pPr>
              <a:endParaRPr lang="en-US" sz="600" kern="0">
                <a:solidFill>
                  <a:srgbClr val="000000"/>
                </a:solidFill>
                <a:latin typeface="Arial"/>
                <a:sym typeface="Arial"/>
              </a:endParaRPr>
            </a:p>
          </p:txBody>
        </p:sp>
        <p:cxnSp>
          <p:nvCxnSpPr>
            <p:cNvPr id="398" name="Gerader Verbinder 13">
              <a:extLst>
                <a:ext uri="{FF2B5EF4-FFF2-40B4-BE49-F238E27FC236}">
                  <a16:creationId xmlns:a16="http://schemas.microsoft.com/office/drawing/2014/main" id="{74E6008A-3B73-289A-985E-9A41094B4DA7}"/>
                </a:ext>
              </a:extLst>
            </p:cNvPr>
            <p:cNvCxnSpPr>
              <a:cxnSpLocks/>
            </p:cNvCxnSpPr>
            <p:nvPr/>
          </p:nvCxnSpPr>
          <p:spPr>
            <a:xfrm flipH="1">
              <a:off x="4276326" y="3775168"/>
              <a:ext cx="277828" cy="152842"/>
            </a:xfrm>
            <a:prstGeom prst="line">
              <a:avLst/>
            </a:prstGeom>
            <a:noFill/>
            <a:ln w="12700" cap="flat" cmpd="sng" algn="ctr">
              <a:solidFill>
                <a:srgbClr val="000000">
                  <a:lumMod val="50000"/>
                  <a:lumOff val="50000"/>
                </a:srgbClr>
              </a:solidFill>
              <a:prstDash val="dash"/>
            </a:ln>
            <a:effectLst/>
          </p:spPr>
        </p:cxnSp>
        <p:cxnSp>
          <p:nvCxnSpPr>
            <p:cNvPr id="399" name="Gerader Verbinder 65">
              <a:extLst>
                <a:ext uri="{FF2B5EF4-FFF2-40B4-BE49-F238E27FC236}">
                  <a16:creationId xmlns:a16="http://schemas.microsoft.com/office/drawing/2014/main" id="{2F6B8C36-0848-7E23-F6B9-B81B6F67588B}"/>
                </a:ext>
              </a:extLst>
            </p:cNvPr>
            <p:cNvCxnSpPr>
              <a:cxnSpLocks/>
            </p:cNvCxnSpPr>
            <p:nvPr/>
          </p:nvCxnSpPr>
          <p:spPr>
            <a:xfrm>
              <a:off x="5112284" y="3775168"/>
              <a:ext cx="204365" cy="147176"/>
            </a:xfrm>
            <a:prstGeom prst="line">
              <a:avLst/>
            </a:prstGeom>
            <a:noFill/>
            <a:ln w="12700" cap="flat" cmpd="sng" algn="ctr">
              <a:solidFill>
                <a:srgbClr val="000000">
                  <a:lumMod val="50000"/>
                  <a:lumOff val="50000"/>
                </a:srgbClr>
              </a:solidFill>
              <a:prstDash val="dash"/>
            </a:ln>
            <a:effectLst/>
          </p:spPr>
        </p:cxnSp>
        <p:sp>
          <p:nvSpPr>
            <p:cNvPr id="400" name="Arrow: Chevron 20">
              <a:extLst>
                <a:ext uri="{FF2B5EF4-FFF2-40B4-BE49-F238E27FC236}">
                  <a16:creationId xmlns:a16="http://schemas.microsoft.com/office/drawing/2014/main" id="{F9B03AE3-DD89-A6B6-0DB8-01DC33016418}"/>
                </a:ext>
              </a:extLst>
            </p:cNvPr>
            <p:cNvSpPr/>
            <p:nvPr/>
          </p:nvSpPr>
          <p:spPr>
            <a:xfrm>
              <a:off x="5092298" y="3924177"/>
              <a:ext cx="294153" cy="153937"/>
            </a:xfrm>
            <a:prstGeom prst="chevron">
              <a:avLst/>
            </a:prstGeom>
            <a:solidFill>
              <a:srgbClr val="00E175"/>
            </a:solidFill>
            <a:ln w="25400" cap="flat" cmpd="sng" algn="ctr">
              <a:noFill/>
              <a:prstDash val="solid"/>
            </a:ln>
            <a:effectLst/>
          </p:spPr>
          <p:txBody>
            <a:bodyPr rtlCol="0" anchor="ctr"/>
            <a:lstStyle/>
            <a:p>
              <a:pPr algn="ctr" defTabSz="914377">
                <a:defRPr/>
              </a:pPr>
              <a:endParaRPr lang="en-US" sz="600" kern="0">
                <a:solidFill>
                  <a:srgbClr val="000000"/>
                </a:solidFill>
                <a:latin typeface="Arial"/>
                <a:sym typeface="Arial"/>
              </a:endParaRPr>
            </a:p>
          </p:txBody>
        </p:sp>
        <p:sp>
          <p:nvSpPr>
            <p:cNvPr id="401" name="Arrow: Pentagon 16">
              <a:extLst>
                <a:ext uri="{FF2B5EF4-FFF2-40B4-BE49-F238E27FC236}">
                  <a16:creationId xmlns:a16="http://schemas.microsoft.com/office/drawing/2014/main" id="{4D521521-88D2-2D7F-C5BA-A388C26F9573}"/>
                </a:ext>
              </a:extLst>
            </p:cNvPr>
            <p:cNvSpPr/>
            <p:nvPr/>
          </p:nvSpPr>
          <p:spPr>
            <a:xfrm>
              <a:off x="2668173" y="3467294"/>
              <a:ext cx="707888" cy="307874"/>
            </a:xfrm>
            <a:prstGeom prst="homePlate">
              <a:avLst/>
            </a:prstGeom>
            <a:solidFill>
              <a:srgbClr val="00E175"/>
            </a:solidFill>
            <a:ln w="25400" cap="flat" cmpd="sng" algn="ctr">
              <a:noFill/>
              <a:prstDash val="solid"/>
            </a:ln>
            <a:effectLst/>
          </p:spPr>
          <p:txBody>
            <a:bodyPr rtlCol="0" anchor="ctr"/>
            <a:lstStyle/>
            <a:p>
              <a:pPr algn="ctr" defTabSz="914377">
                <a:defRPr/>
              </a:pPr>
              <a:r>
                <a:rPr lang="en-US" sz="600" kern="0">
                  <a:solidFill>
                    <a:srgbClr val="000000"/>
                  </a:solidFill>
                  <a:latin typeface="Work Sans" pitchFamily="2" charset="0"/>
                  <a:sym typeface="Arial"/>
                </a:rPr>
                <a:t>Miner</a:t>
              </a:r>
            </a:p>
          </p:txBody>
        </p:sp>
        <p:sp>
          <p:nvSpPr>
            <p:cNvPr id="402" name="Arrow: Chevron 17">
              <a:extLst>
                <a:ext uri="{FF2B5EF4-FFF2-40B4-BE49-F238E27FC236}">
                  <a16:creationId xmlns:a16="http://schemas.microsoft.com/office/drawing/2014/main" id="{1B1C1B6F-1348-E051-C82D-0E30A971E725}"/>
                </a:ext>
              </a:extLst>
            </p:cNvPr>
            <p:cNvSpPr/>
            <p:nvPr/>
          </p:nvSpPr>
          <p:spPr>
            <a:xfrm>
              <a:off x="3285313" y="3467294"/>
              <a:ext cx="707888" cy="307874"/>
            </a:xfrm>
            <a:prstGeom prst="chevron">
              <a:avLst/>
            </a:prstGeom>
            <a:solidFill>
              <a:srgbClr val="00E175"/>
            </a:solidFill>
            <a:ln w="25400" cap="flat" cmpd="sng" algn="ctr">
              <a:noFill/>
              <a:prstDash val="solid"/>
            </a:ln>
            <a:effectLst/>
          </p:spPr>
          <p:txBody>
            <a:bodyPr lIns="0" rIns="0" rtlCol="0" anchor="ctr"/>
            <a:lstStyle/>
            <a:p>
              <a:pPr algn="ctr" defTabSz="914377">
                <a:defRPr/>
              </a:pPr>
              <a:r>
                <a:rPr lang="en-US" sz="600" kern="0">
                  <a:solidFill>
                    <a:srgbClr val="000000"/>
                  </a:solidFill>
                  <a:latin typeface="Work Sans" pitchFamily="2" charset="0"/>
                  <a:sym typeface="Arial"/>
                </a:rPr>
                <a:t>Refiner</a:t>
              </a:r>
            </a:p>
          </p:txBody>
        </p:sp>
        <p:sp>
          <p:nvSpPr>
            <p:cNvPr id="403" name="Arrow: Chevron 18">
              <a:extLst>
                <a:ext uri="{FF2B5EF4-FFF2-40B4-BE49-F238E27FC236}">
                  <a16:creationId xmlns:a16="http://schemas.microsoft.com/office/drawing/2014/main" id="{A7FFB59C-F205-3707-1C1F-B918D126D858}"/>
                </a:ext>
              </a:extLst>
            </p:cNvPr>
            <p:cNvSpPr/>
            <p:nvPr/>
          </p:nvSpPr>
          <p:spPr>
            <a:xfrm>
              <a:off x="3902453" y="3467294"/>
              <a:ext cx="707888" cy="307874"/>
            </a:xfrm>
            <a:prstGeom prst="chevron">
              <a:avLst/>
            </a:prstGeom>
            <a:solidFill>
              <a:srgbClr val="00E175"/>
            </a:solidFill>
            <a:ln w="25400" cap="flat" cmpd="sng" algn="ctr">
              <a:noFill/>
              <a:prstDash val="solid"/>
            </a:ln>
            <a:effectLst/>
          </p:spPr>
          <p:txBody>
            <a:bodyPr lIns="0" rIns="0" rtlCol="0" anchor="ctr"/>
            <a:lstStyle/>
            <a:p>
              <a:pPr algn="ctr" defTabSz="914377">
                <a:defRPr/>
              </a:pPr>
              <a:r>
                <a:rPr lang="en-US" sz="600" kern="0">
                  <a:solidFill>
                    <a:srgbClr val="000000"/>
                  </a:solidFill>
                  <a:latin typeface="Work Sans" pitchFamily="2" charset="0"/>
                  <a:sym typeface="Arial"/>
                </a:rPr>
                <a:t>Precursor and CAM producer</a:t>
              </a:r>
            </a:p>
          </p:txBody>
        </p:sp>
        <p:sp>
          <p:nvSpPr>
            <p:cNvPr id="404" name="Arrow: Chevron 21">
              <a:extLst>
                <a:ext uri="{FF2B5EF4-FFF2-40B4-BE49-F238E27FC236}">
                  <a16:creationId xmlns:a16="http://schemas.microsoft.com/office/drawing/2014/main" id="{E73904E4-573B-A00C-EC9C-C3554A6B46B5}"/>
                </a:ext>
              </a:extLst>
            </p:cNvPr>
            <p:cNvSpPr/>
            <p:nvPr/>
          </p:nvSpPr>
          <p:spPr>
            <a:xfrm>
              <a:off x="5132952" y="3467294"/>
              <a:ext cx="707888" cy="307874"/>
            </a:xfrm>
            <a:prstGeom prst="chevron">
              <a:avLst/>
            </a:prstGeom>
            <a:solidFill>
              <a:srgbClr val="00E175"/>
            </a:solidFill>
            <a:ln w="25400" cap="flat" cmpd="sng" algn="ctr">
              <a:noFill/>
              <a:prstDash val="solid"/>
            </a:ln>
            <a:effectLst/>
          </p:spPr>
          <p:txBody>
            <a:bodyPr lIns="0" rIns="0" rtlCol="0" anchor="ctr"/>
            <a:lstStyle/>
            <a:p>
              <a:pPr algn="ctr" defTabSz="914377">
                <a:defRPr/>
              </a:pPr>
              <a:r>
                <a:rPr lang="en-US" sz="600" kern="0">
                  <a:solidFill>
                    <a:srgbClr val="000000"/>
                  </a:solidFill>
                  <a:latin typeface="Work Sans" pitchFamily="2" charset="0"/>
                  <a:sym typeface="Arial"/>
                </a:rPr>
                <a:t>Pack producer</a:t>
              </a:r>
            </a:p>
          </p:txBody>
        </p:sp>
        <p:sp>
          <p:nvSpPr>
            <p:cNvPr id="405" name="Arrow: Chevron 22">
              <a:extLst>
                <a:ext uri="{FF2B5EF4-FFF2-40B4-BE49-F238E27FC236}">
                  <a16:creationId xmlns:a16="http://schemas.microsoft.com/office/drawing/2014/main" id="{B58007CA-34C8-1624-A39A-CEACB6EDA99E}"/>
                </a:ext>
              </a:extLst>
            </p:cNvPr>
            <p:cNvSpPr/>
            <p:nvPr/>
          </p:nvSpPr>
          <p:spPr>
            <a:xfrm>
              <a:off x="5750092" y="3467294"/>
              <a:ext cx="707888" cy="307874"/>
            </a:xfrm>
            <a:prstGeom prst="chevron">
              <a:avLst/>
            </a:prstGeom>
            <a:solidFill>
              <a:srgbClr val="00E175"/>
            </a:solidFill>
            <a:ln w="25400" cap="flat" cmpd="sng" algn="ctr">
              <a:noFill/>
              <a:prstDash val="solid"/>
            </a:ln>
            <a:effectLst/>
          </p:spPr>
          <p:txBody>
            <a:bodyPr rtlCol="0" anchor="ctr"/>
            <a:lstStyle/>
            <a:p>
              <a:pPr algn="ctr" defTabSz="914377">
                <a:defRPr/>
              </a:pPr>
              <a:r>
                <a:rPr lang="en-US" sz="600" kern="0">
                  <a:solidFill>
                    <a:srgbClr val="000000"/>
                  </a:solidFill>
                  <a:latin typeface="Work Sans" pitchFamily="2" charset="0"/>
                  <a:sym typeface="Arial"/>
                </a:rPr>
                <a:t>OEM</a:t>
              </a:r>
            </a:p>
          </p:txBody>
        </p:sp>
        <p:sp>
          <p:nvSpPr>
            <p:cNvPr id="406" name="Arrow: Chevron 23">
              <a:extLst>
                <a:ext uri="{FF2B5EF4-FFF2-40B4-BE49-F238E27FC236}">
                  <a16:creationId xmlns:a16="http://schemas.microsoft.com/office/drawing/2014/main" id="{887701F9-378F-40C6-71B3-007405D10B86}"/>
                </a:ext>
              </a:extLst>
            </p:cNvPr>
            <p:cNvSpPr/>
            <p:nvPr/>
          </p:nvSpPr>
          <p:spPr>
            <a:xfrm>
              <a:off x="7587577" y="3467294"/>
              <a:ext cx="707888" cy="307874"/>
            </a:xfrm>
            <a:prstGeom prst="chevron">
              <a:avLst/>
            </a:prstGeom>
            <a:solidFill>
              <a:srgbClr val="696969"/>
            </a:solidFill>
            <a:ln w="25400" cap="flat" cmpd="sng" algn="ctr">
              <a:noFill/>
              <a:prstDash val="solid"/>
            </a:ln>
            <a:effectLst/>
          </p:spPr>
          <p:txBody>
            <a:bodyPr rtlCol="0" anchor="ctr"/>
            <a:lstStyle/>
            <a:p>
              <a:pPr algn="ctr" defTabSz="914377">
                <a:defRPr/>
              </a:pPr>
              <a:r>
                <a:rPr lang="en-US" sz="600" kern="0">
                  <a:solidFill>
                    <a:srgbClr val="FFFFFF"/>
                  </a:solidFill>
                  <a:latin typeface="Work Sans" pitchFamily="2" charset="0"/>
                  <a:sym typeface="Arial"/>
                </a:rPr>
                <a:t>Collector</a:t>
              </a:r>
            </a:p>
            <a:p>
              <a:pPr algn="ctr" defTabSz="914377">
                <a:defRPr/>
              </a:pPr>
              <a:r>
                <a:rPr lang="en-US" sz="600" kern="0">
                  <a:solidFill>
                    <a:srgbClr val="FFFFFF"/>
                  </a:solidFill>
                  <a:latin typeface="Work Sans" pitchFamily="2" charset="0"/>
                  <a:sym typeface="Arial"/>
                </a:rPr>
                <a:t>Dismantler</a:t>
              </a:r>
            </a:p>
          </p:txBody>
        </p:sp>
        <p:sp>
          <p:nvSpPr>
            <p:cNvPr id="407" name="Arrow: Chevron 23">
              <a:extLst>
                <a:ext uri="{FF2B5EF4-FFF2-40B4-BE49-F238E27FC236}">
                  <a16:creationId xmlns:a16="http://schemas.microsoft.com/office/drawing/2014/main" id="{E86F5672-135C-7B16-A55F-61479FB741EB}"/>
                </a:ext>
              </a:extLst>
            </p:cNvPr>
            <p:cNvSpPr/>
            <p:nvPr/>
          </p:nvSpPr>
          <p:spPr>
            <a:xfrm>
              <a:off x="6974549" y="3467294"/>
              <a:ext cx="707888" cy="307874"/>
            </a:xfrm>
            <a:prstGeom prst="chevron">
              <a:avLst/>
            </a:prstGeom>
            <a:solidFill>
              <a:srgbClr val="696969"/>
            </a:solidFill>
            <a:ln w="25400" cap="flat" cmpd="sng" algn="ctr">
              <a:noFill/>
              <a:prstDash val="solid"/>
            </a:ln>
            <a:effectLst/>
          </p:spPr>
          <p:txBody>
            <a:bodyPr lIns="36000" rIns="36000" rtlCol="0" anchor="ctr"/>
            <a:lstStyle/>
            <a:p>
              <a:pPr algn="ctr" defTabSz="914377">
                <a:defRPr/>
              </a:pPr>
              <a:r>
                <a:rPr lang="en-US" sz="500" kern="0">
                  <a:solidFill>
                    <a:srgbClr val="FFFFFF"/>
                  </a:solidFill>
                  <a:latin typeface="Work Sans" pitchFamily="2" charset="0"/>
                  <a:sym typeface="Arial"/>
                </a:rPr>
                <a:t>Re-user</a:t>
              </a:r>
            </a:p>
            <a:p>
              <a:pPr algn="ctr" defTabSz="914377">
                <a:defRPr/>
              </a:pPr>
              <a:r>
                <a:rPr lang="en-US" sz="500" kern="0" err="1">
                  <a:solidFill>
                    <a:srgbClr val="FFFFFF"/>
                  </a:solidFill>
                  <a:latin typeface="Work Sans" pitchFamily="2" charset="0"/>
                  <a:sym typeface="Arial"/>
                </a:rPr>
                <a:t>Remanu-facturer</a:t>
              </a:r>
              <a:endParaRPr lang="en-US" sz="500" kern="0">
                <a:solidFill>
                  <a:srgbClr val="FFFFFF"/>
                </a:solidFill>
                <a:latin typeface="Work Sans" pitchFamily="2" charset="0"/>
                <a:sym typeface="Arial"/>
              </a:endParaRPr>
            </a:p>
            <a:p>
              <a:pPr algn="ctr" defTabSz="914377">
                <a:defRPr/>
              </a:pPr>
              <a:r>
                <a:rPr lang="en-US" sz="500" kern="0" err="1">
                  <a:solidFill>
                    <a:srgbClr val="FFFFFF"/>
                  </a:solidFill>
                  <a:latin typeface="Work Sans" pitchFamily="2" charset="0"/>
                  <a:sym typeface="Arial"/>
                </a:rPr>
                <a:t>Repurposer</a:t>
              </a:r>
              <a:endParaRPr lang="en-US" sz="500" kern="0">
                <a:solidFill>
                  <a:srgbClr val="FFFFFF"/>
                </a:solidFill>
                <a:latin typeface="Work Sans" pitchFamily="2" charset="0"/>
                <a:sym typeface="Arial"/>
              </a:endParaRPr>
            </a:p>
          </p:txBody>
        </p:sp>
        <p:cxnSp>
          <p:nvCxnSpPr>
            <p:cNvPr id="408" name="Verbinder: gekrümmt 25">
              <a:extLst>
                <a:ext uri="{FF2B5EF4-FFF2-40B4-BE49-F238E27FC236}">
                  <a16:creationId xmlns:a16="http://schemas.microsoft.com/office/drawing/2014/main" id="{79D41DD5-AA5E-FB68-CF2C-4FAAF38B335C}"/>
                </a:ext>
              </a:extLst>
            </p:cNvPr>
            <p:cNvCxnSpPr>
              <a:cxnSpLocks/>
            </p:cNvCxnSpPr>
            <p:nvPr/>
          </p:nvCxnSpPr>
          <p:spPr>
            <a:xfrm rot="16200000" flipH="1">
              <a:off x="3278769" y="3122580"/>
              <a:ext cx="50" cy="642409"/>
            </a:xfrm>
            <a:prstGeom prst="curvedConnector3">
              <a:avLst>
                <a:gd name="adj1" fmla="val -653371212"/>
              </a:avLst>
            </a:prstGeom>
            <a:noFill/>
            <a:ln w="28575" cap="flat" cmpd="sng" algn="ctr">
              <a:solidFill>
                <a:srgbClr val="00C452">
                  <a:lumMod val="75000"/>
                </a:srgbClr>
              </a:solidFill>
              <a:prstDash val="dash"/>
              <a:tailEnd type="triangle"/>
            </a:ln>
            <a:effectLst/>
          </p:spPr>
        </p:cxnSp>
        <p:cxnSp>
          <p:nvCxnSpPr>
            <p:cNvPr id="409" name="Verbinder: gekrümmt 27">
              <a:extLst>
                <a:ext uri="{FF2B5EF4-FFF2-40B4-BE49-F238E27FC236}">
                  <a16:creationId xmlns:a16="http://schemas.microsoft.com/office/drawing/2014/main" id="{23BFA52E-D89D-CBA7-C58B-375F55A885AF}"/>
                </a:ext>
              </a:extLst>
            </p:cNvPr>
            <p:cNvCxnSpPr>
              <a:cxnSpLocks/>
              <a:stCxn id="402" idx="0"/>
              <a:endCxn id="403" idx="0"/>
            </p:cNvCxnSpPr>
            <p:nvPr/>
          </p:nvCxnSpPr>
          <p:spPr>
            <a:xfrm rot="5400000" flipH="1" flipV="1">
              <a:off x="3870859" y="3158724"/>
              <a:ext cx="9525" cy="617141"/>
            </a:xfrm>
            <a:prstGeom prst="curvedConnector3">
              <a:avLst>
                <a:gd name="adj1" fmla="val 3514291"/>
              </a:avLst>
            </a:prstGeom>
            <a:noFill/>
            <a:ln w="28575" cap="flat" cmpd="sng" algn="ctr">
              <a:solidFill>
                <a:srgbClr val="00C452">
                  <a:lumMod val="75000"/>
                </a:srgbClr>
              </a:solidFill>
              <a:prstDash val="dash"/>
              <a:tailEnd type="triangle"/>
            </a:ln>
            <a:effectLst/>
          </p:spPr>
        </p:cxnSp>
        <p:cxnSp>
          <p:nvCxnSpPr>
            <p:cNvPr id="410" name="Verbinder: gekrümmt 32">
              <a:extLst>
                <a:ext uri="{FF2B5EF4-FFF2-40B4-BE49-F238E27FC236}">
                  <a16:creationId xmlns:a16="http://schemas.microsoft.com/office/drawing/2014/main" id="{2E5259EA-231E-93FD-AD33-E60E18FD46F4}"/>
                </a:ext>
              </a:extLst>
            </p:cNvPr>
            <p:cNvCxnSpPr>
              <a:cxnSpLocks/>
              <a:stCxn id="403" idx="0"/>
              <a:endCxn id="440" idx="0"/>
            </p:cNvCxnSpPr>
            <p:nvPr/>
          </p:nvCxnSpPr>
          <p:spPr>
            <a:xfrm rot="5400000" flipH="1" flipV="1">
              <a:off x="4486191" y="3153409"/>
              <a:ext cx="7124" cy="620648"/>
            </a:xfrm>
            <a:prstGeom prst="curvedConnector3">
              <a:avLst>
                <a:gd name="adj1" fmla="val 4913645"/>
              </a:avLst>
            </a:prstGeom>
            <a:noFill/>
            <a:ln w="28575" cap="flat" cmpd="sng" algn="ctr">
              <a:solidFill>
                <a:srgbClr val="00C452">
                  <a:lumMod val="75000"/>
                </a:srgbClr>
              </a:solidFill>
              <a:prstDash val="dash"/>
              <a:tailEnd type="triangle"/>
            </a:ln>
            <a:effectLst/>
          </p:spPr>
        </p:cxnSp>
        <p:cxnSp>
          <p:nvCxnSpPr>
            <p:cNvPr id="411" name="Verbinder: gekrümmt 35">
              <a:extLst>
                <a:ext uri="{FF2B5EF4-FFF2-40B4-BE49-F238E27FC236}">
                  <a16:creationId xmlns:a16="http://schemas.microsoft.com/office/drawing/2014/main" id="{0B4C1663-BBDE-349A-EC18-4FC9AC3C36C6}"/>
                </a:ext>
              </a:extLst>
            </p:cNvPr>
            <p:cNvCxnSpPr>
              <a:cxnSpLocks/>
              <a:stCxn id="440" idx="0"/>
              <a:endCxn id="404" idx="0"/>
            </p:cNvCxnSpPr>
            <p:nvPr/>
          </p:nvCxnSpPr>
          <p:spPr>
            <a:xfrm rot="16200000" flipH="1">
              <a:off x="5101441" y="3158807"/>
              <a:ext cx="7124" cy="609851"/>
            </a:xfrm>
            <a:prstGeom prst="curvedConnector3">
              <a:avLst>
                <a:gd name="adj1" fmla="val -4928259"/>
              </a:avLst>
            </a:prstGeom>
            <a:noFill/>
            <a:ln w="28575" cap="flat" cmpd="sng" algn="ctr">
              <a:solidFill>
                <a:srgbClr val="00C452">
                  <a:lumMod val="75000"/>
                </a:srgbClr>
              </a:solidFill>
              <a:prstDash val="dash"/>
              <a:tailEnd type="triangle"/>
            </a:ln>
            <a:effectLst/>
          </p:spPr>
        </p:cxnSp>
        <p:cxnSp>
          <p:nvCxnSpPr>
            <p:cNvPr id="412" name="Verbinder: gekrümmt 49">
              <a:extLst>
                <a:ext uri="{FF2B5EF4-FFF2-40B4-BE49-F238E27FC236}">
                  <a16:creationId xmlns:a16="http://schemas.microsoft.com/office/drawing/2014/main" id="{D2A2ED2A-57C2-ACE0-CDE0-D427571219C5}"/>
                </a:ext>
              </a:extLst>
            </p:cNvPr>
            <p:cNvCxnSpPr>
              <a:cxnSpLocks/>
              <a:stCxn id="404" idx="0"/>
              <a:endCxn id="405" idx="0"/>
            </p:cNvCxnSpPr>
            <p:nvPr/>
          </p:nvCxnSpPr>
          <p:spPr>
            <a:xfrm rot="5400000" flipH="1" flipV="1">
              <a:off x="5718497" y="3158725"/>
              <a:ext cx="9525" cy="617140"/>
            </a:xfrm>
            <a:prstGeom prst="curvedConnector3">
              <a:avLst>
                <a:gd name="adj1" fmla="val 4028567"/>
              </a:avLst>
            </a:prstGeom>
            <a:noFill/>
            <a:ln w="28575" cap="flat" cmpd="sng" algn="ctr">
              <a:solidFill>
                <a:srgbClr val="00C452">
                  <a:lumMod val="75000"/>
                </a:srgbClr>
              </a:solidFill>
              <a:prstDash val="dash"/>
              <a:tailEnd type="triangle"/>
            </a:ln>
            <a:effectLst/>
          </p:spPr>
        </p:cxnSp>
        <p:sp>
          <p:nvSpPr>
            <p:cNvPr id="413" name="Arrow: Chevron 23">
              <a:extLst>
                <a:ext uri="{FF2B5EF4-FFF2-40B4-BE49-F238E27FC236}">
                  <a16:creationId xmlns:a16="http://schemas.microsoft.com/office/drawing/2014/main" id="{4EC17244-5A4F-7033-F61D-8033EF2AB8EF}"/>
                </a:ext>
              </a:extLst>
            </p:cNvPr>
            <p:cNvSpPr/>
            <p:nvPr/>
          </p:nvSpPr>
          <p:spPr>
            <a:xfrm>
              <a:off x="6363121" y="3467294"/>
              <a:ext cx="707888" cy="307874"/>
            </a:xfrm>
            <a:prstGeom prst="chevron">
              <a:avLst/>
            </a:prstGeom>
            <a:solidFill>
              <a:srgbClr val="696969"/>
            </a:solidFill>
            <a:ln w="25400" cap="flat" cmpd="sng" algn="ctr">
              <a:noFill/>
              <a:prstDash val="solid"/>
            </a:ln>
            <a:effectLst/>
          </p:spPr>
          <p:txBody>
            <a:bodyPr rtlCol="0" anchor="ctr"/>
            <a:lstStyle/>
            <a:p>
              <a:pPr algn="ctr" defTabSz="914377">
                <a:defRPr/>
              </a:pPr>
              <a:r>
                <a:rPr lang="en-US" sz="600" kern="0">
                  <a:solidFill>
                    <a:srgbClr val="FFFFFF"/>
                  </a:solidFill>
                  <a:latin typeface="Work Sans" pitchFamily="2" charset="0"/>
                  <a:sym typeface="Arial"/>
                </a:rPr>
                <a:t>End-user</a:t>
              </a:r>
            </a:p>
          </p:txBody>
        </p:sp>
        <p:cxnSp>
          <p:nvCxnSpPr>
            <p:cNvPr id="414" name="Verbinder: gekrümmt 94">
              <a:extLst>
                <a:ext uri="{FF2B5EF4-FFF2-40B4-BE49-F238E27FC236}">
                  <a16:creationId xmlns:a16="http://schemas.microsoft.com/office/drawing/2014/main" id="{997CF9EE-1FDA-6BBC-5F47-26E40BA76C65}"/>
                </a:ext>
              </a:extLst>
            </p:cNvPr>
            <p:cNvCxnSpPr>
              <a:cxnSpLocks/>
              <a:stCxn id="413" idx="0"/>
              <a:endCxn id="417" idx="2"/>
            </p:cNvCxnSpPr>
            <p:nvPr/>
          </p:nvCxnSpPr>
          <p:spPr>
            <a:xfrm rot="5400000" flipH="1" flipV="1">
              <a:off x="6596770" y="2387238"/>
              <a:ext cx="1123383" cy="1036730"/>
            </a:xfrm>
            <a:prstGeom prst="curvedConnector3">
              <a:avLst>
                <a:gd name="adj1" fmla="val 50000"/>
              </a:avLst>
            </a:prstGeom>
            <a:noFill/>
            <a:ln w="28575" cap="flat" cmpd="sng" algn="ctr">
              <a:solidFill>
                <a:srgbClr val="696969"/>
              </a:solidFill>
              <a:prstDash val="dash"/>
              <a:tailEnd type="triangle"/>
            </a:ln>
            <a:effectLst/>
          </p:spPr>
        </p:cxnSp>
        <p:cxnSp>
          <p:nvCxnSpPr>
            <p:cNvPr id="415" name="Verbinder: gekrümmt 97">
              <a:extLst>
                <a:ext uri="{FF2B5EF4-FFF2-40B4-BE49-F238E27FC236}">
                  <a16:creationId xmlns:a16="http://schemas.microsoft.com/office/drawing/2014/main" id="{2F817E9A-B79C-9785-6648-3C73D608CFE2}"/>
                </a:ext>
              </a:extLst>
            </p:cNvPr>
            <p:cNvCxnSpPr>
              <a:cxnSpLocks/>
              <a:stCxn id="419" idx="0"/>
              <a:endCxn id="417" idx="2"/>
            </p:cNvCxnSpPr>
            <p:nvPr/>
          </p:nvCxnSpPr>
          <p:spPr>
            <a:xfrm rot="16200000" flipV="1">
              <a:off x="7514713" y="2506024"/>
              <a:ext cx="1123383" cy="799157"/>
            </a:xfrm>
            <a:prstGeom prst="curvedConnector3">
              <a:avLst>
                <a:gd name="adj1" fmla="val 50000"/>
              </a:avLst>
            </a:prstGeom>
            <a:noFill/>
            <a:ln w="28575" cap="flat" cmpd="sng" algn="ctr">
              <a:solidFill>
                <a:srgbClr val="696969"/>
              </a:solidFill>
              <a:prstDash val="dash"/>
              <a:tailEnd type="triangle"/>
            </a:ln>
            <a:effectLst/>
          </p:spPr>
        </p:cxnSp>
        <p:cxnSp>
          <p:nvCxnSpPr>
            <p:cNvPr id="416" name="Verbinder: gekrümmt 71">
              <a:extLst>
                <a:ext uri="{FF2B5EF4-FFF2-40B4-BE49-F238E27FC236}">
                  <a16:creationId xmlns:a16="http://schemas.microsoft.com/office/drawing/2014/main" id="{B083E1B7-BF42-233D-938F-234A9383D510}"/>
                </a:ext>
              </a:extLst>
            </p:cNvPr>
            <p:cNvCxnSpPr>
              <a:cxnSpLocks/>
            </p:cNvCxnSpPr>
            <p:nvPr/>
          </p:nvCxnSpPr>
          <p:spPr>
            <a:xfrm rot="5400000" flipH="1" flipV="1">
              <a:off x="3956386" y="1824240"/>
              <a:ext cx="737957" cy="2760431"/>
            </a:xfrm>
            <a:prstGeom prst="curvedConnector3">
              <a:avLst>
                <a:gd name="adj1" fmla="val 50000"/>
              </a:avLst>
            </a:prstGeom>
            <a:noFill/>
            <a:ln w="9525" cap="flat" cmpd="sng" algn="ctr">
              <a:solidFill>
                <a:srgbClr val="00E175"/>
              </a:solidFill>
              <a:prstDash val="dash"/>
              <a:tailEnd type="triangle"/>
            </a:ln>
            <a:effectLst/>
          </p:spPr>
        </p:cxnSp>
        <p:sp>
          <p:nvSpPr>
            <p:cNvPr id="417" name="Rectangle 1">
              <a:extLst>
                <a:ext uri="{FF2B5EF4-FFF2-40B4-BE49-F238E27FC236}">
                  <a16:creationId xmlns:a16="http://schemas.microsoft.com/office/drawing/2014/main" id="{F8E5FE90-244A-197C-3AAD-27FA06FC9F9C}"/>
                </a:ext>
              </a:extLst>
            </p:cNvPr>
            <p:cNvSpPr/>
            <p:nvPr/>
          </p:nvSpPr>
          <p:spPr>
            <a:xfrm>
              <a:off x="6683680" y="2021923"/>
              <a:ext cx="1986293" cy="321989"/>
            </a:xfrm>
            <a:prstGeom prst="rect">
              <a:avLst/>
            </a:prstGeom>
            <a:solidFill>
              <a:srgbClr val="FFFFFF">
                <a:lumMod val="95000"/>
              </a:srgbClr>
            </a:solidFill>
            <a:ln w="25400" cap="flat" cmpd="sng" algn="ctr">
              <a:noFill/>
              <a:prstDash val="solid"/>
            </a:ln>
            <a:effectLst/>
          </p:spPr>
          <p:txBody>
            <a:bodyPr rtlCol="0" anchor="t"/>
            <a:lstStyle/>
            <a:p>
              <a:pPr algn="ctr" defTabSz="914377">
                <a:buClr>
                  <a:srgbClr val="000000"/>
                </a:buClr>
                <a:defRPr/>
              </a:pPr>
              <a:r>
                <a:rPr lang="en-GB" sz="800" kern="0">
                  <a:solidFill>
                    <a:srgbClr val="000000"/>
                  </a:solidFill>
                  <a:latin typeface="Work Sans SemiBold" pitchFamily="2" charset="0"/>
                  <a:sym typeface="Arial"/>
                </a:rPr>
                <a:t>Economic operator back-end system(s) </a:t>
              </a:r>
              <a:br>
                <a:rPr lang="en-GB" sz="800" kern="0">
                  <a:solidFill>
                    <a:srgbClr val="000000"/>
                  </a:solidFill>
                  <a:latin typeface="Work Sans SemiBold" pitchFamily="2" charset="0"/>
                  <a:sym typeface="Arial"/>
                </a:rPr>
              </a:br>
              <a:r>
                <a:rPr lang="en-GB" sz="600" kern="0">
                  <a:solidFill>
                    <a:srgbClr val="000000"/>
                  </a:solidFill>
                  <a:latin typeface="Work Sans" pitchFamily="2" charset="0"/>
                  <a:sym typeface="Arial"/>
                </a:rPr>
                <a:t>Economic operator gathers, processes, and transfers battery passport data</a:t>
              </a:r>
              <a:endParaRPr lang="en-GB" sz="800" kern="0">
                <a:solidFill>
                  <a:srgbClr val="000000"/>
                </a:solidFill>
                <a:latin typeface="Work Sans" pitchFamily="2" charset="0"/>
                <a:sym typeface="Arial"/>
              </a:endParaRPr>
            </a:p>
          </p:txBody>
        </p:sp>
        <p:cxnSp>
          <p:nvCxnSpPr>
            <p:cNvPr id="418" name="Verbinder: gekrümmt 64">
              <a:extLst>
                <a:ext uri="{FF2B5EF4-FFF2-40B4-BE49-F238E27FC236}">
                  <a16:creationId xmlns:a16="http://schemas.microsoft.com/office/drawing/2014/main" id="{14C12884-033E-E0F8-462F-E470CA7B3B2D}"/>
                </a:ext>
              </a:extLst>
            </p:cNvPr>
            <p:cNvCxnSpPr>
              <a:cxnSpLocks/>
              <a:stCxn id="402" idx="0"/>
              <a:endCxn id="394" idx="2"/>
            </p:cNvCxnSpPr>
            <p:nvPr/>
          </p:nvCxnSpPr>
          <p:spPr>
            <a:xfrm rot="5400000" flipH="1" flipV="1">
              <a:off x="4338436" y="2100151"/>
              <a:ext cx="590996" cy="2143292"/>
            </a:xfrm>
            <a:prstGeom prst="curvedConnector3">
              <a:avLst>
                <a:gd name="adj1" fmla="val 50000"/>
              </a:avLst>
            </a:prstGeom>
            <a:noFill/>
            <a:ln w="9525" cap="flat" cmpd="sng" algn="ctr">
              <a:solidFill>
                <a:srgbClr val="00E175"/>
              </a:solidFill>
              <a:prstDash val="dash"/>
              <a:tailEnd type="triangle"/>
            </a:ln>
            <a:effectLst/>
          </p:spPr>
        </p:cxnSp>
        <p:sp>
          <p:nvSpPr>
            <p:cNvPr id="419" name="Arrow: Chevron 23">
              <a:extLst>
                <a:ext uri="{FF2B5EF4-FFF2-40B4-BE49-F238E27FC236}">
                  <a16:creationId xmlns:a16="http://schemas.microsoft.com/office/drawing/2014/main" id="{7F0E5421-5503-114A-A618-CCA7D193609D}"/>
                </a:ext>
              </a:extLst>
            </p:cNvPr>
            <p:cNvSpPr/>
            <p:nvPr/>
          </p:nvSpPr>
          <p:spPr>
            <a:xfrm>
              <a:off x="8199007" y="3467294"/>
              <a:ext cx="707888" cy="307874"/>
            </a:xfrm>
            <a:prstGeom prst="chevron">
              <a:avLst/>
            </a:prstGeom>
            <a:solidFill>
              <a:srgbClr val="696969"/>
            </a:solidFill>
            <a:ln w="25400" cap="flat" cmpd="sng" algn="ctr">
              <a:noFill/>
              <a:prstDash val="solid"/>
            </a:ln>
            <a:effectLst/>
          </p:spPr>
          <p:txBody>
            <a:bodyPr rtlCol="0" anchor="ctr"/>
            <a:lstStyle/>
            <a:p>
              <a:pPr algn="ctr" defTabSz="914377">
                <a:defRPr/>
              </a:pPr>
              <a:r>
                <a:rPr lang="en-US" sz="600" kern="0">
                  <a:solidFill>
                    <a:srgbClr val="FFFFFF"/>
                  </a:solidFill>
                  <a:latin typeface="Work Sans" pitchFamily="2" charset="0"/>
                  <a:sym typeface="Arial"/>
                </a:rPr>
                <a:t>Recycler</a:t>
              </a:r>
            </a:p>
          </p:txBody>
        </p:sp>
        <p:cxnSp>
          <p:nvCxnSpPr>
            <p:cNvPr id="420" name="Verbinder: gekrümmt 94">
              <a:extLst>
                <a:ext uri="{FF2B5EF4-FFF2-40B4-BE49-F238E27FC236}">
                  <a16:creationId xmlns:a16="http://schemas.microsoft.com/office/drawing/2014/main" id="{CBDD7355-685D-3045-CD65-92FD2F3DB327}"/>
                </a:ext>
              </a:extLst>
            </p:cNvPr>
            <p:cNvCxnSpPr>
              <a:cxnSpLocks/>
              <a:stCxn id="407" idx="0"/>
              <a:endCxn id="417" idx="2"/>
            </p:cNvCxnSpPr>
            <p:nvPr/>
          </p:nvCxnSpPr>
          <p:spPr>
            <a:xfrm rot="5400000" flipH="1" flipV="1">
              <a:off x="6902484" y="2692952"/>
              <a:ext cx="1123383" cy="425301"/>
            </a:xfrm>
            <a:prstGeom prst="curvedConnector3">
              <a:avLst>
                <a:gd name="adj1" fmla="val 50000"/>
              </a:avLst>
            </a:prstGeom>
            <a:noFill/>
            <a:ln w="28575" cap="flat" cmpd="sng" algn="ctr">
              <a:solidFill>
                <a:srgbClr val="696969"/>
              </a:solidFill>
              <a:prstDash val="dash"/>
              <a:tailEnd type="triangle"/>
            </a:ln>
            <a:effectLst/>
          </p:spPr>
        </p:cxnSp>
        <p:cxnSp>
          <p:nvCxnSpPr>
            <p:cNvPr id="421" name="Verbinder: gekrümmt 97">
              <a:extLst>
                <a:ext uri="{FF2B5EF4-FFF2-40B4-BE49-F238E27FC236}">
                  <a16:creationId xmlns:a16="http://schemas.microsoft.com/office/drawing/2014/main" id="{7EECDD96-C364-CBBD-ACA3-4C6AC5173F42}"/>
                </a:ext>
              </a:extLst>
            </p:cNvPr>
            <p:cNvCxnSpPr>
              <a:cxnSpLocks/>
              <a:stCxn id="406" idx="0"/>
              <a:endCxn id="417" idx="2"/>
            </p:cNvCxnSpPr>
            <p:nvPr/>
          </p:nvCxnSpPr>
          <p:spPr>
            <a:xfrm rot="16200000" flipV="1">
              <a:off x="7208999" y="2811739"/>
              <a:ext cx="1123383" cy="187727"/>
            </a:xfrm>
            <a:prstGeom prst="curvedConnector3">
              <a:avLst>
                <a:gd name="adj1" fmla="val 50000"/>
              </a:avLst>
            </a:prstGeom>
            <a:noFill/>
            <a:ln w="28575" cap="flat" cmpd="sng" algn="ctr">
              <a:solidFill>
                <a:srgbClr val="696969"/>
              </a:solidFill>
              <a:prstDash val="dash"/>
              <a:tailEnd type="triangle"/>
            </a:ln>
            <a:effectLst/>
          </p:spPr>
        </p:cxnSp>
        <p:cxnSp>
          <p:nvCxnSpPr>
            <p:cNvPr id="422" name="Straight Arrow Connector 97">
              <a:extLst>
                <a:ext uri="{FF2B5EF4-FFF2-40B4-BE49-F238E27FC236}">
                  <a16:creationId xmlns:a16="http://schemas.microsoft.com/office/drawing/2014/main" id="{8C06EBA7-69A8-918A-F780-55DB5724DE0D}"/>
                </a:ext>
              </a:extLst>
            </p:cNvPr>
            <p:cNvCxnSpPr>
              <a:cxnSpLocks/>
            </p:cNvCxnSpPr>
            <p:nvPr/>
          </p:nvCxnSpPr>
          <p:spPr>
            <a:xfrm>
              <a:off x="6363121" y="4002829"/>
              <a:ext cx="2409446" cy="0"/>
            </a:xfrm>
            <a:prstGeom prst="straightConnector1">
              <a:avLst/>
            </a:prstGeom>
            <a:noFill/>
            <a:ln w="28575" cap="flat" cmpd="sng" algn="ctr">
              <a:solidFill>
                <a:srgbClr val="696969"/>
              </a:solidFill>
              <a:prstDash val="solid"/>
              <a:headEnd type="triangle"/>
              <a:tailEnd type="triangle"/>
            </a:ln>
            <a:effectLst/>
          </p:spPr>
        </p:cxnSp>
        <p:sp>
          <p:nvSpPr>
            <p:cNvPr id="423" name="Textfeld 36">
              <a:extLst>
                <a:ext uri="{FF2B5EF4-FFF2-40B4-BE49-F238E27FC236}">
                  <a16:creationId xmlns:a16="http://schemas.microsoft.com/office/drawing/2014/main" id="{7DF7F1A0-D7B9-5B1A-A32D-7A178FCC666C}"/>
                </a:ext>
              </a:extLst>
            </p:cNvPr>
            <p:cNvSpPr txBox="1"/>
            <p:nvPr/>
          </p:nvSpPr>
          <p:spPr>
            <a:xfrm>
              <a:off x="6503952" y="3881849"/>
              <a:ext cx="1197931" cy="207749"/>
            </a:xfrm>
            <a:prstGeom prst="rect">
              <a:avLst/>
            </a:prstGeom>
            <a:solidFill>
              <a:srgbClr val="FFFFFF"/>
            </a:solidFill>
          </p:spPr>
          <p:txBody>
            <a:bodyPr wrap="square" lIns="36000" rIns="36000" rtlCol="0">
              <a:spAutoFit/>
            </a:bodyPr>
            <a:lstStyle/>
            <a:p>
              <a:pPr defTabSz="914377">
                <a:buClr>
                  <a:srgbClr val="000000"/>
                </a:buClr>
                <a:defRPr/>
              </a:pPr>
              <a:r>
                <a:rPr lang="en-GB" sz="600" kern="0">
                  <a:solidFill>
                    <a:srgbClr val="000000"/>
                  </a:solidFill>
                  <a:latin typeface="Work Sans" pitchFamily="2" charset="0"/>
                  <a:cs typeface="Arial"/>
                  <a:sym typeface="Arial"/>
                </a:rPr>
                <a:t>Dynamic and static downstream data</a:t>
              </a:r>
              <a:br>
                <a:rPr lang="en-GB" sz="600" kern="0">
                  <a:solidFill>
                    <a:srgbClr val="000000"/>
                  </a:solidFill>
                  <a:latin typeface="Work Sans" pitchFamily="2" charset="0"/>
                  <a:cs typeface="Arial"/>
                  <a:sym typeface="Arial"/>
                </a:rPr>
              </a:br>
              <a:r>
                <a:rPr lang="en-GB" sz="600" kern="0">
                  <a:solidFill>
                    <a:srgbClr val="000000"/>
                  </a:solidFill>
                  <a:latin typeface="Work Sans" pitchFamily="2" charset="0"/>
                  <a:cs typeface="Arial"/>
                  <a:sym typeface="Arial"/>
                </a:rPr>
                <a:t>(e.g., data from BMS)</a:t>
              </a:r>
              <a:r>
                <a:rPr lang="en-GB" sz="600" kern="0" baseline="30000">
                  <a:solidFill>
                    <a:srgbClr val="000000"/>
                  </a:solidFill>
                  <a:latin typeface="Work Sans" pitchFamily="2" charset="0"/>
                  <a:cs typeface="Arial"/>
                  <a:sym typeface="Arial"/>
                </a:rPr>
                <a:t> 1</a:t>
              </a:r>
            </a:p>
          </p:txBody>
        </p:sp>
        <p:cxnSp>
          <p:nvCxnSpPr>
            <p:cNvPr id="424" name="Straight Arrow Connector 99">
              <a:extLst>
                <a:ext uri="{FF2B5EF4-FFF2-40B4-BE49-F238E27FC236}">
                  <a16:creationId xmlns:a16="http://schemas.microsoft.com/office/drawing/2014/main" id="{FD7212E6-2520-BC88-8BC6-AF6E10F1E554}"/>
                </a:ext>
              </a:extLst>
            </p:cNvPr>
            <p:cNvCxnSpPr>
              <a:cxnSpLocks/>
            </p:cNvCxnSpPr>
            <p:nvPr/>
          </p:nvCxnSpPr>
          <p:spPr>
            <a:xfrm flipV="1">
              <a:off x="2668173" y="4002829"/>
              <a:ext cx="3628551" cy="0"/>
            </a:xfrm>
            <a:prstGeom prst="straightConnector1">
              <a:avLst/>
            </a:prstGeom>
            <a:noFill/>
            <a:ln w="28575" cap="flat" cmpd="sng" algn="ctr">
              <a:solidFill>
                <a:srgbClr val="00E175"/>
              </a:solidFill>
              <a:prstDash val="solid"/>
              <a:headEnd type="triangle"/>
              <a:tailEnd type="triangle"/>
            </a:ln>
            <a:effectLst/>
          </p:spPr>
        </p:cxnSp>
        <p:sp>
          <p:nvSpPr>
            <p:cNvPr id="425" name="Textfeld 36">
              <a:extLst>
                <a:ext uri="{FF2B5EF4-FFF2-40B4-BE49-F238E27FC236}">
                  <a16:creationId xmlns:a16="http://schemas.microsoft.com/office/drawing/2014/main" id="{D746BECD-C3C1-4685-6ABB-7139B277F16B}"/>
                </a:ext>
              </a:extLst>
            </p:cNvPr>
            <p:cNvSpPr txBox="1"/>
            <p:nvPr/>
          </p:nvSpPr>
          <p:spPr>
            <a:xfrm>
              <a:off x="2932897" y="3900300"/>
              <a:ext cx="1015832" cy="207749"/>
            </a:xfrm>
            <a:prstGeom prst="rect">
              <a:avLst/>
            </a:prstGeom>
            <a:solidFill>
              <a:srgbClr val="FFFFFF"/>
            </a:solidFill>
          </p:spPr>
          <p:txBody>
            <a:bodyPr wrap="square" lIns="72000" rIns="0" rtlCol="0">
              <a:spAutoFit/>
            </a:bodyPr>
            <a:lstStyle/>
            <a:p>
              <a:pPr defTabSz="914377">
                <a:buClr>
                  <a:srgbClr val="000000"/>
                </a:buClr>
                <a:defRPr/>
              </a:pPr>
              <a:r>
                <a:rPr lang="en-GB" sz="600" kern="0">
                  <a:solidFill>
                    <a:srgbClr val="000000"/>
                  </a:solidFill>
                  <a:latin typeface="Work Sans" pitchFamily="2" charset="0"/>
                  <a:cs typeface="Arial"/>
                  <a:sym typeface="Arial"/>
                </a:rPr>
                <a:t>Static data: within upstream organisations (e.g., via ERP, MES) </a:t>
              </a:r>
            </a:p>
          </p:txBody>
        </p:sp>
        <p:sp>
          <p:nvSpPr>
            <p:cNvPr id="426" name="Textfeld 36">
              <a:extLst>
                <a:ext uri="{FF2B5EF4-FFF2-40B4-BE49-F238E27FC236}">
                  <a16:creationId xmlns:a16="http://schemas.microsoft.com/office/drawing/2014/main" id="{59F821C0-8430-9BB0-AF0F-22FC1BED2502}"/>
                </a:ext>
              </a:extLst>
            </p:cNvPr>
            <p:cNvSpPr txBox="1"/>
            <p:nvPr/>
          </p:nvSpPr>
          <p:spPr>
            <a:xfrm>
              <a:off x="3003828" y="3042841"/>
              <a:ext cx="555282" cy="397945"/>
            </a:xfrm>
            <a:prstGeom prst="rect">
              <a:avLst/>
            </a:prstGeom>
            <a:noFill/>
          </p:spPr>
          <p:txBody>
            <a:bodyPr wrap="square" rtlCol="0">
              <a:prstTxWarp prst="textArchUp">
                <a:avLst>
                  <a:gd name="adj" fmla="val 10966456"/>
                </a:avLst>
              </a:prstTxWarp>
              <a:spAutoFit/>
            </a:bodyPr>
            <a:lstStyle/>
            <a:p>
              <a:pPr defTabSz="914377">
                <a:buClr>
                  <a:srgbClr val="000000"/>
                </a:buClr>
                <a:defRPr/>
              </a:pPr>
              <a:r>
                <a:rPr lang="en-GB" sz="700" kern="0">
                  <a:solidFill>
                    <a:srgbClr val="00C452">
                      <a:lumMod val="75000"/>
                    </a:srgbClr>
                  </a:solidFill>
                  <a:latin typeface="Work Sans SemiBold" pitchFamily="2" charset="0"/>
                  <a:cs typeface="Arial"/>
                  <a:sym typeface="Arial"/>
                </a:rPr>
                <a:t>Reverse data reporting</a:t>
              </a:r>
              <a:endParaRPr lang="en-GB" sz="900" kern="0">
                <a:solidFill>
                  <a:srgbClr val="00C452">
                    <a:lumMod val="75000"/>
                  </a:srgbClr>
                </a:solidFill>
                <a:latin typeface="Work Sans SemiBold" pitchFamily="2" charset="0"/>
                <a:cs typeface="Arial"/>
                <a:sym typeface="Arial"/>
              </a:endParaRPr>
            </a:p>
          </p:txBody>
        </p:sp>
        <p:sp>
          <p:nvSpPr>
            <p:cNvPr id="427" name="Textfeld 36">
              <a:extLst>
                <a:ext uri="{FF2B5EF4-FFF2-40B4-BE49-F238E27FC236}">
                  <a16:creationId xmlns:a16="http://schemas.microsoft.com/office/drawing/2014/main" id="{51A775E5-C91C-F841-4E7D-001A05F55D01}"/>
                </a:ext>
              </a:extLst>
            </p:cNvPr>
            <p:cNvSpPr txBox="1"/>
            <p:nvPr/>
          </p:nvSpPr>
          <p:spPr>
            <a:xfrm rot="16200000">
              <a:off x="2075745" y="3523764"/>
              <a:ext cx="976088" cy="196208"/>
            </a:xfrm>
            <a:prstGeom prst="rect">
              <a:avLst/>
            </a:prstGeom>
            <a:noFill/>
          </p:spPr>
          <p:txBody>
            <a:bodyPr wrap="square" lIns="0" tIns="0" rIns="0" bIns="0" rtlCol="0">
              <a:spAutoFit/>
            </a:bodyPr>
            <a:lstStyle/>
            <a:p>
              <a:pPr algn="ctr" defTabSz="914377">
                <a:buClr>
                  <a:srgbClr val="000000"/>
                </a:buClr>
                <a:defRPr/>
              </a:pPr>
              <a:r>
                <a:rPr lang="en-GB" sz="1000" kern="0">
                  <a:solidFill>
                    <a:srgbClr val="000000"/>
                  </a:solidFill>
                  <a:latin typeface="Work Sans SemiBold" pitchFamily="2" charset="0"/>
                  <a:cs typeface="Arial"/>
                  <a:sym typeface="Arial"/>
                </a:rPr>
                <a:t>1. Data collection </a:t>
              </a:r>
              <a:br>
                <a:rPr lang="en-GB" sz="1051" kern="0">
                  <a:solidFill>
                    <a:srgbClr val="000000"/>
                  </a:solidFill>
                  <a:latin typeface="Work Sans SemiBold" pitchFamily="2" charset="0"/>
                  <a:cs typeface="Arial"/>
                  <a:sym typeface="Arial"/>
                </a:rPr>
              </a:br>
              <a:endParaRPr lang="en-GB" sz="700" i="1" kern="0">
                <a:solidFill>
                  <a:srgbClr val="000000"/>
                </a:solidFill>
                <a:latin typeface="Work Sans" pitchFamily="2" charset="0"/>
                <a:cs typeface="Arial"/>
                <a:sym typeface="Arial"/>
              </a:endParaRPr>
            </a:p>
          </p:txBody>
        </p:sp>
        <p:cxnSp>
          <p:nvCxnSpPr>
            <p:cNvPr id="428" name="Gerader Verbinder 34">
              <a:extLst>
                <a:ext uri="{FF2B5EF4-FFF2-40B4-BE49-F238E27FC236}">
                  <a16:creationId xmlns:a16="http://schemas.microsoft.com/office/drawing/2014/main" id="{50C2D1FE-E5F6-548E-165B-DACC2F481C99}"/>
                </a:ext>
              </a:extLst>
            </p:cNvPr>
            <p:cNvCxnSpPr>
              <a:cxnSpLocks/>
            </p:cNvCxnSpPr>
            <p:nvPr/>
          </p:nvCxnSpPr>
          <p:spPr>
            <a:xfrm>
              <a:off x="2683106" y="3260699"/>
              <a:ext cx="6102000" cy="0"/>
            </a:xfrm>
            <a:prstGeom prst="line">
              <a:avLst/>
            </a:prstGeom>
            <a:noFill/>
            <a:ln w="9525" cap="flat" cmpd="sng" algn="ctr">
              <a:solidFill>
                <a:srgbClr val="FFFFFF">
                  <a:lumMod val="75000"/>
                </a:srgbClr>
              </a:solidFill>
              <a:prstDash val="solid"/>
            </a:ln>
            <a:effectLst/>
          </p:spPr>
        </p:cxnSp>
        <p:cxnSp>
          <p:nvCxnSpPr>
            <p:cNvPr id="429" name="Gerader Verbinder 34">
              <a:extLst>
                <a:ext uri="{FF2B5EF4-FFF2-40B4-BE49-F238E27FC236}">
                  <a16:creationId xmlns:a16="http://schemas.microsoft.com/office/drawing/2014/main" id="{8C544853-9234-D059-5234-06F9D0CA1AF5}"/>
                </a:ext>
              </a:extLst>
            </p:cNvPr>
            <p:cNvCxnSpPr>
              <a:cxnSpLocks/>
            </p:cNvCxnSpPr>
            <p:nvPr/>
          </p:nvCxnSpPr>
          <p:spPr>
            <a:xfrm>
              <a:off x="2715871" y="1872810"/>
              <a:ext cx="6102000" cy="0"/>
            </a:xfrm>
            <a:prstGeom prst="line">
              <a:avLst/>
            </a:prstGeom>
            <a:noFill/>
            <a:ln w="9525" cap="flat" cmpd="sng" algn="ctr">
              <a:solidFill>
                <a:srgbClr val="FFFFFF">
                  <a:lumMod val="75000"/>
                </a:srgbClr>
              </a:solidFill>
              <a:prstDash val="solid"/>
            </a:ln>
            <a:effectLst/>
          </p:spPr>
        </p:cxnSp>
        <p:cxnSp>
          <p:nvCxnSpPr>
            <p:cNvPr id="430" name="Verbinder: gekrümmt 98">
              <a:extLst>
                <a:ext uri="{FF2B5EF4-FFF2-40B4-BE49-F238E27FC236}">
                  <a16:creationId xmlns:a16="http://schemas.microsoft.com/office/drawing/2014/main" id="{05600196-EA79-666E-86FB-CFE952ACD357}"/>
                </a:ext>
              </a:extLst>
            </p:cNvPr>
            <p:cNvCxnSpPr>
              <a:cxnSpLocks/>
              <a:stCxn id="417" idx="0"/>
              <a:endCxn id="453" idx="2"/>
            </p:cNvCxnSpPr>
            <p:nvPr/>
          </p:nvCxnSpPr>
          <p:spPr>
            <a:xfrm rot="16200000" flipV="1">
              <a:off x="7401406" y="1746501"/>
              <a:ext cx="548924" cy="1918"/>
            </a:xfrm>
            <a:prstGeom prst="curvedConnector3">
              <a:avLst>
                <a:gd name="adj1" fmla="val 50000"/>
              </a:avLst>
            </a:prstGeom>
            <a:noFill/>
            <a:ln w="28575" cap="flat" cmpd="sng" algn="ctr">
              <a:solidFill>
                <a:srgbClr val="212121"/>
              </a:solidFill>
              <a:prstDash val="dash"/>
              <a:tailEnd type="triangle"/>
            </a:ln>
            <a:effectLst/>
          </p:spPr>
        </p:cxnSp>
        <p:sp>
          <p:nvSpPr>
            <p:cNvPr id="431" name="Textfeld 36">
              <a:extLst>
                <a:ext uri="{FF2B5EF4-FFF2-40B4-BE49-F238E27FC236}">
                  <a16:creationId xmlns:a16="http://schemas.microsoft.com/office/drawing/2014/main" id="{95011CE3-10CC-22E9-6F53-481EFB24D845}"/>
                </a:ext>
              </a:extLst>
            </p:cNvPr>
            <p:cNvSpPr txBox="1"/>
            <p:nvPr/>
          </p:nvSpPr>
          <p:spPr>
            <a:xfrm rot="16200000">
              <a:off x="2292254" y="2140021"/>
              <a:ext cx="512822" cy="230833"/>
            </a:xfrm>
            <a:prstGeom prst="rect">
              <a:avLst/>
            </a:prstGeom>
            <a:noFill/>
          </p:spPr>
          <p:txBody>
            <a:bodyPr wrap="square" lIns="0" tIns="0" rIns="0" bIns="0" rtlCol="0">
              <a:spAutoFit/>
            </a:bodyPr>
            <a:lstStyle/>
            <a:p>
              <a:pPr algn="ctr" defTabSz="914377">
                <a:buClr>
                  <a:srgbClr val="000000"/>
                </a:buClr>
                <a:defRPr/>
              </a:pPr>
              <a:r>
                <a:rPr lang="en-GB" sz="1000" kern="0">
                  <a:solidFill>
                    <a:srgbClr val="000000"/>
                  </a:solidFill>
                  <a:latin typeface="Work Sans SemiBold" pitchFamily="2" charset="0"/>
                  <a:cs typeface="Arial"/>
                  <a:sym typeface="Arial"/>
                </a:rPr>
                <a:t>3. Data</a:t>
              </a:r>
            </a:p>
            <a:p>
              <a:pPr algn="ctr" defTabSz="914377">
                <a:buClr>
                  <a:srgbClr val="000000"/>
                </a:buClr>
                <a:defRPr/>
              </a:pPr>
              <a:r>
                <a:rPr lang="en-GB" sz="1000" kern="0">
                  <a:solidFill>
                    <a:srgbClr val="000000"/>
                  </a:solidFill>
                  <a:latin typeface="Work Sans SemiBold" pitchFamily="2" charset="0"/>
                  <a:cs typeface="Arial"/>
                  <a:sym typeface="Arial"/>
                </a:rPr>
                <a:t>processing </a:t>
              </a:r>
              <a:endParaRPr lang="en-GB" sz="800" kern="0">
                <a:solidFill>
                  <a:srgbClr val="000000"/>
                </a:solidFill>
                <a:latin typeface="Work Sans" pitchFamily="2" charset="0"/>
                <a:cs typeface="Arial"/>
                <a:sym typeface="Arial"/>
              </a:endParaRPr>
            </a:p>
          </p:txBody>
        </p:sp>
        <p:sp>
          <p:nvSpPr>
            <p:cNvPr id="432" name="Textfeld 36">
              <a:extLst>
                <a:ext uri="{FF2B5EF4-FFF2-40B4-BE49-F238E27FC236}">
                  <a16:creationId xmlns:a16="http://schemas.microsoft.com/office/drawing/2014/main" id="{F8537ECF-AB5C-9CF4-D8D9-B25458D7416D}"/>
                </a:ext>
              </a:extLst>
            </p:cNvPr>
            <p:cNvSpPr txBox="1"/>
            <p:nvPr/>
          </p:nvSpPr>
          <p:spPr>
            <a:xfrm rot="16200000">
              <a:off x="2312213" y="2752384"/>
              <a:ext cx="512824" cy="323165"/>
            </a:xfrm>
            <a:prstGeom prst="rect">
              <a:avLst/>
            </a:prstGeom>
            <a:noFill/>
          </p:spPr>
          <p:txBody>
            <a:bodyPr wrap="square" lIns="0" tIns="0" rIns="0" bIns="0" rtlCol="0">
              <a:spAutoFit/>
            </a:bodyPr>
            <a:lstStyle/>
            <a:p>
              <a:pPr algn="ctr" defTabSz="914377">
                <a:buClr>
                  <a:srgbClr val="000000"/>
                </a:buClr>
                <a:defRPr/>
              </a:pPr>
              <a:r>
                <a:rPr lang="en-GB" sz="1000" kern="0">
                  <a:solidFill>
                    <a:srgbClr val="000000"/>
                  </a:solidFill>
                  <a:latin typeface="Work Sans SemiBold" pitchFamily="2" charset="0"/>
                  <a:cs typeface="Arial"/>
                  <a:sym typeface="Arial"/>
                </a:rPr>
                <a:t>2. Data</a:t>
              </a:r>
            </a:p>
            <a:p>
              <a:pPr algn="ctr" defTabSz="914377">
                <a:buClr>
                  <a:srgbClr val="000000"/>
                </a:buClr>
                <a:defRPr/>
              </a:pPr>
              <a:r>
                <a:rPr lang="en-GB" sz="1000" kern="0">
                  <a:solidFill>
                    <a:srgbClr val="000000"/>
                  </a:solidFill>
                  <a:latin typeface="Work Sans SemiBold" pitchFamily="2" charset="0"/>
                  <a:cs typeface="Arial"/>
                  <a:sym typeface="Arial"/>
                </a:rPr>
                <a:t> exchange</a:t>
              </a:r>
              <a:br>
                <a:rPr lang="en-GB" sz="1051" kern="0">
                  <a:solidFill>
                    <a:srgbClr val="000000"/>
                  </a:solidFill>
                  <a:latin typeface="Work Sans SemiBold" pitchFamily="2" charset="0"/>
                  <a:cs typeface="Arial"/>
                  <a:sym typeface="Arial"/>
                </a:rPr>
              </a:br>
              <a:endParaRPr lang="en-GB" sz="800" kern="0">
                <a:solidFill>
                  <a:srgbClr val="000000"/>
                </a:solidFill>
                <a:latin typeface="Work Sans" pitchFamily="2" charset="0"/>
                <a:cs typeface="Arial"/>
                <a:sym typeface="Arial"/>
              </a:endParaRPr>
            </a:p>
          </p:txBody>
        </p:sp>
        <p:sp>
          <p:nvSpPr>
            <p:cNvPr id="433" name="Arrow: Chevron 18">
              <a:extLst>
                <a:ext uri="{FF2B5EF4-FFF2-40B4-BE49-F238E27FC236}">
                  <a16:creationId xmlns:a16="http://schemas.microsoft.com/office/drawing/2014/main" id="{A0CC3B5F-F924-94AC-98A6-B8557879682A}"/>
                </a:ext>
              </a:extLst>
            </p:cNvPr>
            <p:cNvSpPr/>
            <p:nvPr/>
          </p:nvSpPr>
          <p:spPr>
            <a:xfrm>
              <a:off x="7950349" y="3929694"/>
              <a:ext cx="294153" cy="153937"/>
            </a:xfrm>
            <a:prstGeom prst="chevron">
              <a:avLst/>
            </a:prstGeom>
            <a:solidFill>
              <a:srgbClr val="696969"/>
            </a:solidFill>
            <a:ln w="25400" cap="flat" cmpd="sng" algn="ctr">
              <a:noFill/>
              <a:prstDash val="solid"/>
            </a:ln>
            <a:effectLst/>
          </p:spPr>
          <p:txBody>
            <a:bodyPr rtlCol="0" anchor="ctr"/>
            <a:lstStyle/>
            <a:p>
              <a:pPr algn="ctr" defTabSz="914377">
                <a:defRPr/>
              </a:pPr>
              <a:endParaRPr lang="en-US" sz="600" kern="0">
                <a:solidFill>
                  <a:srgbClr val="000000"/>
                </a:solidFill>
                <a:latin typeface="Arial"/>
                <a:sym typeface="Arial"/>
              </a:endParaRPr>
            </a:p>
          </p:txBody>
        </p:sp>
        <p:sp>
          <p:nvSpPr>
            <p:cNvPr id="434" name="Arrow: Chevron 19">
              <a:extLst>
                <a:ext uri="{FF2B5EF4-FFF2-40B4-BE49-F238E27FC236}">
                  <a16:creationId xmlns:a16="http://schemas.microsoft.com/office/drawing/2014/main" id="{14565B1A-B660-5B4A-38E0-99B387C7D219}"/>
                </a:ext>
              </a:extLst>
            </p:cNvPr>
            <p:cNvSpPr/>
            <p:nvPr/>
          </p:nvSpPr>
          <p:spPr>
            <a:xfrm>
              <a:off x="8228177" y="3929694"/>
              <a:ext cx="294153" cy="153937"/>
            </a:xfrm>
            <a:prstGeom prst="chevron">
              <a:avLst/>
            </a:prstGeom>
            <a:solidFill>
              <a:srgbClr val="696969"/>
            </a:solidFill>
            <a:ln w="25400" cap="flat" cmpd="sng" algn="ctr">
              <a:noFill/>
              <a:prstDash val="solid"/>
            </a:ln>
            <a:effectLst/>
          </p:spPr>
          <p:txBody>
            <a:bodyPr rtlCol="0" anchor="ctr"/>
            <a:lstStyle/>
            <a:p>
              <a:pPr algn="ctr" defTabSz="914377">
                <a:defRPr/>
              </a:pPr>
              <a:endParaRPr lang="en-US" sz="600" kern="0">
                <a:solidFill>
                  <a:srgbClr val="000000"/>
                </a:solidFill>
                <a:latin typeface="Arial"/>
                <a:sym typeface="Arial"/>
              </a:endParaRPr>
            </a:p>
          </p:txBody>
        </p:sp>
        <p:sp>
          <p:nvSpPr>
            <p:cNvPr id="435" name="Arrow: Chevron 20">
              <a:extLst>
                <a:ext uri="{FF2B5EF4-FFF2-40B4-BE49-F238E27FC236}">
                  <a16:creationId xmlns:a16="http://schemas.microsoft.com/office/drawing/2014/main" id="{ED582AA0-B677-7DF3-21B7-4709F69DE38F}"/>
                </a:ext>
              </a:extLst>
            </p:cNvPr>
            <p:cNvSpPr/>
            <p:nvPr/>
          </p:nvSpPr>
          <p:spPr>
            <a:xfrm>
              <a:off x="8492154" y="3929694"/>
              <a:ext cx="294153" cy="153937"/>
            </a:xfrm>
            <a:prstGeom prst="chevron">
              <a:avLst/>
            </a:prstGeom>
            <a:solidFill>
              <a:srgbClr val="696969"/>
            </a:solidFill>
            <a:ln w="25400" cap="flat" cmpd="sng" algn="ctr">
              <a:noFill/>
              <a:prstDash val="solid"/>
            </a:ln>
            <a:effectLst/>
          </p:spPr>
          <p:txBody>
            <a:bodyPr rtlCol="0" anchor="ctr"/>
            <a:lstStyle/>
            <a:p>
              <a:pPr algn="ctr" defTabSz="914377">
                <a:defRPr/>
              </a:pPr>
              <a:endParaRPr lang="en-US" sz="600" kern="0">
                <a:solidFill>
                  <a:srgbClr val="000000"/>
                </a:solidFill>
                <a:latin typeface="Arial"/>
                <a:sym typeface="Arial"/>
              </a:endParaRPr>
            </a:p>
          </p:txBody>
        </p:sp>
        <p:cxnSp>
          <p:nvCxnSpPr>
            <p:cNvPr id="436" name="Gerader Verbinder 65">
              <a:extLst>
                <a:ext uri="{FF2B5EF4-FFF2-40B4-BE49-F238E27FC236}">
                  <a16:creationId xmlns:a16="http://schemas.microsoft.com/office/drawing/2014/main" id="{04465394-181F-1AB2-EA4C-65C45EEACA4C}"/>
                </a:ext>
              </a:extLst>
            </p:cNvPr>
            <p:cNvCxnSpPr>
              <a:cxnSpLocks/>
            </p:cNvCxnSpPr>
            <p:nvPr/>
          </p:nvCxnSpPr>
          <p:spPr>
            <a:xfrm>
              <a:off x="8786307" y="3776851"/>
              <a:ext cx="204365" cy="147176"/>
            </a:xfrm>
            <a:prstGeom prst="line">
              <a:avLst/>
            </a:prstGeom>
            <a:noFill/>
            <a:ln w="12700" cap="flat" cmpd="sng" algn="ctr">
              <a:solidFill>
                <a:srgbClr val="000000">
                  <a:lumMod val="50000"/>
                  <a:lumOff val="50000"/>
                </a:srgbClr>
              </a:solidFill>
              <a:prstDash val="dash"/>
            </a:ln>
            <a:effectLst/>
          </p:spPr>
        </p:cxnSp>
        <p:sp>
          <p:nvSpPr>
            <p:cNvPr id="437" name="Arrow: Chevron 20">
              <a:extLst>
                <a:ext uri="{FF2B5EF4-FFF2-40B4-BE49-F238E27FC236}">
                  <a16:creationId xmlns:a16="http://schemas.microsoft.com/office/drawing/2014/main" id="{1A8CCBEF-18A3-B8FD-C226-5AFBA59A9F3E}"/>
                </a:ext>
              </a:extLst>
            </p:cNvPr>
            <p:cNvSpPr/>
            <p:nvPr/>
          </p:nvSpPr>
          <p:spPr>
            <a:xfrm>
              <a:off x="8766320" y="3925860"/>
              <a:ext cx="294153" cy="153937"/>
            </a:xfrm>
            <a:prstGeom prst="chevron">
              <a:avLst/>
            </a:prstGeom>
            <a:solidFill>
              <a:srgbClr val="696969"/>
            </a:solidFill>
            <a:ln w="25400" cap="flat" cmpd="sng" algn="ctr">
              <a:noFill/>
              <a:prstDash val="solid"/>
            </a:ln>
            <a:effectLst/>
          </p:spPr>
          <p:txBody>
            <a:bodyPr rtlCol="0" anchor="ctr"/>
            <a:lstStyle/>
            <a:p>
              <a:pPr algn="ctr" defTabSz="914377">
                <a:defRPr/>
              </a:pPr>
              <a:endParaRPr lang="en-US" sz="600" kern="0">
                <a:solidFill>
                  <a:srgbClr val="000000"/>
                </a:solidFill>
                <a:latin typeface="Arial"/>
                <a:sym typeface="Arial"/>
              </a:endParaRPr>
            </a:p>
          </p:txBody>
        </p:sp>
        <p:cxnSp>
          <p:nvCxnSpPr>
            <p:cNvPr id="438" name="Gerader Verbinder 13">
              <a:extLst>
                <a:ext uri="{FF2B5EF4-FFF2-40B4-BE49-F238E27FC236}">
                  <a16:creationId xmlns:a16="http://schemas.microsoft.com/office/drawing/2014/main" id="{AAE09058-5410-63B7-B1CF-5291573F1109}"/>
                </a:ext>
              </a:extLst>
            </p:cNvPr>
            <p:cNvCxnSpPr>
              <a:cxnSpLocks/>
            </p:cNvCxnSpPr>
            <p:nvPr/>
          </p:nvCxnSpPr>
          <p:spPr>
            <a:xfrm flipH="1">
              <a:off x="7947450" y="3769187"/>
              <a:ext cx="277828" cy="152842"/>
            </a:xfrm>
            <a:prstGeom prst="line">
              <a:avLst/>
            </a:prstGeom>
            <a:noFill/>
            <a:ln w="12700" cap="flat" cmpd="sng" algn="ctr">
              <a:solidFill>
                <a:srgbClr val="000000">
                  <a:lumMod val="50000"/>
                  <a:lumOff val="50000"/>
                </a:srgbClr>
              </a:solidFill>
              <a:prstDash val="dash"/>
            </a:ln>
            <a:effectLst/>
          </p:spPr>
        </p:cxnSp>
        <p:cxnSp>
          <p:nvCxnSpPr>
            <p:cNvPr id="439" name="Gerader Verbinder 34">
              <a:extLst>
                <a:ext uri="{FF2B5EF4-FFF2-40B4-BE49-F238E27FC236}">
                  <a16:creationId xmlns:a16="http://schemas.microsoft.com/office/drawing/2014/main" id="{14EF4BE4-002A-FE2F-11F8-AD75F804FC7B}"/>
                </a:ext>
              </a:extLst>
            </p:cNvPr>
            <p:cNvCxnSpPr>
              <a:cxnSpLocks/>
            </p:cNvCxnSpPr>
            <p:nvPr/>
          </p:nvCxnSpPr>
          <p:spPr>
            <a:xfrm>
              <a:off x="2683106" y="4200048"/>
              <a:ext cx="6102000" cy="0"/>
            </a:xfrm>
            <a:prstGeom prst="line">
              <a:avLst/>
            </a:prstGeom>
            <a:noFill/>
            <a:ln w="9525" cap="flat" cmpd="sng" algn="ctr">
              <a:solidFill>
                <a:srgbClr val="FFFFFF">
                  <a:lumMod val="75000"/>
                </a:srgbClr>
              </a:solidFill>
              <a:prstDash val="solid"/>
            </a:ln>
            <a:effectLst/>
          </p:spPr>
        </p:cxnSp>
        <p:sp>
          <p:nvSpPr>
            <p:cNvPr id="440" name="Arrow: Chevron 18">
              <a:extLst>
                <a:ext uri="{FF2B5EF4-FFF2-40B4-BE49-F238E27FC236}">
                  <a16:creationId xmlns:a16="http://schemas.microsoft.com/office/drawing/2014/main" id="{793BBCB2-A312-E71C-4714-14D2E67B7865}"/>
                </a:ext>
              </a:extLst>
            </p:cNvPr>
            <p:cNvSpPr/>
            <p:nvPr/>
          </p:nvSpPr>
          <p:spPr>
            <a:xfrm>
              <a:off x="4523101" y="3460171"/>
              <a:ext cx="707888" cy="307874"/>
            </a:xfrm>
            <a:prstGeom prst="chevron">
              <a:avLst/>
            </a:prstGeom>
            <a:solidFill>
              <a:srgbClr val="00E175"/>
            </a:solidFill>
            <a:ln w="25400" cap="flat" cmpd="sng" algn="ctr">
              <a:noFill/>
              <a:prstDash val="solid"/>
            </a:ln>
            <a:effectLst/>
          </p:spPr>
          <p:txBody>
            <a:bodyPr lIns="0" rIns="0" rtlCol="0" anchor="ctr"/>
            <a:lstStyle/>
            <a:p>
              <a:pPr algn="ctr" defTabSz="914377">
                <a:defRPr/>
              </a:pPr>
              <a:r>
                <a:rPr lang="en-US" sz="600" kern="0" dirty="0">
                  <a:solidFill>
                    <a:srgbClr val="000000"/>
                  </a:solidFill>
                  <a:latin typeface="Work Sans" pitchFamily="2" charset="0"/>
                  <a:sym typeface="Arial"/>
                </a:rPr>
                <a:t>Cells and modules manufacturer</a:t>
              </a:r>
            </a:p>
          </p:txBody>
        </p:sp>
        <p:cxnSp>
          <p:nvCxnSpPr>
            <p:cNvPr id="441" name="Verbinder: gekrümmt 55">
              <a:extLst>
                <a:ext uri="{FF2B5EF4-FFF2-40B4-BE49-F238E27FC236}">
                  <a16:creationId xmlns:a16="http://schemas.microsoft.com/office/drawing/2014/main" id="{0FB010C5-B668-D25F-BE94-BC7D8BABA317}"/>
                </a:ext>
              </a:extLst>
            </p:cNvPr>
            <p:cNvCxnSpPr>
              <a:cxnSpLocks/>
              <a:stCxn id="394" idx="0"/>
              <a:endCxn id="417" idx="1"/>
            </p:cNvCxnSpPr>
            <p:nvPr/>
          </p:nvCxnSpPr>
          <p:spPr>
            <a:xfrm rot="5400000" flipH="1" flipV="1">
              <a:off x="5949174" y="1939323"/>
              <a:ext cx="490911" cy="978100"/>
            </a:xfrm>
            <a:prstGeom prst="curvedConnector2">
              <a:avLst/>
            </a:prstGeom>
            <a:noFill/>
            <a:ln w="9525" cap="flat" cmpd="sng" algn="ctr">
              <a:solidFill>
                <a:srgbClr val="00E175"/>
              </a:solidFill>
              <a:prstDash val="dash"/>
              <a:tailEnd type="triangle"/>
            </a:ln>
            <a:effectLst/>
          </p:spPr>
        </p:cxnSp>
        <p:sp>
          <p:nvSpPr>
            <p:cNvPr id="442" name="Rectangle 119">
              <a:extLst>
                <a:ext uri="{FF2B5EF4-FFF2-40B4-BE49-F238E27FC236}">
                  <a16:creationId xmlns:a16="http://schemas.microsoft.com/office/drawing/2014/main" id="{C06F2F32-7C11-2EC9-197F-8CD89BE168A3}"/>
                </a:ext>
              </a:extLst>
            </p:cNvPr>
            <p:cNvSpPr/>
            <p:nvPr/>
          </p:nvSpPr>
          <p:spPr>
            <a:xfrm>
              <a:off x="3794425" y="4376002"/>
              <a:ext cx="198776" cy="76216"/>
            </a:xfrm>
            <a:prstGeom prst="rect">
              <a:avLst/>
            </a:prstGeom>
            <a:solidFill>
              <a:srgbClr val="00E175"/>
            </a:solidFill>
            <a:ln w="25400" cap="flat" cmpd="sng" algn="ctr">
              <a:noFill/>
              <a:prstDash val="solid"/>
            </a:ln>
            <a:effectLst/>
          </p:spPr>
          <p:txBody>
            <a:bodyPr rtlCol="0" anchor="ctr"/>
            <a:lstStyle/>
            <a:p>
              <a:pPr algn="ctr" defTabSz="914377">
                <a:buClr>
                  <a:srgbClr val="000000"/>
                </a:buClr>
                <a:defRPr/>
              </a:pPr>
              <a:endParaRPr lang="en-US" sz="1100" kern="0">
                <a:solidFill>
                  <a:srgbClr val="FFFFFF"/>
                </a:solidFill>
                <a:latin typeface="Arial"/>
                <a:sym typeface="Arial"/>
              </a:endParaRPr>
            </a:p>
          </p:txBody>
        </p:sp>
        <p:sp>
          <p:nvSpPr>
            <p:cNvPr id="443" name="Textfeld 36">
              <a:extLst>
                <a:ext uri="{FF2B5EF4-FFF2-40B4-BE49-F238E27FC236}">
                  <a16:creationId xmlns:a16="http://schemas.microsoft.com/office/drawing/2014/main" id="{7437C816-C7E7-9705-F420-D9138193F5CD}"/>
                </a:ext>
              </a:extLst>
            </p:cNvPr>
            <p:cNvSpPr txBox="1"/>
            <p:nvPr/>
          </p:nvSpPr>
          <p:spPr>
            <a:xfrm>
              <a:off x="4031528" y="4349345"/>
              <a:ext cx="703116" cy="138500"/>
            </a:xfrm>
            <a:prstGeom prst="rect">
              <a:avLst/>
            </a:prstGeom>
            <a:solidFill>
              <a:srgbClr val="FFFFFF"/>
            </a:solidFill>
          </p:spPr>
          <p:txBody>
            <a:bodyPr wrap="square" lIns="72000" rIns="0" rtlCol="0">
              <a:spAutoFit/>
            </a:bodyPr>
            <a:lstStyle/>
            <a:p>
              <a:pPr defTabSz="914377">
                <a:buClr>
                  <a:srgbClr val="000000"/>
                </a:buClr>
                <a:defRPr/>
              </a:pPr>
              <a:r>
                <a:rPr lang="en-GB" sz="600" kern="0">
                  <a:solidFill>
                    <a:srgbClr val="000000"/>
                  </a:solidFill>
                  <a:latin typeface="Work Sans" pitchFamily="2" charset="0"/>
                  <a:cs typeface="Arial"/>
                  <a:sym typeface="Arial"/>
                </a:rPr>
                <a:t>Static upstream data</a:t>
              </a:r>
            </a:p>
          </p:txBody>
        </p:sp>
        <p:sp>
          <p:nvSpPr>
            <p:cNvPr id="444" name="Rectangle 171">
              <a:extLst>
                <a:ext uri="{FF2B5EF4-FFF2-40B4-BE49-F238E27FC236}">
                  <a16:creationId xmlns:a16="http://schemas.microsoft.com/office/drawing/2014/main" id="{B2801330-99AF-4697-3988-845CACA984E2}"/>
                </a:ext>
              </a:extLst>
            </p:cNvPr>
            <p:cNvSpPr/>
            <p:nvPr/>
          </p:nvSpPr>
          <p:spPr>
            <a:xfrm>
              <a:off x="4823276" y="4370014"/>
              <a:ext cx="184693" cy="76215"/>
            </a:xfrm>
            <a:prstGeom prst="rect">
              <a:avLst/>
            </a:prstGeom>
            <a:solidFill>
              <a:srgbClr val="696969"/>
            </a:solidFill>
            <a:ln w="25400" cap="flat" cmpd="sng" algn="ctr">
              <a:noFill/>
              <a:prstDash val="solid"/>
            </a:ln>
            <a:effectLst/>
          </p:spPr>
          <p:txBody>
            <a:bodyPr rtlCol="0" anchor="ctr"/>
            <a:lstStyle/>
            <a:p>
              <a:pPr algn="ctr" defTabSz="914377">
                <a:buClr>
                  <a:srgbClr val="000000"/>
                </a:buClr>
                <a:defRPr/>
              </a:pPr>
              <a:endParaRPr lang="en-US" sz="1100" kern="0">
                <a:solidFill>
                  <a:srgbClr val="FFFFFF"/>
                </a:solidFill>
                <a:latin typeface="Arial"/>
                <a:sym typeface="Arial"/>
              </a:endParaRPr>
            </a:p>
          </p:txBody>
        </p:sp>
        <p:sp>
          <p:nvSpPr>
            <p:cNvPr id="445" name="Textfeld 36">
              <a:extLst>
                <a:ext uri="{FF2B5EF4-FFF2-40B4-BE49-F238E27FC236}">
                  <a16:creationId xmlns:a16="http://schemas.microsoft.com/office/drawing/2014/main" id="{E9EC86DC-385F-7F2D-A9CE-51D1ED8BF475}"/>
                </a:ext>
              </a:extLst>
            </p:cNvPr>
            <p:cNvSpPr txBox="1"/>
            <p:nvPr/>
          </p:nvSpPr>
          <p:spPr>
            <a:xfrm>
              <a:off x="5043580" y="4343356"/>
              <a:ext cx="1156622" cy="138499"/>
            </a:xfrm>
            <a:prstGeom prst="rect">
              <a:avLst/>
            </a:prstGeom>
            <a:solidFill>
              <a:srgbClr val="FFFFFF"/>
            </a:solidFill>
          </p:spPr>
          <p:txBody>
            <a:bodyPr wrap="square" lIns="72000" rIns="0" rtlCol="0">
              <a:spAutoFit/>
            </a:bodyPr>
            <a:lstStyle/>
            <a:p>
              <a:pPr defTabSz="914377">
                <a:buClr>
                  <a:srgbClr val="000000"/>
                </a:buClr>
                <a:defRPr/>
              </a:pPr>
              <a:r>
                <a:rPr lang="en-GB" sz="600" kern="0">
                  <a:solidFill>
                    <a:srgbClr val="000000"/>
                  </a:solidFill>
                  <a:latin typeface="Work Sans" pitchFamily="2" charset="0"/>
                  <a:cs typeface="Arial"/>
                  <a:sym typeface="Arial"/>
                </a:rPr>
                <a:t>Dynamic and static downstream data</a:t>
              </a:r>
            </a:p>
          </p:txBody>
        </p:sp>
        <p:cxnSp>
          <p:nvCxnSpPr>
            <p:cNvPr id="446" name="Verbinder: gekrümmt 64">
              <a:extLst>
                <a:ext uri="{FF2B5EF4-FFF2-40B4-BE49-F238E27FC236}">
                  <a16:creationId xmlns:a16="http://schemas.microsoft.com/office/drawing/2014/main" id="{C371D6A2-8ABD-C320-8C1D-9D85EDD2DF7F}"/>
                </a:ext>
              </a:extLst>
            </p:cNvPr>
            <p:cNvCxnSpPr>
              <a:cxnSpLocks/>
              <a:stCxn id="413" idx="0"/>
              <a:endCxn id="394" idx="2"/>
            </p:cNvCxnSpPr>
            <p:nvPr/>
          </p:nvCxnSpPr>
          <p:spPr>
            <a:xfrm rot="16200000" flipV="1">
              <a:off x="5877340" y="2704538"/>
              <a:ext cx="590996" cy="934517"/>
            </a:xfrm>
            <a:prstGeom prst="curvedConnector3">
              <a:avLst>
                <a:gd name="adj1" fmla="val 50000"/>
              </a:avLst>
            </a:prstGeom>
            <a:noFill/>
            <a:ln w="9525" cap="flat" cmpd="sng" algn="ctr">
              <a:solidFill>
                <a:srgbClr val="000000">
                  <a:lumMod val="65000"/>
                  <a:lumOff val="35000"/>
                </a:srgbClr>
              </a:solidFill>
              <a:prstDash val="dash"/>
              <a:tailEnd type="triangle"/>
            </a:ln>
            <a:effectLst/>
          </p:spPr>
        </p:cxnSp>
        <p:cxnSp>
          <p:nvCxnSpPr>
            <p:cNvPr id="447" name="Verbinder: gekrümmt 446">
              <a:extLst>
                <a:ext uri="{FF2B5EF4-FFF2-40B4-BE49-F238E27FC236}">
                  <a16:creationId xmlns:a16="http://schemas.microsoft.com/office/drawing/2014/main" id="{9A096348-A67C-47C9-303B-A6809FEFEC11}"/>
                </a:ext>
              </a:extLst>
            </p:cNvPr>
            <p:cNvCxnSpPr>
              <a:cxnSpLocks/>
              <a:stCxn id="407" idx="0"/>
              <a:endCxn id="394" idx="2"/>
            </p:cNvCxnSpPr>
            <p:nvPr/>
          </p:nvCxnSpPr>
          <p:spPr>
            <a:xfrm rot="16200000" flipV="1">
              <a:off x="6183055" y="2398824"/>
              <a:ext cx="590996" cy="1545945"/>
            </a:xfrm>
            <a:prstGeom prst="curvedConnector3">
              <a:avLst>
                <a:gd name="adj1" fmla="val 50000"/>
              </a:avLst>
            </a:prstGeom>
            <a:noFill/>
            <a:ln w="9525" cap="flat" cmpd="sng" algn="ctr">
              <a:solidFill>
                <a:srgbClr val="000000">
                  <a:lumMod val="65000"/>
                  <a:lumOff val="35000"/>
                </a:srgbClr>
              </a:solidFill>
              <a:prstDash val="dash"/>
              <a:tailEnd type="triangle"/>
            </a:ln>
            <a:effectLst/>
          </p:spPr>
        </p:cxnSp>
        <p:cxnSp>
          <p:nvCxnSpPr>
            <p:cNvPr id="448" name="Verbinder: gekrümmt 64">
              <a:extLst>
                <a:ext uri="{FF2B5EF4-FFF2-40B4-BE49-F238E27FC236}">
                  <a16:creationId xmlns:a16="http://schemas.microsoft.com/office/drawing/2014/main" id="{287571AC-69CB-9ECD-F7FF-27408BB4D20E}"/>
                </a:ext>
              </a:extLst>
            </p:cNvPr>
            <p:cNvCxnSpPr>
              <a:cxnSpLocks/>
              <a:stCxn id="406" idx="0"/>
              <a:endCxn id="394" idx="2"/>
            </p:cNvCxnSpPr>
            <p:nvPr/>
          </p:nvCxnSpPr>
          <p:spPr>
            <a:xfrm rot="16200000" flipV="1">
              <a:off x="6489569" y="2092310"/>
              <a:ext cx="590996" cy="2158973"/>
            </a:xfrm>
            <a:prstGeom prst="curvedConnector3">
              <a:avLst>
                <a:gd name="adj1" fmla="val 50000"/>
              </a:avLst>
            </a:prstGeom>
            <a:noFill/>
            <a:ln w="9525" cap="flat" cmpd="sng" algn="ctr">
              <a:solidFill>
                <a:srgbClr val="000000">
                  <a:lumMod val="65000"/>
                  <a:lumOff val="35000"/>
                </a:srgbClr>
              </a:solidFill>
              <a:prstDash val="dash"/>
              <a:tailEnd type="triangle"/>
            </a:ln>
            <a:effectLst/>
          </p:spPr>
        </p:cxnSp>
        <p:cxnSp>
          <p:nvCxnSpPr>
            <p:cNvPr id="449" name="Verbinder: gekrümmt 64">
              <a:extLst>
                <a:ext uri="{FF2B5EF4-FFF2-40B4-BE49-F238E27FC236}">
                  <a16:creationId xmlns:a16="http://schemas.microsoft.com/office/drawing/2014/main" id="{D38DE011-B4FA-5E70-D7EA-AC37E090B13F}"/>
                </a:ext>
              </a:extLst>
            </p:cNvPr>
            <p:cNvCxnSpPr>
              <a:cxnSpLocks/>
              <a:stCxn id="419" idx="0"/>
              <a:endCxn id="394" idx="2"/>
            </p:cNvCxnSpPr>
            <p:nvPr/>
          </p:nvCxnSpPr>
          <p:spPr>
            <a:xfrm rot="16200000" flipV="1">
              <a:off x="6795283" y="1786595"/>
              <a:ext cx="590996" cy="2770403"/>
            </a:xfrm>
            <a:prstGeom prst="curvedConnector3">
              <a:avLst>
                <a:gd name="adj1" fmla="val 50000"/>
              </a:avLst>
            </a:prstGeom>
            <a:noFill/>
            <a:ln w="9525" cap="flat" cmpd="sng" algn="ctr">
              <a:solidFill>
                <a:srgbClr val="000000">
                  <a:lumMod val="65000"/>
                  <a:lumOff val="35000"/>
                </a:srgbClr>
              </a:solidFill>
              <a:prstDash val="dash"/>
              <a:tailEnd type="triangle"/>
            </a:ln>
            <a:effectLst/>
          </p:spPr>
        </p:cxnSp>
        <p:grpSp>
          <p:nvGrpSpPr>
            <p:cNvPr id="450" name="Group 30">
              <a:extLst>
                <a:ext uri="{FF2B5EF4-FFF2-40B4-BE49-F238E27FC236}">
                  <a16:creationId xmlns:a16="http://schemas.microsoft.com/office/drawing/2014/main" id="{2B1B6C88-0D64-D770-0AC9-07B9380872BD}"/>
                </a:ext>
              </a:extLst>
            </p:cNvPr>
            <p:cNvGrpSpPr/>
            <p:nvPr/>
          </p:nvGrpSpPr>
          <p:grpSpPr>
            <a:xfrm>
              <a:off x="7364518" y="660914"/>
              <a:ext cx="627783" cy="812084"/>
              <a:chOff x="4739257" y="2648175"/>
              <a:chExt cx="1783138" cy="2218153"/>
            </a:xfrm>
          </p:grpSpPr>
          <p:grpSp>
            <p:nvGrpSpPr>
              <p:cNvPr id="451" name="Group 31">
                <a:extLst>
                  <a:ext uri="{FF2B5EF4-FFF2-40B4-BE49-F238E27FC236}">
                    <a16:creationId xmlns:a16="http://schemas.microsoft.com/office/drawing/2014/main" id="{54C2FA02-B5B5-43EF-037A-94CAEA4AF848}"/>
                  </a:ext>
                </a:extLst>
              </p:cNvPr>
              <p:cNvGrpSpPr/>
              <p:nvPr/>
            </p:nvGrpSpPr>
            <p:grpSpPr>
              <a:xfrm>
                <a:off x="4739257" y="2648175"/>
                <a:ext cx="1702762" cy="2218153"/>
                <a:chOff x="4739257" y="2648175"/>
                <a:chExt cx="1702762" cy="2218153"/>
              </a:xfrm>
            </p:grpSpPr>
            <p:sp>
              <p:nvSpPr>
                <p:cNvPr id="453" name="Rectangle: Rounded Corners 33">
                  <a:extLst>
                    <a:ext uri="{FF2B5EF4-FFF2-40B4-BE49-F238E27FC236}">
                      <a16:creationId xmlns:a16="http://schemas.microsoft.com/office/drawing/2014/main" id="{E23F5845-EF59-ED28-AA8A-A3464FBC0E50}"/>
                    </a:ext>
                  </a:extLst>
                </p:cNvPr>
                <p:cNvSpPr/>
                <p:nvPr/>
              </p:nvSpPr>
              <p:spPr>
                <a:xfrm>
                  <a:off x="4799745" y="2793164"/>
                  <a:ext cx="1642274" cy="2073164"/>
                </a:xfrm>
                <a:prstGeom prst="roundRect">
                  <a:avLst>
                    <a:gd name="adj" fmla="val 5786"/>
                  </a:avLst>
                </a:prstGeom>
                <a:solidFill>
                  <a:srgbClr val="FFFFFF">
                    <a:lumMod val="95000"/>
                  </a:srgbClr>
                </a:solidFill>
                <a:ln w="6350" cap="flat" cmpd="sng" algn="ctr">
                  <a:solidFill>
                    <a:srgbClr val="00C452">
                      <a:lumMod val="75000"/>
                    </a:srgbClr>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377">
                    <a:defRPr/>
                  </a:pPr>
                  <a:endParaRPr lang="en-GB" sz="1200" kern="0">
                    <a:solidFill>
                      <a:srgbClr val="FFFFFF"/>
                    </a:solidFill>
                    <a:latin typeface="Arial"/>
                    <a:sym typeface="Arial"/>
                  </a:endParaRPr>
                </a:p>
              </p:txBody>
            </p:sp>
            <p:sp>
              <p:nvSpPr>
                <p:cNvPr id="454" name="Forma libre 156">
                  <a:extLst>
                    <a:ext uri="{FF2B5EF4-FFF2-40B4-BE49-F238E27FC236}">
                      <a16:creationId xmlns:a16="http://schemas.microsoft.com/office/drawing/2014/main" id="{456C3E7E-BA3F-0BF2-4766-9A7AFE042815}"/>
                    </a:ext>
                  </a:extLst>
                </p:cNvPr>
                <p:cNvSpPr/>
                <p:nvPr/>
              </p:nvSpPr>
              <p:spPr>
                <a:xfrm>
                  <a:off x="4892716" y="2860002"/>
                  <a:ext cx="69667" cy="94145"/>
                </a:xfrm>
                <a:custGeom>
                  <a:avLst/>
                  <a:gdLst>
                    <a:gd name="connsiteX0" fmla="*/ 35201 w 70401"/>
                    <a:gd name="connsiteY0" fmla="*/ 95138 h 95138"/>
                    <a:gd name="connsiteX1" fmla="*/ 70402 w 70401"/>
                    <a:gd name="connsiteY1" fmla="*/ 0 h 95138"/>
                    <a:gd name="connsiteX2" fmla="*/ 0 w 70401"/>
                    <a:gd name="connsiteY2" fmla="*/ 0 h 95138"/>
                    <a:gd name="connsiteX3" fmla="*/ 35201 w 70401"/>
                    <a:gd name="connsiteY3" fmla="*/ 95138 h 95138"/>
                  </a:gdLst>
                  <a:ahLst/>
                  <a:cxnLst>
                    <a:cxn ang="0">
                      <a:pos x="connsiteX0" y="connsiteY0"/>
                    </a:cxn>
                    <a:cxn ang="0">
                      <a:pos x="connsiteX1" y="connsiteY1"/>
                    </a:cxn>
                    <a:cxn ang="0">
                      <a:pos x="connsiteX2" y="connsiteY2"/>
                    </a:cxn>
                    <a:cxn ang="0">
                      <a:pos x="connsiteX3" y="connsiteY3"/>
                    </a:cxn>
                  </a:cxnLst>
                  <a:rect l="l" t="t" r="r" b="b"/>
                  <a:pathLst>
                    <a:path w="70401" h="95138">
                      <a:moveTo>
                        <a:pt x="35201" y="95138"/>
                      </a:moveTo>
                      <a:cubicBezTo>
                        <a:pt x="48826" y="95138"/>
                        <a:pt x="67989" y="58294"/>
                        <a:pt x="70402" y="0"/>
                      </a:cubicBezTo>
                      <a:lnTo>
                        <a:pt x="0" y="0"/>
                      </a:lnTo>
                      <a:cubicBezTo>
                        <a:pt x="2413" y="58294"/>
                        <a:pt x="21576" y="95138"/>
                        <a:pt x="35201" y="95138"/>
                      </a:cubicBezTo>
                      <a:close/>
                    </a:path>
                  </a:pathLst>
                </a:custGeom>
                <a:solidFill>
                  <a:srgbClr val="18AC4C"/>
                </a:solidFill>
                <a:ln w="10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55" name="Forma libre 157">
                  <a:extLst>
                    <a:ext uri="{FF2B5EF4-FFF2-40B4-BE49-F238E27FC236}">
                      <a16:creationId xmlns:a16="http://schemas.microsoft.com/office/drawing/2014/main" id="{82CD5132-BB72-1D3D-1594-59815BC983B6}"/>
                    </a:ext>
                  </a:extLst>
                </p:cNvPr>
                <p:cNvSpPr/>
                <p:nvPr/>
              </p:nvSpPr>
              <p:spPr>
                <a:xfrm>
                  <a:off x="4822824" y="2750035"/>
                  <a:ext cx="65540" cy="86431"/>
                </a:xfrm>
                <a:custGeom>
                  <a:avLst/>
                  <a:gdLst>
                    <a:gd name="connsiteX0" fmla="*/ 0 w 66231"/>
                    <a:gd name="connsiteY0" fmla="*/ 87344 h 87343"/>
                    <a:gd name="connsiteX1" fmla="*/ 46611 w 66231"/>
                    <a:gd name="connsiteY1" fmla="*/ 87344 h 87343"/>
                    <a:gd name="connsiteX2" fmla="*/ 66232 w 66231"/>
                    <a:gd name="connsiteY2" fmla="*/ 0 h 87343"/>
                    <a:gd name="connsiteX3" fmla="*/ 0 w 66231"/>
                    <a:gd name="connsiteY3" fmla="*/ 87344 h 87343"/>
                  </a:gdLst>
                  <a:ahLst/>
                  <a:cxnLst>
                    <a:cxn ang="0">
                      <a:pos x="connsiteX0" y="connsiteY0"/>
                    </a:cxn>
                    <a:cxn ang="0">
                      <a:pos x="connsiteX1" y="connsiteY1"/>
                    </a:cxn>
                    <a:cxn ang="0">
                      <a:pos x="connsiteX2" y="connsiteY2"/>
                    </a:cxn>
                    <a:cxn ang="0">
                      <a:pos x="connsiteX3" y="connsiteY3"/>
                    </a:cxn>
                  </a:cxnLst>
                  <a:rect l="l" t="t" r="r" b="b"/>
                  <a:pathLst>
                    <a:path w="66231" h="87343">
                      <a:moveTo>
                        <a:pt x="0" y="87344"/>
                      </a:moveTo>
                      <a:lnTo>
                        <a:pt x="46611" y="87344"/>
                      </a:lnTo>
                      <a:cubicBezTo>
                        <a:pt x="47927" y="54949"/>
                        <a:pt x="54618" y="22733"/>
                        <a:pt x="66232" y="0"/>
                      </a:cubicBezTo>
                      <a:cubicBezTo>
                        <a:pt x="30367" y="14363"/>
                        <a:pt x="4473" y="47583"/>
                        <a:pt x="0" y="87344"/>
                      </a:cubicBezTo>
                      <a:close/>
                    </a:path>
                  </a:pathLst>
                </a:custGeom>
                <a:solidFill>
                  <a:srgbClr val="18AC4C"/>
                </a:solidFill>
                <a:ln w="10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56" name="Forma libre 158">
                  <a:extLst>
                    <a:ext uri="{FF2B5EF4-FFF2-40B4-BE49-F238E27FC236}">
                      <a16:creationId xmlns:a16="http://schemas.microsoft.com/office/drawing/2014/main" id="{16628AB9-924E-B844-0BC1-04AB21C45984}"/>
                    </a:ext>
                  </a:extLst>
                </p:cNvPr>
                <p:cNvSpPr/>
                <p:nvPr/>
              </p:nvSpPr>
              <p:spPr>
                <a:xfrm>
                  <a:off x="4966732" y="2750035"/>
                  <a:ext cx="65540" cy="86431"/>
                </a:xfrm>
                <a:custGeom>
                  <a:avLst/>
                  <a:gdLst>
                    <a:gd name="connsiteX0" fmla="*/ 66232 w 66231"/>
                    <a:gd name="connsiteY0" fmla="*/ 87344 h 87343"/>
                    <a:gd name="connsiteX1" fmla="*/ 0 w 66231"/>
                    <a:gd name="connsiteY1" fmla="*/ 0 h 87343"/>
                    <a:gd name="connsiteX2" fmla="*/ 19621 w 66231"/>
                    <a:gd name="connsiteY2" fmla="*/ 87344 h 87343"/>
                    <a:gd name="connsiteX3" fmla="*/ 66232 w 66231"/>
                    <a:gd name="connsiteY3" fmla="*/ 87344 h 87343"/>
                  </a:gdLst>
                  <a:ahLst/>
                  <a:cxnLst>
                    <a:cxn ang="0">
                      <a:pos x="connsiteX0" y="connsiteY0"/>
                    </a:cxn>
                    <a:cxn ang="0">
                      <a:pos x="connsiteX1" y="connsiteY1"/>
                    </a:cxn>
                    <a:cxn ang="0">
                      <a:pos x="connsiteX2" y="connsiteY2"/>
                    </a:cxn>
                    <a:cxn ang="0">
                      <a:pos x="connsiteX3" y="connsiteY3"/>
                    </a:cxn>
                  </a:cxnLst>
                  <a:rect l="l" t="t" r="r" b="b"/>
                  <a:pathLst>
                    <a:path w="66231" h="87343">
                      <a:moveTo>
                        <a:pt x="66232" y="87344"/>
                      </a:moveTo>
                      <a:cubicBezTo>
                        <a:pt x="61759" y="47583"/>
                        <a:pt x="35865" y="14364"/>
                        <a:pt x="0" y="0"/>
                      </a:cubicBezTo>
                      <a:cubicBezTo>
                        <a:pt x="11614" y="22734"/>
                        <a:pt x="18304" y="54949"/>
                        <a:pt x="19621" y="87344"/>
                      </a:cubicBezTo>
                      <a:lnTo>
                        <a:pt x="66232" y="87344"/>
                      </a:lnTo>
                      <a:close/>
                    </a:path>
                  </a:pathLst>
                </a:custGeom>
                <a:solidFill>
                  <a:srgbClr val="18AC4C"/>
                </a:solidFill>
                <a:ln w="10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57" name="Forma libre 159">
                  <a:extLst>
                    <a:ext uri="{FF2B5EF4-FFF2-40B4-BE49-F238E27FC236}">
                      <a16:creationId xmlns:a16="http://schemas.microsoft.com/office/drawing/2014/main" id="{524BF86B-2818-548D-6E54-8B34E13A6E5E}"/>
                    </a:ext>
                  </a:extLst>
                </p:cNvPr>
                <p:cNvSpPr/>
                <p:nvPr/>
              </p:nvSpPr>
              <p:spPr>
                <a:xfrm>
                  <a:off x="4892716" y="2742320"/>
                  <a:ext cx="69667" cy="94145"/>
                </a:xfrm>
                <a:custGeom>
                  <a:avLst/>
                  <a:gdLst>
                    <a:gd name="connsiteX0" fmla="*/ 35201 w 70401"/>
                    <a:gd name="connsiteY0" fmla="*/ 0 h 95138"/>
                    <a:gd name="connsiteX1" fmla="*/ 0 w 70401"/>
                    <a:gd name="connsiteY1" fmla="*/ 95138 h 95138"/>
                    <a:gd name="connsiteX2" fmla="*/ 70402 w 70401"/>
                    <a:gd name="connsiteY2" fmla="*/ 95138 h 95138"/>
                    <a:gd name="connsiteX3" fmla="*/ 35201 w 70401"/>
                    <a:gd name="connsiteY3" fmla="*/ 0 h 95138"/>
                  </a:gdLst>
                  <a:ahLst/>
                  <a:cxnLst>
                    <a:cxn ang="0">
                      <a:pos x="connsiteX0" y="connsiteY0"/>
                    </a:cxn>
                    <a:cxn ang="0">
                      <a:pos x="connsiteX1" y="connsiteY1"/>
                    </a:cxn>
                    <a:cxn ang="0">
                      <a:pos x="connsiteX2" y="connsiteY2"/>
                    </a:cxn>
                    <a:cxn ang="0">
                      <a:pos x="connsiteX3" y="connsiteY3"/>
                    </a:cxn>
                  </a:cxnLst>
                  <a:rect l="l" t="t" r="r" b="b"/>
                  <a:pathLst>
                    <a:path w="70401" h="95138">
                      <a:moveTo>
                        <a:pt x="35201" y="0"/>
                      </a:moveTo>
                      <a:cubicBezTo>
                        <a:pt x="21576" y="0"/>
                        <a:pt x="2413" y="36844"/>
                        <a:pt x="0" y="95138"/>
                      </a:cubicBezTo>
                      <a:lnTo>
                        <a:pt x="70402" y="95138"/>
                      </a:lnTo>
                      <a:cubicBezTo>
                        <a:pt x="67989" y="36844"/>
                        <a:pt x="48826" y="0"/>
                        <a:pt x="35201" y="0"/>
                      </a:cubicBezTo>
                      <a:close/>
                    </a:path>
                  </a:pathLst>
                </a:custGeom>
                <a:solidFill>
                  <a:srgbClr val="18AC4C"/>
                </a:solidFill>
                <a:ln w="10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58" name="Forma libre 160">
                  <a:extLst>
                    <a:ext uri="{FF2B5EF4-FFF2-40B4-BE49-F238E27FC236}">
                      <a16:creationId xmlns:a16="http://schemas.microsoft.com/office/drawing/2014/main" id="{63742D6F-8225-741B-FEE0-702B912ED1BD}"/>
                    </a:ext>
                  </a:extLst>
                </p:cNvPr>
                <p:cNvSpPr/>
                <p:nvPr/>
              </p:nvSpPr>
              <p:spPr>
                <a:xfrm>
                  <a:off x="4739257" y="2648175"/>
                  <a:ext cx="376581" cy="494265"/>
                </a:xfrm>
                <a:custGeom>
                  <a:avLst/>
                  <a:gdLst>
                    <a:gd name="connsiteX0" fmla="*/ 285416 w 380553"/>
                    <a:gd name="connsiteY0" fmla="*/ 440016 h 499477"/>
                    <a:gd name="connsiteX1" fmla="*/ 371042 w 380553"/>
                    <a:gd name="connsiteY1" fmla="*/ 335145 h 499477"/>
                    <a:gd name="connsiteX2" fmla="*/ 380554 w 380553"/>
                    <a:gd name="connsiteY2" fmla="*/ 323496 h 499477"/>
                    <a:gd name="connsiteX3" fmla="*/ 380554 w 380553"/>
                    <a:gd name="connsiteY3" fmla="*/ 47570 h 499477"/>
                    <a:gd name="connsiteX4" fmla="*/ 332985 w 380553"/>
                    <a:gd name="connsiteY4" fmla="*/ 0 h 499477"/>
                    <a:gd name="connsiteX5" fmla="*/ 47570 w 380553"/>
                    <a:gd name="connsiteY5" fmla="*/ 0 h 499477"/>
                    <a:gd name="connsiteX6" fmla="*/ 0 w 380553"/>
                    <a:gd name="connsiteY6" fmla="*/ 47570 h 499477"/>
                    <a:gd name="connsiteX7" fmla="*/ 0 w 380553"/>
                    <a:gd name="connsiteY7" fmla="*/ 451909 h 499477"/>
                    <a:gd name="connsiteX8" fmla="*/ 47570 w 380553"/>
                    <a:gd name="connsiteY8" fmla="*/ 499477 h 499477"/>
                    <a:gd name="connsiteX9" fmla="*/ 283604 w 380553"/>
                    <a:gd name="connsiteY9" fmla="*/ 499477 h 499477"/>
                    <a:gd name="connsiteX10" fmla="*/ 293557 w 380553"/>
                    <a:gd name="connsiteY10" fmla="*/ 494089 h 499477"/>
                    <a:gd name="connsiteX11" fmla="*/ 294498 w 380553"/>
                    <a:gd name="connsiteY11" fmla="*/ 482800 h 499477"/>
                    <a:gd name="connsiteX12" fmla="*/ 285416 w 380553"/>
                    <a:gd name="connsiteY12" fmla="*/ 440016 h 499477"/>
                    <a:gd name="connsiteX13" fmla="*/ 225954 w 380553"/>
                    <a:gd name="connsiteY13" fmla="*/ 428123 h 499477"/>
                    <a:gd name="connsiteX14" fmla="*/ 154600 w 380553"/>
                    <a:gd name="connsiteY14" fmla="*/ 428123 h 499477"/>
                    <a:gd name="connsiteX15" fmla="*/ 142708 w 380553"/>
                    <a:gd name="connsiteY15" fmla="*/ 416231 h 499477"/>
                    <a:gd name="connsiteX16" fmla="*/ 154600 w 380553"/>
                    <a:gd name="connsiteY16" fmla="*/ 404338 h 499477"/>
                    <a:gd name="connsiteX17" fmla="*/ 225954 w 380553"/>
                    <a:gd name="connsiteY17" fmla="*/ 404338 h 499477"/>
                    <a:gd name="connsiteX18" fmla="*/ 237847 w 380553"/>
                    <a:gd name="connsiteY18" fmla="*/ 416231 h 499477"/>
                    <a:gd name="connsiteX19" fmla="*/ 225954 w 380553"/>
                    <a:gd name="connsiteY19" fmla="*/ 428123 h 499477"/>
                    <a:gd name="connsiteX20" fmla="*/ 261631 w 380553"/>
                    <a:gd name="connsiteY20" fmla="*/ 380554 h 499477"/>
                    <a:gd name="connsiteX21" fmla="*/ 83247 w 380553"/>
                    <a:gd name="connsiteY21" fmla="*/ 380554 h 499477"/>
                    <a:gd name="connsiteX22" fmla="*/ 71354 w 380553"/>
                    <a:gd name="connsiteY22" fmla="*/ 368661 h 499477"/>
                    <a:gd name="connsiteX23" fmla="*/ 83247 w 380553"/>
                    <a:gd name="connsiteY23" fmla="*/ 356769 h 499477"/>
                    <a:gd name="connsiteX24" fmla="*/ 261631 w 380553"/>
                    <a:gd name="connsiteY24" fmla="*/ 356769 h 499477"/>
                    <a:gd name="connsiteX25" fmla="*/ 273524 w 380553"/>
                    <a:gd name="connsiteY25" fmla="*/ 368662 h 499477"/>
                    <a:gd name="connsiteX26" fmla="*/ 261631 w 380553"/>
                    <a:gd name="connsiteY26" fmla="*/ 380554 h 499477"/>
                    <a:gd name="connsiteX27" fmla="*/ 190277 w 380553"/>
                    <a:gd name="connsiteY27" fmla="*/ 332985 h 499477"/>
                    <a:gd name="connsiteX28" fmla="*/ 59462 w 380553"/>
                    <a:gd name="connsiteY28" fmla="*/ 202170 h 499477"/>
                    <a:gd name="connsiteX29" fmla="*/ 190277 w 380553"/>
                    <a:gd name="connsiteY29" fmla="*/ 71354 h 499477"/>
                    <a:gd name="connsiteX30" fmla="*/ 321092 w 380553"/>
                    <a:gd name="connsiteY30" fmla="*/ 202169 h 499477"/>
                    <a:gd name="connsiteX31" fmla="*/ 190277 w 380553"/>
                    <a:gd name="connsiteY31" fmla="*/ 332985 h 499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80553" h="499477">
                      <a:moveTo>
                        <a:pt x="285416" y="440016"/>
                      </a:moveTo>
                      <a:cubicBezTo>
                        <a:pt x="285416" y="389369"/>
                        <a:pt x="321429" y="345272"/>
                        <a:pt x="371042" y="335145"/>
                      </a:cubicBezTo>
                      <a:cubicBezTo>
                        <a:pt x="376570" y="334019"/>
                        <a:pt x="380554" y="329152"/>
                        <a:pt x="380554" y="323496"/>
                      </a:cubicBezTo>
                      <a:lnTo>
                        <a:pt x="380554" y="47570"/>
                      </a:lnTo>
                      <a:cubicBezTo>
                        <a:pt x="380555" y="21334"/>
                        <a:pt x="359220" y="0"/>
                        <a:pt x="332985" y="0"/>
                      </a:cubicBezTo>
                      <a:lnTo>
                        <a:pt x="47570" y="0"/>
                      </a:lnTo>
                      <a:cubicBezTo>
                        <a:pt x="21335" y="0"/>
                        <a:pt x="0" y="21334"/>
                        <a:pt x="0" y="47570"/>
                      </a:cubicBezTo>
                      <a:lnTo>
                        <a:pt x="0" y="451909"/>
                      </a:lnTo>
                      <a:cubicBezTo>
                        <a:pt x="0" y="478143"/>
                        <a:pt x="21335" y="499477"/>
                        <a:pt x="47570" y="499477"/>
                      </a:cubicBezTo>
                      <a:lnTo>
                        <a:pt x="283604" y="499477"/>
                      </a:lnTo>
                      <a:cubicBezTo>
                        <a:pt x="287622" y="499477"/>
                        <a:pt x="291361" y="497445"/>
                        <a:pt x="293557" y="494089"/>
                      </a:cubicBezTo>
                      <a:cubicBezTo>
                        <a:pt x="295752" y="490721"/>
                        <a:pt x="296112" y="486482"/>
                        <a:pt x="294498" y="482800"/>
                      </a:cubicBezTo>
                      <a:cubicBezTo>
                        <a:pt x="288470" y="469085"/>
                        <a:pt x="285416" y="454695"/>
                        <a:pt x="285416" y="440016"/>
                      </a:cubicBezTo>
                      <a:close/>
                      <a:moveTo>
                        <a:pt x="225954" y="428123"/>
                      </a:moveTo>
                      <a:lnTo>
                        <a:pt x="154600" y="428123"/>
                      </a:lnTo>
                      <a:cubicBezTo>
                        <a:pt x="148027" y="428123"/>
                        <a:pt x="142708" y="422804"/>
                        <a:pt x="142708" y="416231"/>
                      </a:cubicBezTo>
                      <a:cubicBezTo>
                        <a:pt x="142708" y="409657"/>
                        <a:pt x="148027" y="404338"/>
                        <a:pt x="154600" y="404338"/>
                      </a:cubicBezTo>
                      <a:lnTo>
                        <a:pt x="225954" y="404338"/>
                      </a:lnTo>
                      <a:cubicBezTo>
                        <a:pt x="232528" y="404338"/>
                        <a:pt x="237847" y="409657"/>
                        <a:pt x="237847" y="416231"/>
                      </a:cubicBezTo>
                      <a:cubicBezTo>
                        <a:pt x="237847" y="422804"/>
                        <a:pt x="232528" y="428123"/>
                        <a:pt x="225954" y="428123"/>
                      </a:cubicBezTo>
                      <a:close/>
                      <a:moveTo>
                        <a:pt x="261631" y="380554"/>
                      </a:moveTo>
                      <a:lnTo>
                        <a:pt x="83247" y="380554"/>
                      </a:lnTo>
                      <a:cubicBezTo>
                        <a:pt x="76673" y="380554"/>
                        <a:pt x="71354" y="375234"/>
                        <a:pt x="71354" y="368661"/>
                      </a:cubicBezTo>
                      <a:cubicBezTo>
                        <a:pt x="71354" y="362089"/>
                        <a:pt x="76673" y="356769"/>
                        <a:pt x="83247" y="356769"/>
                      </a:cubicBezTo>
                      <a:lnTo>
                        <a:pt x="261631" y="356769"/>
                      </a:lnTo>
                      <a:cubicBezTo>
                        <a:pt x="268205" y="356769"/>
                        <a:pt x="273524" y="362089"/>
                        <a:pt x="273524" y="368662"/>
                      </a:cubicBezTo>
                      <a:cubicBezTo>
                        <a:pt x="273524" y="375236"/>
                        <a:pt x="268205" y="380554"/>
                        <a:pt x="261631" y="380554"/>
                      </a:cubicBezTo>
                      <a:close/>
                      <a:moveTo>
                        <a:pt x="190277" y="332985"/>
                      </a:moveTo>
                      <a:cubicBezTo>
                        <a:pt x="118145" y="332985"/>
                        <a:pt x="59462" y="274302"/>
                        <a:pt x="59462" y="202170"/>
                      </a:cubicBezTo>
                      <a:cubicBezTo>
                        <a:pt x="59462" y="130038"/>
                        <a:pt x="118145" y="71354"/>
                        <a:pt x="190277" y="71354"/>
                      </a:cubicBezTo>
                      <a:cubicBezTo>
                        <a:pt x="262409" y="71354"/>
                        <a:pt x="321092" y="130037"/>
                        <a:pt x="321092" y="202169"/>
                      </a:cubicBezTo>
                      <a:cubicBezTo>
                        <a:pt x="321092" y="274301"/>
                        <a:pt x="262409" y="332985"/>
                        <a:pt x="190277" y="332985"/>
                      </a:cubicBezTo>
                      <a:close/>
                    </a:path>
                  </a:pathLst>
                </a:custGeom>
                <a:solidFill>
                  <a:srgbClr val="18AC4C"/>
                </a:solidFill>
                <a:ln w="10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59" name="Forma libre 161">
                  <a:extLst>
                    <a:ext uri="{FF2B5EF4-FFF2-40B4-BE49-F238E27FC236}">
                      <a16:creationId xmlns:a16="http://schemas.microsoft.com/office/drawing/2014/main" id="{90D90DC4-832A-1373-C379-A71AC57DF8AF}"/>
                    </a:ext>
                  </a:extLst>
                </p:cNvPr>
                <p:cNvSpPr/>
                <p:nvPr/>
              </p:nvSpPr>
              <p:spPr>
                <a:xfrm>
                  <a:off x="4822824" y="2860002"/>
                  <a:ext cx="65540" cy="86431"/>
                </a:xfrm>
                <a:custGeom>
                  <a:avLst/>
                  <a:gdLst>
                    <a:gd name="connsiteX0" fmla="*/ 0 w 66231"/>
                    <a:gd name="connsiteY0" fmla="*/ 0 h 87343"/>
                    <a:gd name="connsiteX1" fmla="*/ 66232 w 66231"/>
                    <a:gd name="connsiteY1" fmla="*/ 87344 h 87343"/>
                    <a:gd name="connsiteX2" fmla="*/ 46611 w 66231"/>
                    <a:gd name="connsiteY2" fmla="*/ 0 h 87343"/>
                    <a:gd name="connsiteX3" fmla="*/ 0 w 66231"/>
                    <a:gd name="connsiteY3" fmla="*/ 0 h 87343"/>
                  </a:gdLst>
                  <a:ahLst/>
                  <a:cxnLst>
                    <a:cxn ang="0">
                      <a:pos x="connsiteX0" y="connsiteY0"/>
                    </a:cxn>
                    <a:cxn ang="0">
                      <a:pos x="connsiteX1" y="connsiteY1"/>
                    </a:cxn>
                    <a:cxn ang="0">
                      <a:pos x="connsiteX2" y="connsiteY2"/>
                    </a:cxn>
                    <a:cxn ang="0">
                      <a:pos x="connsiteX3" y="connsiteY3"/>
                    </a:cxn>
                  </a:cxnLst>
                  <a:rect l="l" t="t" r="r" b="b"/>
                  <a:pathLst>
                    <a:path w="66231" h="87343">
                      <a:moveTo>
                        <a:pt x="0" y="0"/>
                      </a:moveTo>
                      <a:cubicBezTo>
                        <a:pt x="4473" y="39761"/>
                        <a:pt x="30367" y="72979"/>
                        <a:pt x="66232" y="87344"/>
                      </a:cubicBezTo>
                      <a:cubicBezTo>
                        <a:pt x="54618" y="64610"/>
                        <a:pt x="47927" y="32395"/>
                        <a:pt x="46611" y="0"/>
                      </a:cubicBezTo>
                      <a:lnTo>
                        <a:pt x="0" y="0"/>
                      </a:lnTo>
                      <a:close/>
                    </a:path>
                  </a:pathLst>
                </a:custGeom>
                <a:solidFill>
                  <a:srgbClr val="18AC4C"/>
                </a:solidFill>
                <a:ln w="10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60" name="Forma libre 162">
                  <a:extLst>
                    <a:ext uri="{FF2B5EF4-FFF2-40B4-BE49-F238E27FC236}">
                      <a16:creationId xmlns:a16="http://schemas.microsoft.com/office/drawing/2014/main" id="{9CB30D7C-F7A0-1750-905B-77114F1D8180}"/>
                    </a:ext>
                  </a:extLst>
                </p:cNvPr>
                <p:cNvSpPr/>
                <p:nvPr/>
              </p:nvSpPr>
              <p:spPr>
                <a:xfrm>
                  <a:off x="4966732" y="2860002"/>
                  <a:ext cx="65540" cy="86431"/>
                </a:xfrm>
                <a:custGeom>
                  <a:avLst/>
                  <a:gdLst>
                    <a:gd name="connsiteX0" fmla="*/ 0 w 66231"/>
                    <a:gd name="connsiteY0" fmla="*/ 87344 h 87343"/>
                    <a:gd name="connsiteX1" fmla="*/ 66232 w 66231"/>
                    <a:gd name="connsiteY1" fmla="*/ 0 h 87343"/>
                    <a:gd name="connsiteX2" fmla="*/ 19621 w 66231"/>
                    <a:gd name="connsiteY2" fmla="*/ 0 h 87343"/>
                    <a:gd name="connsiteX3" fmla="*/ 0 w 66231"/>
                    <a:gd name="connsiteY3" fmla="*/ 87344 h 87343"/>
                  </a:gdLst>
                  <a:ahLst/>
                  <a:cxnLst>
                    <a:cxn ang="0">
                      <a:pos x="connsiteX0" y="connsiteY0"/>
                    </a:cxn>
                    <a:cxn ang="0">
                      <a:pos x="connsiteX1" y="connsiteY1"/>
                    </a:cxn>
                    <a:cxn ang="0">
                      <a:pos x="connsiteX2" y="connsiteY2"/>
                    </a:cxn>
                    <a:cxn ang="0">
                      <a:pos x="connsiteX3" y="connsiteY3"/>
                    </a:cxn>
                  </a:cxnLst>
                  <a:rect l="l" t="t" r="r" b="b"/>
                  <a:pathLst>
                    <a:path w="66231" h="87343">
                      <a:moveTo>
                        <a:pt x="0" y="87344"/>
                      </a:moveTo>
                      <a:cubicBezTo>
                        <a:pt x="35865" y="72979"/>
                        <a:pt x="61760" y="39760"/>
                        <a:pt x="66232" y="0"/>
                      </a:cubicBezTo>
                      <a:lnTo>
                        <a:pt x="19621" y="0"/>
                      </a:lnTo>
                      <a:cubicBezTo>
                        <a:pt x="18304" y="32395"/>
                        <a:pt x="11613" y="64611"/>
                        <a:pt x="0" y="87344"/>
                      </a:cubicBezTo>
                      <a:close/>
                    </a:path>
                  </a:pathLst>
                </a:custGeom>
                <a:solidFill>
                  <a:srgbClr val="18AC4C"/>
                </a:solidFill>
                <a:ln w="10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61" name="Gráfico 53">
                  <a:extLst>
                    <a:ext uri="{FF2B5EF4-FFF2-40B4-BE49-F238E27FC236}">
                      <a16:creationId xmlns:a16="http://schemas.microsoft.com/office/drawing/2014/main" id="{361414C1-E91D-5B16-08B7-1CCBEC7B4585}"/>
                    </a:ext>
                  </a:extLst>
                </p:cNvPr>
                <p:cNvSpPr/>
                <p:nvPr/>
              </p:nvSpPr>
              <p:spPr>
                <a:xfrm>
                  <a:off x="5053172" y="3012591"/>
                  <a:ext cx="146215" cy="194953"/>
                </a:xfrm>
                <a:custGeom>
                  <a:avLst/>
                  <a:gdLst>
                    <a:gd name="connsiteX0" fmla="*/ 392446 w 428123"/>
                    <a:gd name="connsiteY0" fmla="*/ 71354 h 570831"/>
                    <a:gd name="connsiteX1" fmla="*/ 321092 w 428123"/>
                    <a:gd name="connsiteY1" fmla="*/ 71354 h 570831"/>
                    <a:gd name="connsiteX2" fmla="*/ 321092 w 428123"/>
                    <a:gd name="connsiteY2" fmla="*/ 0 h 570831"/>
                    <a:gd name="connsiteX3" fmla="*/ 107031 w 428123"/>
                    <a:gd name="connsiteY3" fmla="*/ 0 h 570831"/>
                    <a:gd name="connsiteX4" fmla="*/ 107031 w 428123"/>
                    <a:gd name="connsiteY4" fmla="*/ 71354 h 570831"/>
                    <a:gd name="connsiteX5" fmla="*/ 35677 w 428123"/>
                    <a:gd name="connsiteY5" fmla="*/ 71354 h 570831"/>
                    <a:gd name="connsiteX6" fmla="*/ 0 w 428123"/>
                    <a:gd name="connsiteY6" fmla="*/ 107031 h 570831"/>
                    <a:gd name="connsiteX7" fmla="*/ 0 w 428123"/>
                    <a:gd name="connsiteY7" fmla="*/ 535154 h 570831"/>
                    <a:gd name="connsiteX8" fmla="*/ 35677 w 428123"/>
                    <a:gd name="connsiteY8" fmla="*/ 570831 h 570831"/>
                    <a:gd name="connsiteX9" fmla="*/ 392446 w 428123"/>
                    <a:gd name="connsiteY9" fmla="*/ 570831 h 570831"/>
                    <a:gd name="connsiteX10" fmla="*/ 428123 w 428123"/>
                    <a:gd name="connsiteY10" fmla="*/ 535154 h 570831"/>
                    <a:gd name="connsiteX11" fmla="*/ 428123 w 428123"/>
                    <a:gd name="connsiteY11" fmla="*/ 107031 h 570831"/>
                    <a:gd name="connsiteX12" fmla="*/ 392446 w 428123"/>
                    <a:gd name="connsiteY12" fmla="*/ 71354 h 570831"/>
                    <a:gd name="connsiteX13" fmla="*/ 214062 w 428123"/>
                    <a:gd name="connsiteY13" fmla="*/ 499477 h 570831"/>
                    <a:gd name="connsiteX14" fmla="*/ 196223 w 428123"/>
                    <a:gd name="connsiteY14" fmla="*/ 356769 h 570831"/>
                    <a:gd name="connsiteX15" fmla="*/ 124869 w 428123"/>
                    <a:gd name="connsiteY15" fmla="*/ 356769 h 570831"/>
                    <a:gd name="connsiteX16" fmla="*/ 214062 w 428123"/>
                    <a:gd name="connsiteY16" fmla="*/ 142708 h 570831"/>
                    <a:gd name="connsiteX17" fmla="*/ 231900 w 428123"/>
                    <a:gd name="connsiteY17" fmla="*/ 285416 h 570831"/>
                    <a:gd name="connsiteX18" fmla="*/ 303253 w 428123"/>
                    <a:gd name="connsiteY18" fmla="*/ 285416 h 57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28123" h="570831">
                      <a:moveTo>
                        <a:pt x="392446" y="71354"/>
                      </a:moveTo>
                      <a:lnTo>
                        <a:pt x="321092" y="71354"/>
                      </a:lnTo>
                      <a:lnTo>
                        <a:pt x="321092" y="0"/>
                      </a:lnTo>
                      <a:lnTo>
                        <a:pt x="107031" y="0"/>
                      </a:lnTo>
                      <a:lnTo>
                        <a:pt x="107031" y="71354"/>
                      </a:lnTo>
                      <a:lnTo>
                        <a:pt x="35677" y="71354"/>
                      </a:lnTo>
                      <a:cubicBezTo>
                        <a:pt x="15974" y="71354"/>
                        <a:pt x="0" y="87328"/>
                        <a:pt x="0" y="107031"/>
                      </a:cubicBezTo>
                      <a:lnTo>
                        <a:pt x="0" y="535154"/>
                      </a:lnTo>
                      <a:cubicBezTo>
                        <a:pt x="0" y="554857"/>
                        <a:pt x="15974" y="570831"/>
                        <a:pt x="35677" y="570831"/>
                      </a:cubicBezTo>
                      <a:lnTo>
                        <a:pt x="392446" y="570831"/>
                      </a:lnTo>
                      <a:cubicBezTo>
                        <a:pt x="412149" y="570831"/>
                        <a:pt x="428123" y="554857"/>
                        <a:pt x="428123" y="535154"/>
                      </a:cubicBezTo>
                      <a:lnTo>
                        <a:pt x="428123" y="107031"/>
                      </a:lnTo>
                      <a:cubicBezTo>
                        <a:pt x="428123" y="87328"/>
                        <a:pt x="412148" y="71354"/>
                        <a:pt x="392446" y="71354"/>
                      </a:cubicBezTo>
                      <a:close/>
                      <a:moveTo>
                        <a:pt x="214062" y="499477"/>
                      </a:moveTo>
                      <a:lnTo>
                        <a:pt x="196223" y="356769"/>
                      </a:lnTo>
                      <a:lnTo>
                        <a:pt x="124869" y="356769"/>
                      </a:lnTo>
                      <a:lnTo>
                        <a:pt x="214062" y="142708"/>
                      </a:lnTo>
                      <a:lnTo>
                        <a:pt x="231900" y="285416"/>
                      </a:lnTo>
                      <a:lnTo>
                        <a:pt x="303253" y="285416"/>
                      </a:lnTo>
                      <a:close/>
                    </a:path>
                  </a:pathLst>
                </a:custGeom>
                <a:solidFill>
                  <a:srgbClr val="18AC4C"/>
                </a:solidFill>
                <a:ln w="1000"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62" name="Rectangle: Rounded Corners 42">
                  <a:extLst>
                    <a:ext uri="{FF2B5EF4-FFF2-40B4-BE49-F238E27FC236}">
                      <a16:creationId xmlns:a16="http://schemas.microsoft.com/office/drawing/2014/main" id="{D96F3A3D-1EB4-3C92-61E1-543B73DCD980}"/>
                    </a:ext>
                  </a:extLst>
                </p:cNvPr>
                <p:cNvSpPr/>
                <p:nvPr/>
              </p:nvSpPr>
              <p:spPr>
                <a:xfrm>
                  <a:off x="5408236" y="3295061"/>
                  <a:ext cx="922223" cy="165038"/>
                </a:xfrm>
                <a:prstGeom prst="roundRect">
                  <a:avLst/>
                </a:prstGeom>
                <a:solidFill>
                  <a:srgbClr val="18AC4C"/>
                </a:solidFill>
                <a:ln w="25400" cap="flat" cmpd="sng" algn="ctr">
                  <a:no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377">
                    <a:defRPr/>
                  </a:pPr>
                  <a:endParaRPr lang="en-US" sz="1200" kern="0">
                    <a:solidFill>
                      <a:srgbClr val="FFFFFF"/>
                    </a:solidFill>
                    <a:latin typeface="Arial"/>
                    <a:sym typeface="Arial"/>
                  </a:endParaRPr>
                </a:p>
              </p:txBody>
            </p:sp>
            <p:sp>
              <p:nvSpPr>
                <p:cNvPr id="463" name="Rectangle: Rounded Corners 43">
                  <a:extLst>
                    <a:ext uri="{FF2B5EF4-FFF2-40B4-BE49-F238E27FC236}">
                      <a16:creationId xmlns:a16="http://schemas.microsoft.com/office/drawing/2014/main" id="{20A0DC6F-0BA4-6524-46F3-D54D50CB075B}"/>
                    </a:ext>
                  </a:extLst>
                </p:cNvPr>
                <p:cNvSpPr/>
                <p:nvPr/>
              </p:nvSpPr>
              <p:spPr>
                <a:xfrm>
                  <a:off x="4896281" y="3283504"/>
                  <a:ext cx="459383" cy="602533"/>
                </a:xfrm>
                <a:prstGeom prst="roundRect">
                  <a:avLst/>
                </a:prstGeom>
                <a:solidFill>
                  <a:srgbClr val="18AC4C"/>
                </a:solidFill>
                <a:ln w="25400" cap="flat" cmpd="sng" algn="ctr">
                  <a:no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377">
                    <a:defRPr/>
                  </a:pPr>
                  <a:endParaRPr lang="en-US" sz="1200" kern="0">
                    <a:solidFill>
                      <a:srgbClr val="FFFFFF"/>
                    </a:solidFill>
                    <a:latin typeface="Arial"/>
                    <a:sym typeface="Arial"/>
                  </a:endParaRPr>
                </a:p>
              </p:txBody>
            </p:sp>
            <p:sp>
              <p:nvSpPr>
                <p:cNvPr id="464" name="Rectangle: Rounded Corners 44">
                  <a:extLst>
                    <a:ext uri="{FF2B5EF4-FFF2-40B4-BE49-F238E27FC236}">
                      <a16:creationId xmlns:a16="http://schemas.microsoft.com/office/drawing/2014/main" id="{401510A1-198E-F9E7-59D6-50A65D80B318}"/>
                    </a:ext>
                  </a:extLst>
                </p:cNvPr>
                <p:cNvSpPr/>
                <p:nvPr/>
              </p:nvSpPr>
              <p:spPr>
                <a:xfrm>
                  <a:off x="4906215" y="3961996"/>
                  <a:ext cx="465345" cy="348912"/>
                </a:xfrm>
                <a:prstGeom prst="roundRect">
                  <a:avLst/>
                </a:prstGeom>
                <a:solidFill>
                  <a:srgbClr val="18AC4C"/>
                </a:solidFill>
                <a:ln w="25400" cap="flat" cmpd="sng" algn="ctr">
                  <a:no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377">
                    <a:defRPr/>
                  </a:pPr>
                  <a:endParaRPr lang="en-US" sz="1200" kern="0">
                    <a:solidFill>
                      <a:srgbClr val="FFFFFF"/>
                    </a:solidFill>
                    <a:latin typeface="Arial"/>
                    <a:sym typeface="Arial"/>
                  </a:endParaRPr>
                </a:p>
              </p:txBody>
            </p:sp>
            <p:sp>
              <p:nvSpPr>
                <p:cNvPr id="465" name="Rectangle: Rounded Corners 45">
                  <a:extLst>
                    <a:ext uri="{FF2B5EF4-FFF2-40B4-BE49-F238E27FC236}">
                      <a16:creationId xmlns:a16="http://schemas.microsoft.com/office/drawing/2014/main" id="{882F10A8-AE4C-1CB9-ABEA-107861174372}"/>
                    </a:ext>
                  </a:extLst>
                </p:cNvPr>
                <p:cNvSpPr/>
                <p:nvPr/>
              </p:nvSpPr>
              <p:spPr>
                <a:xfrm>
                  <a:off x="5408236" y="3504139"/>
                  <a:ext cx="922223" cy="165038"/>
                </a:xfrm>
                <a:prstGeom prst="roundRect">
                  <a:avLst/>
                </a:prstGeom>
                <a:solidFill>
                  <a:srgbClr val="18AC4C"/>
                </a:solidFill>
                <a:ln w="25400" cap="flat" cmpd="sng" algn="ctr">
                  <a:no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377">
                    <a:defRPr/>
                  </a:pPr>
                  <a:endParaRPr lang="en-US" sz="1200" kern="0">
                    <a:solidFill>
                      <a:srgbClr val="FFFFFF"/>
                    </a:solidFill>
                    <a:latin typeface="Arial"/>
                    <a:sym typeface="Arial"/>
                  </a:endParaRPr>
                </a:p>
              </p:txBody>
            </p:sp>
            <p:sp>
              <p:nvSpPr>
                <p:cNvPr id="466" name="Rectangle: Rounded Corners 46">
                  <a:extLst>
                    <a:ext uri="{FF2B5EF4-FFF2-40B4-BE49-F238E27FC236}">
                      <a16:creationId xmlns:a16="http://schemas.microsoft.com/office/drawing/2014/main" id="{C75CD4A4-4CDB-CF49-FF70-FDCDAC9FCFAC}"/>
                    </a:ext>
                  </a:extLst>
                </p:cNvPr>
                <p:cNvSpPr/>
                <p:nvPr/>
              </p:nvSpPr>
              <p:spPr>
                <a:xfrm>
                  <a:off x="5405129" y="3716270"/>
                  <a:ext cx="925330" cy="165038"/>
                </a:xfrm>
                <a:prstGeom prst="roundRect">
                  <a:avLst/>
                </a:prstGeom>
                <a:solidFill>
                  <a:srgbClr val="18AC4C"/>
                </a:solidFill>
                <a:ln w="25400" cap="flat" cmpd="sng" algn="ctr">
                  <a:no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377">
                    <a:defRPr/>
                  </a:pPr>
                  <a:endParaRPr lang="en-US" sz="1200" kern="0">
                    <a:solidFill>
                      <a:srgbClr val="FFFFFF"/>
                    </a:solidFill>
                    <a:latin typeface="Arial"/>
                    <a:sym typeface="Arial"/>
                  </a:endParaRPr>
                </a:p>
              </p:txBody>
            </p:sp>
            <p:sp>
              <p:nvSpPr>
                <p:cNvPr id="467" name="Rectangle: Rounded Corners 47">
                  <a:extLst>
                    <a:ext uri="{FF2B5EF4-FFF2-40B4-BE49-F238E27FC236}">
                      <a16:creationId xmlns:a16="http://schemas.microsoft.com/office/drawing/2014/main" id="{2E964231-4583-8B75-A0DC-216AAE8FB298}"/>
                    </a:ext>
                  </a:extLst>
                </p:cNvPr>
                <p:cNvSpPr/>
                <p:nvPr/>
              </p:nvSpPr>
              <p:spPr>
                <a:xfrm>
                  <a:off x="4902886" y="4376378"/>
                  <a:ext cx="1447604" cy="348912"/>
                </a:xfrm>
                <a:prstGeom prst="roundRect">
                  <a:avLst/>
                </a:prstGeom>
                <a:solidFill>
                  <a:srgbClr val="18AC4C"/>
                </a:solidFill>
                <a:ln w="25400" cap="flat" cmpd="sng" algn="ctr">
                  <a:no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377">
                    <a:defRPr/>
                  </a:pPr>
                  <a:endParaRPr lang="en-US" sz="1200" kern="0">
                    <a:solidFill>
                      <a:srgbClr val="FFFFFF"/>
                    </a:solidFill>
                    <a:latin typeface="Arial"/>
                    <a:sym typeface="Arial"/>
                  </a:endParaRPr>
                </a:p>
              </p:txBody>
            </p:sp>
            <p:grpSp>
              <p:nvGrpSpPr>
                <p:cNvPr id="468" name="Gráfico 77">
                  <a:extLst>
                    <a:ext uri="{FF2B5EF4-FFF2-40B4-BE49-F238E27FC236}">
                      <a16:creationId xmlns:a16="http://schemas.microsoft.com/office/drawing/2014/main" id="{99201F60-73D7-0887-9E20-3100B40AEC66}"/>
                    </a:ext>
                  </a:extLst>
                </p:cNvPr>
                <p:cNvGrpSpPr/>
                <p:nvPr/>
              </p:nvGrpSpPr>
              <p:grpSpPr>
                <a:xfrm>
                  <a:off x="4944554" y="4457352"/>
                  <a:ext cx="206958" cy="206958"/>
                  <a:chOff x="7427271" y="2932309"/>
                  <a:chExt cx="570829" cy="570830"/>
                </a:xfrm>
                <a:solidFill>
                  <a:srgbClr val="FFFFFF"/>
                </a:solidFill>
              </p:grpSpPr>
              <p:sp>
                <p:nvSpPr>
                  <p:cNvPr id="502" name="Forma libre 199">
                    <a:extLst>
                      <a:ext uri="{FF2B5EF4-FFF2-40B4-BE49-F238E27FC236}">
                        <a16:creationId xmlns:a16="http://schemas.microsoft.com/office/drawing/2014/main" id="{7FA4E10E-4162-17C4-5F84-39BAF6393AD3}"/>
                      </a:ext>
                    </a:extLst>
                  </p:cNvPr>
                  <p:cNvSpPr/>
                  <p:nvPr/>
                </p:nvSpPr>
                <p:spPr>
                  <a:xfrm>
                    <a:off x="7427271" y="2932309"/>
                    <a:ext cx="523262" cy="237845"/>
                  </a:xfrm>
                  <a:custGeom>
                    <a:avLst/>
                    <a:gdLst>
                      <a:gd name="connsiteX0" fmla="*/ 261631 w 523262"/>
                      <a:gd name="connsiteY0" fmla="*/ 237846 h 237845"/>
                      <a:gd name="connsiteX1" fmla="*/ 523263 w 523262"/>
                      <a:gd name="connsiteY1" fmla="*/ 154599 h 237845"/>
                      <a:gd name="connsiteX2" fmla="*/ 523263 w 523262"/>
                      <a:gd name="connsiteY2" fmla="*/ 71354 h 237845"/>
                      <a:gd name="connsiteX3" fmla="*/ 261631 w 523262"/>
                      <a:gd name="connsiteY3" fmla="*/ 0 h 237845"/>
                      <a:gd name="connsiteX4" fmla="*/ 0 w 523262"/>
                      <a:gd name="connsiteY4" fmla="*/ 71354 h 237845"/>
                      <a:gd name="connsiteX5" fmla="*/ 0 w 523262"/>
                      <a:gd name="connsiteY5" fmla="*/ 154600 h 237845"/>
                      <a:gd name="connsiteX6" fmla="*/ 261631 w 523262"/>
                      <a:gd name="connsiteY6" fmla="*/ 237846 h 237845"/>
                      <a:gd name="connsiteX7" fmla="*/ 261631 w 523262"/>
                      <a:gd name="connsiteY7" fmla="*/ 23784 h 237845"/>
                      <a:gd name="connsiteX8" fmla="*/ 475693 w 523262"/>
                      <a:gd name="connsiteY8" fmla="*/ 71354 h 237845"/>
                      <a:gd name="connsiteX9" fmla="*/ 261631 w 523262"/>
                      <a:gd name="connsiteY9" fmla="*/ 118924 h 237845"/>
                      <a:gd name="connsiteX10" fmla="*/ 47570 w 523262"/>
                      <a:gd name="connsiteY10" fmla="*/ 71354 h 237845"/>
                      <a:gd name="connsiteX11" fmla="*/ 261631 w 523262"/>
                      <a:gd name="connsiteY11" fmla="*/ 23784 h 237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3262" h="237845">
                        <a:moveTo>
                          <a:pt x="261631" y="237846"/>
                        </a:moveTo>
                        <a:cubicBezTo>
                          <a:pt x="391634" y="237846"/>
                          <a:pt x="523263" y="209253"/>
                          <a:pt x="523263" y="154599"/>
                        </a:cubicBezTo>
                        <a:lnTo>
                          <a:pt x="523263" y="71354"/>
                        </a:lnTo>
                        <a:cubicBezTo>
                          <a:pt x="523263" y="22333"/>
                          <a:pt x="387639" y="0"/>
                          <a:pt x="261631" y="0"/>
                        </a:cubicBezTo>
                        <a:cubicBezTo>
                          <a:pt x="135624" y="0"/>
                          <a:pt x="0" y="22333"/>
                          <a:pt x="0" y="71354"/>
                        </a:cubicBezTo>
                        <a:lnTo>
                          <a:pt x="0" y="154600"/>
                        </a:lnTo>
                        <a:cubicBezTo>
                          <a:pt x="0" y="209254"/>
                          <a:pt x="131629" y="237846"/>
                          <a:pt x="261631" y="237846"/>
                        </a:cubicBezTo>
                        <a:close/>
                        <a:moveTo>
                          <a:pt x="261631" y="23784"/>
                        </a:moveTo>
                        <a:cubicBezTo>
                          <a:pt x="400135" y="23784"/>
                          <a:pt x="475693" y="55211"/>
                          <a:pt x="475693" y="71354"/>
                        </a:cubicBezTo>
                        <a:cubicBezTo>
                          <a:pt x="475693" y="87497"/>
                          <a:pt x="400135" y="118924"/>
                          <a:pt x="261631" y="118924"/>
                        </a:cubicBezTo>
                        <a:cubicBezTo>
                          <a:pt x="123128" y="118924"/>
                          <a:pt x="47570" y="87497"/>
                          <a:pt x="47570" y="71354"/>
                        </a:cubicBezTo>
                        <a:cubicBezTo>
                          <a:pt x="47570" y="55211"/>
                          <a:pt x="123128" y="23784"/>
                          <a:pt x="261631" y="23784"/>
                        </a:cubicBezTo>
                        <a:close/>
                      </a:path>
                    </a:pathLst>
                  </a:custGeom>
                  <a:grpFill/>
                  <a:ln w="10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503" name="Forma libre 200">
                    <a:extLst>
                      <a:ext uri="{FF2B5EF4-FFF2-40B4-BE49-F238E27FC236}">
                        <a16:creationId xmlns:a16="http://schemas.microsoft.com/office/drawing/2014/main" id="{021074F0-7246-E2A9-44E8-FB6490C74BCD}"/>
                      </a:ext>
                    </a:extLst>
                  </p:cNvPr>
                  <p:cNvSpPr/>
                  <p:nvPr/>
                </p:nvSpPr>
                <p:spPr>
                  <a:xfrm>
                    <a:off x="7427271" y="3146452"/>
                    <a:ext cx="523261" cy="166410"/>
                  </a:xfrm>
                  <a:custGeom>
                    <a:avLst/>
                    <a:gdLst>
                      <a:gd name="connsiteX0" fmla="*/ 360881 w 523261"/>
                      <a:gd name="connsiteY0" fmla="*/ 152741 h 166410"/>
                      <a:gd name="connsiteX1" fmla="*/ 463800 w 523261"/>
                      <a:gd name="connsiteY1" fmla="*/ 71272 h 166410"/>
                      <a:gd name="connsiteX2" fmla="*/ 506538 w 523261"/>
                      <a:gd name="connsiteY2" fmla="*/ 80632 h 166410"/>
                      <a:gd name="connsiteX3" fmla="*/ 517850 w 523261"/>
                      <a:gd name="connsiteY3" fmla="*/ 79738 h 166410"/>
                      <a:gd name="connsiteX4" fmla="*/ 523261 w 523261"/>
                      <a:gd name="connsiteY4" fmla="*/ 69762 h 166410"/>
                      <a:gd name="connsiteX5" fmla="*/ 523261 w 523261"/>
                      <a:gd name="connsiteY5" fmla="*/ 11903 h 166410"/>
                      <a:gd name="connsiteX6" fmla="*/ 517245 w 523261"/>
                      <a:gd name="connsiteY6" fmla="*/ 1555 h 166410"/>
                      <a:gd name="connsiteX7" fmla="*/ 505284 w 523261"/>
                      <a:gd name="connsiteY7" fmla="*/ 1695 h 166410"/>
                      <a:gd name="connsiteX8" fmla="*/ 261630 w 523261"/>
                      <a:gd name="connsiteY8" fmla="*/ 47487 h 166410"/>
                      <a:gd name="connsiteX9" fmla="*/ 17977 w 523261"/>
                      <a:gd name="connsiteY9" fmla="*/ 1695 h 166410"/>
                      <a:gd name="connsiteX10" fmla="*/ 6015 w 523261"/>
                      <a:gd name="connsiteY10" fmla="*/ 1555 h 166410"/>
                      <a:gd name="connsiteX11" fmla="*/ 0 w 523261"/>
                      <a:gd name="connsiteY11" fmla="*/ 11903 h 166410"/>
                      <a:gd name="connsiteX12" fmla="*/ 0 w 523261"/>
                      <a:gd name="connsiteY12" fmla="*/ 83164 h 166410"/>
                      <a:gd name="connsiteX13" fmla="*/ 261631 w 523261"/>
                      <a:gd name="connsiteY13" fmla="*/ 166411 h 166410"/>
                      <a:gd name="connsiteX14" fmla="*/ 350615 w 523261"/>
                      <a:gd name="connsiteY14" fmla="*/ 161707 h 166410"/>
                      <a:gd name="connsiteX15" fmla="*/ 360881 w 523261"/>
                      <a:gd name="connsiteY15" fmla="*/ 152741 h 16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3261" h="166410">
                        <a:moveTo>
                          <a:pt x="360881" y="152741"/>
                        </a:moveTo>
                        <a:cubicBezTo>
                          <a:pt x="372749" y="104777"/>
                          <a:pt x="415070" y="71272"/>
                          <a:pt x="463800" y="71272"/>
                        </a:cubicBezTo>
                        <a:cubicBezTo>
                          <a:pt x="478178" y="71272"/>
                          <a:pt x="492556" y="74419"/>
                          <a:pt x="506538" y="80632"/>
                        </a:cubicBezTo>
                        <a:cubicBezTo>
                          <a:pt x="510254" y="82270"/>
                          <a:pt x="514482" y="81921"/>
                          <a:pt x="517850" y="79738"/>
                        </a:cubicBezTo>
                        <a:cubicBezTo>
                          <a:pt x="521218" y="77543"/>
                          <a:pt x="523261" y="73792"/>
                          <a:pt x="523261" y="69762"/>
                        </a:cubicBezTo>
                        <a:lnTo>
                          <a:pt x="523261" y="11903"/>
                        </a:lnTo>
                        <a:cubicBezTo>
                          <a:pt x="523261" y="7617"/>
                          <a:pt x="520961" y="3669"/>
                          <a:pt x="517245" y="1555"/>
                        </a:cubicBezTo>
                        <a:cubicBezTo>
                          <a:pt x="513483" y="-570"/>
                          <a:pt x="508907" y="-512"/>
                          <a:pt x="505284" y="1695"/>
                        </a:cubicBezTo>
                        <a:cubicBezTo>
                          <a:pt x="432257" y="45281"/>
                          <a:pt x="289503" y="47487"/>
                          <a:pt x="261630" y="47487"/>
                        </a:cubicBezTo>
                        <a:cubicBezTo>
                          <a:pt x="233758" y="47487"/>
                          <a:pt x="91003" y="45281"/>
                          <a:pt x="17977" y="1695"/>
                        </a:cubicBezTo>
                        <a:cubicBezTo>
                          <a:pt x="14353" y="-512"/>
                          <a:pt x="9778" y="-570"/>
                          <a:pt x="6015" y="1555"/>
                        </a:cubicBezTo>
                        <a:cubicBezTo>
                          <a:pt x="2300" y="3669"/>
                          <a:pt x="0" y="7617"/>
                          <a:pt x="0" y="11903"/>
                        </a:cubicBezTo>
                        <a:lnTo>
                          <a:pt x="0" y="83164"/>
                        </a:lnTo>
                        <a:cubicBezTo>
                          <a:pt x="0" y="137818"/>
                          <a:pt x="131629" y="166411"/>
                          <a:pt x="261631" y="166411"/>
                        </a:cubicBezTo>
                        <a:cubicBezTo>
                          <a:pt x="291781" y="166411"/>
                          <a:pt x="321720" y="164831"/>
                          <a:pt x="350615" y="161707"/>
                        </a:cubicBezTo>
                        <a:cubicBezTo>
                          <a:pt x="355585" y="161172"/>
                          <a:pt x="359673" y="157584"/>
                          <a:pt x="360881" y="152741"/>
                        </a:cubicBezTo>
                        <a:close/>
                      </a:path>
                    </a:pathLst>
                  </a:custGeom>
                  <a:grpFill/>
                  <a:ln w="10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504" name="Forma libre 201">
                    <a:extLst>
                      <a:ext uri="{FF2B5EF4-FFF2-40B4-BE49-F238E27FC236}">
                        <a16:creationId xmlns:a16="http://schemas.microsoft.com/office/drawing/2014/main" id="{F06B69C0-3FB8-6171-4C4D-411A38053092}"/>
                      </a:ext>
                    </a:extLst>
                  </p:cNvPr>
                  <p:cNvSpPr/>
                  <p:nvPr/>
                </p:nvSpPr>
                <p:spPr>
                  <a:xfrm>
                    <a:off x="7427271" y="3289164"/>
                    <a:ext cx="334723" cy="166406"/>
                  </a:xfrm>
                  <a:custGeom>
                    <a:avLst/>
                    <a:gdLst>
                      <a:gd name="connsiteX0" fmla="*/ 322021 w 334723"/>
                      <a:gd name="connsiteY0" fmla="*/ 45277 h 166406"/>
                      <a:gd name="connsiteX1" fmla="*/ 261630 w 334723"/>
                      <a:gd name="connsiteY1" fmla="*/ 47483 h 166406"/>
                      <a:gd name="connsiteX2" fmla="*/ 17977 w 334723"/>
                      <a:gd name="connsiteY2" fmla="*/ 1691 h 166406"/>
                      <a:gd name="connsiteX3" fmla="*/ 6015 w 334723"/>
                      <a:gd name="connsiteY3" fmla="*/ 1551 h 166406"/>
                      <a:gd name="connsiteX4" fmla="*/ 0 w 334723"/>
                      <a:gd name="connsiteY4" fmla="*/ 11899 h 166406"/>
                      <a:gd name="connsiteX5" fmla="*/ 0 w 334723"/>
                      <a:gd name="connsiteY5" fmla="*/ 83160 h 166406"/>
                      <a:gd name="connsiteX6" fmla="*/ 261631 w 334723"/>
                      <a:gd name="connsiteY6" fmla="*/ 166407 h 166406"/>
                      <a:gd name="connsiteX7" fmla="*/ 321929 w 334723"/>
                      <a:gd name="connsiteY7" fmla="*/ 164246 h 166406"/>
                      <a:gd name="connsiteX8" fmla="*/ 332985 w 334723"/>
                      <a:gd name="connsiteY8" fmla="*/ 152389 h 166406"/>
                      <a:gd name="connsiteX9" fmla="*/ 332985 w 334723"/>
                      <a:gd name="connsiteY9" fmla="*/ 71267 h 166406"/>
                      <a:gd name="connsiteX10" fmla="*/ 334379 w 334723"/>
                      <a:gd name="connsiteY10" fmla="*/ 59990 h 166406"/>
                      <a:gd name="connsiteX11" fmla="*/ 331939 w 334723"/>
                      <a:gd name="connsiteY11" fmla="*/ 49491 h 166406"/>
                      <a:gd name="connsiteX12" fmla="*/ 322021 w 334723"/>
                      <a:gd name="connsiteY12" fmla="*/ 45277 h 166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4723" h="166406">
                        <a:moveTo>
                          <a:pt x="322021" y="45277"/>
                        </a:moveTo>
                        <a:cubicBezTo>
                          <a:pt x="294357" y="47193"/>
                          <a:pt x="272315" y="47483"/>
                          <a:pt x="261630" y="47483"/>
                        </a:cubicBezTo>
                        <a:cubicBezTo>
                          <a:pt x="233758" y="47483"/>
                          <a:pt x="91003" y="45277"/>
                          <a:pt x="17977" y="1691"/>
                        </a:cubicBezTo>
                        <a:cubicBezTo>
                          <a:pt x="14353" y="-516"/>
                          <a:pt x="9778" y="-563"/>
                          <a:pt x="6015" y="1551"/>
                        </a:cubicBezTo>
                        <a:cubicBezTo>
                          <a:pt x="2300" y="3665"/>
                          <a:pt x="0" y="7613"/>
                          <a:pt x="0" y="11899"/>
                        </a:cubicBezTo>
                        <a:lnTo>
                          <a:pt x="0" y="83160"/>
                        </a:lnTo>
                        <a:cubicBezTo>
                          <a:pt x="0" y="137814"/>
                          <a:pt x="131629" y="166407"/>
                          <a:pt x="261631" y="166407"/>
                        </a:cubicBezTo>
                        <a:cubicBezTo>
                          <a:pt x="281212" y="166407"/>
                          <a:pt x="301489" y="165686"/>
                          <a:pt x="321929" y="164246"/>
                        </a:cubicBezTo>
                        <a:cubicBezTo>
                          <a:pt x="328153" y="163817"/>
                          <a:pt x="332985" y="158637"/>
                          <a:pt x="332985" y="152389"/>
                        </a:cubicBezTo>
                        <a:lnTo>
                          <a:pt x="332985" y="71267"/>
                        </a:lnTo>
                        <a:cubicBezTo>
                          <a:pt x="332985" y="67551"/>
                          <a:pt x="333450" y="63753"/>
                          <a:pt x="334379" y="59990"/>
                        </a:cubicBezTo>
                        <a:cubicBezTo>
                          <a:pt x="335285" y="56296"/>
                          <a:pt x="334379" y="52394"/>
                          <a:pt x="331939" y="49491"/>
                        </a:cubicBezTo>
                        <a:cubicBezTo>
                          <a:pt x="329478" y="46577"/>
                          <a:pt x="325413" y="45114"/>
                          <a:pt x="322021" y="45277"/>
                        </a:cubicBezTo>
                        <a:close/>
                      </a:path>
                    </a:pathLst>
                  </a:custGeom>
                  <a:grpFill/>
                  <a:ln w="10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505" name="Forma libre 202">
                    <a:extLst>
                      <a:ext uri="{FF2B5EF4-FFF2-40B4-BE49-F238E27FC236}">
                        <a16:creationId xmlns:a16="http://schemas.microsoft.com/office/drawing/2014/main" id="{FB7FE2F0-4C83-DFE3-754D-305BCB5510AE}"/>
                      </a:ext>
                    </a:extLst>
                  </p:cNvPr>
                  <p:cNvSpPr/>
                  <p:nvPr/>
                </p:nvSpPr>
                <p:spPr>
                  <a:xfrm>
                    <a:off x="7784040" y="3241508"/>
                    <a:ext cx="214060" cy="261631"/>
                  </a:xfrm>
                  <a:custGeom>
                    <a:avLst/>
                    <a:gdLst>
                      <a:gd name="connsiteX0" fmla="*/ 190277 w 214060"/>
                      <a:gd name="connsiteY0" fmla="*/ 95139 h 261631"/>
                      <a:gd name="connsiteX1" fmla="*/ 190277 w 214060"/>
                      <a:gd name="connsiteY1" fmla="*/ 83247 h 261631"/>
                      <a:gd name="connsiteX2" fmla="*/ 107031 w 214060"/>
                      <a:gd name="connsiteY2" fmla="*/ 0 h 261631"/>
                      <a:gd name="connsiteX3" fmla="*/ 23784 w 214060"/>
                      <a:gd name="connsiteY3" fmla="*/ 83247 h 261631"/>
                      <a:gd name="connsiteX4" fmla="*/ 23784 w 214060"/>
                      <a:gd name="connsiteY4" fmla="*/ 95139 h 261631"/>
                      <a:gd name="connsiteX5" fmla="*/ 0 w 214060"/>
                      <a:gd name="connsiteY5" fmla="*/ 118923 h 261631"/>
                      <a:gd name="connsiteX6" fmla="*/ 0 w 214060"/>
                      <a:gd name="connsiteY6" fmla="*/ 237847 h 261631"/>
                      <a:gd name="connsiteX7" fmla="*/ 23784 w 214060"/>
                      <a:gd name="connsiteY7" fmla="*/ 261631 h 261631"/>
                      <a:gd name="connsiteX8" fmla="*/ 190276 w 214060"/>
                      <a:gd name="connsiteY8" fmla="*/ 261631 h 261631"/>
                      <a:gd name="connsiteX9" fmla="*/ 214061 w 214060"/>
                      <a:gd name="connsiteY9" fmla="*/ 237847 h 261631"/>
                      <a:gd name="connsiteX10" fmla="*/ 214061 w 214060"/>
                      <a:gd name="connsiteY10" fmla="*/ 118923 h 261631"/>
                      <a:gd name="connsiteX11" fmla="*/ 190277 w 214060"/>
                      <a:gd name="connsiteY11" fmla="*/ 95139 h 261631"/>
                      <a:gd name="connsiteX12" fmla="*/ 118923 w 214060"/>
                      <a:gd name="connsiteY12" fmla="*/ 186620 h 261631"/>
                      <a:gd name="connsiteX13" fmla="*/ 118923 w 214060"/>
                      <a:gd name="connsiteY13" fmla="*/ 202170 h 261631"/>
                      <a:gd name="connsiteX14" fmla="*/ 107031 w 214060"/>
                      <a:gd name="connsiteY14" fmla="*/ 214063 h 261631"/>
                      <a:gd name="connsiteX15" fmla="*/ 95138 w 214060"/>
                      <a:gd name="connsiteY15" fmla="*/ 202170 h 261631"/>
                      <a:gd name="connsiteX16" fmla="*/ 95138 w 214060"/>
                      <a:gd name="connsiteY16" fmla="*/ 186620 h 261631"/>
                      <a:gd name="connsiteX17" fmla="*/ 83245 w 214060"/>
                      <a:gd name="connsiteY17" fmla="*/ 166493 h 261631"/>
                      <a:gd name="connsiteX18" fmla="*/ 107030 w 214060"/>
                      <a:gd name="connsiteY18" fmla="*/ 142709 h 261631"/>
                      <a:gd name="connsiteX19" fmla="*/ 130814 w 214060"/>
                      <a:gd name="connsiteY19" fmla="*/ 166493 h 261631"/>
                      <a:gd name="connsiteX20" fmla="*/ 118923 w 214060"/>
                      <a:gd name="connsiteY20" fmla="*/ 186620 h 261631"/>
                      <a:gd name="connsiteX21" fmla="*/ 142708 w 214060"/>
                      <a:gd name="connsiteY21" fmla="*/ 95139 h 261631"/>
                      <a:gd name="connsiteX22" fmla="*/ 71354 w 214060"/>
                      <a:gd name="connsiteY22" fmla="*/ 95139 h 261631"/>
                      <a:gd name="connsiteX23" fmla="*/ 71354 w 214060"/>
                      <a:gd name="connsiteY23" fmla="*/ 83247 h 261631"/>
                      <a:gd name="connsiteX24" fmla="*/ 107031 w 214060"/>
                      <a:gd name="connsiteY24" fmla="*/ 47570 h 261631"/>
                      <a:gd name="connsiteX25" fmla="*/ 142708 w 214060"/>
                      <a:gd name="connsiteY25" fmla="*/ 83247 h 261631"/>
                      <a:gd name="connsiteX26" fmla="*/ 142708 w 214060"/>
                      <a:gd name="connsiteY26" fmla="*/ 95139 h 261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14060" h="261631">
                        <a:moveTo>
                          <a:pt x="190277" y="95139"/>
                        </a:moveTo>
                        <a:lnTo>
                          <a:pt x="190277" y="83247"/>
                        </a:lnTo>
                        <a:cubicBezTo>
                          <a:pt x="190277" y="37349"/>
                          <a:pt x="152928" y="0"/>
                          <a:pt x="107031" y="0"/>
                        </a:cubicBezTo>
                        <a:cubicBezTo>
                          <a:pt x="61134" y="0"/>
                          <a:pt x="23784" y="37349"/>
                          <a:pt x="23784" y="83247"/>
                        </a:cubicBezTo>
                        <a:lnTo>
                          <a:pt x="23784" y="95139"/>
                        </a:lnTo>
                        <a:cubicBezTo>
                          <a:pt x="10673" y="95139"/>
                          <a:pt x="0" y="105812"/>
                          <a:pt x="0" y="118923"/>
                        </a:cubicBezTo>
                        <a:lnTo>
                          <a:pt x="0" y="237847"/>
                        </a:lnTo>
                        <a:cubicBezTo>
                          <a:pt x="0" y="250958"/>
                          <a:pt x="10673" y="261631"/>
                          <a:pt x="23784" y="261631"/>
                        </a:cubicBezTo>
                        <a:lnTo>
                          <a:pt x="190276" y="261631"/>
                        </a:lnTo>
                        <a:cubicBezTo>
                          <a:pt x="203388" y="261631"/>
                          <a:pt x="214061" y="250958"/>
                          <a:pt x="214061" y="237847"/>
                        </a:cubicBezTo>
                        <a:lnTo>
                          <a:pt x="214061" y="118923"/>
                        </a:lnTo>
                        <a:cubicBezTo>
                          <a:pt x="214062" y="105812"/>
                          <a:pt x="203389" y="95139"/>
                          <a:pt x="190277" y="95139"/>
                        </a:cubicBezTo>
                        <a:close/>
                        <a:moveTo>
                          <a:pt x="118923" y="186620"/>
                        </a:moveTo>
                        <a:lnTo>
                          <a:pt x="118923" y="202170"/>
                        </a:lnTo>
                        <a:cubicBezTo>
                          <a:pt x="118923" y="208744"/>
                          <a:pt x="113604" y="214063"/>
                          <a:pt x="107031" y="214063"/>
                        </a:cubicBezTo>
                        <a:cubicBezTo>
                          <a:pt x="100457" y="214063"/>
                          <a:pt x="95138" y="208744"/>
                          <a:pt x="95138" y="202170"/>
                        </a:cubicBezTo>
                        <a:lnTo>
                          <a:pt x="95138" y="186620"/>
                        </a:lnTo>
                        <a:cubicBezTo>
                          <a:pt x="88161" y="182469"/>
                          <a:pt x="83245" y="175179"/>
                          <a:pt x="83245" y="166493"/>
                        </a:cubicBezTo>
                        <a:cubicBezTo>
                          <a:pt x="83245" y="153382"/>
                          <a:pt x="93918" y="142709"/>
                          <a:pt x="107030" y="142709"/>
                        </a:cubicBezTo>
                        <a:cubicBezTo>
                          <a:pt x="120141" y="142709"/>
                          <a:pt x="130814" y="153382"/>
                          <a:pt x="130814" y="166493"/>
                        </a:cubicBezTo>
                        <a:cubicBezTo>
                          <a:pt x="130815" y="175179"/>
                          <a:pt x="125899" y="182469"/>
                          <a:pt x="118923" y="186620"/>
                        </a:cubicBezTo>
                        <a:close/>
                        <a:moveTo>
                          <a:pt x="142708" y="95139"/>
                        </a:moveTo>
                        <a:lnTo>
                          <a:pt x="71354" y="95139"/>
                        </a:lnTo>
                        <a:lnTo>
                          <a:pt x="71354" y="83247"/>
                        </a:lnTo>
                        <a:cubicBezTo>
                          <a:pt x="71354" y="63573"/>
                          <a:pt x="87357" y="47570"/>
                          <a:pt x="107031" y="47570"/>
                        </a:cubicBezTo>
                        <a:cubicBezTo>
                          <a:pt x="126704" y="47570"/>
                          <a:pt x="142708" y="63573"/>
                          <a:pt x="142708" y="83247"/>
                        </a:cubicBezTo>
                        <a:lnTo>
                          <a:pt x="142708" y="95139"/>
                        </a:lnTo>
                        <a:close/>
                      </a:path>
                    </a:pathLst>
                  </a:custGeom>
                  <a:grpFill/>
                  <a:ln w="10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grpSp>
            <p:grpSp>
              <p:nvGrpSpPr>
                <p:cNvPr id="469" name="Gráfico 232">
                  <a:extLst>
                    <a:ext uri="{FF2B5EF4-FFF2-40B4-BE49-F238E27FC236}">
                      <a16:creationId xmlns:a16="http://schemas.microsoft.com/office/drawing/2014/main" id="{3A5C66DC-DF38-DE85-4FE7-6EE29CB67998}"/>
                    </a:ext>
                  </a:extLst>
                </p:cNvPr>
                <p:cNvGrpSpPr/>
                <p:nvPr/>
              </p:nvGrpSpPr>
              <p:grpSpPr>
                <a:xfrm>
                  <a:off x="4945133" y="3373416"/>
                  <a:ext cx="350039" cy="381858"/>
                  <a:chOff x="4023312" y="4118557"/>
                  <a:chExt cx="523265" cy="570831"/>
                </a:xfrm>
                <a:solidFill>
                  <a:srgbClr val="EBEBEB"/>
                </a:solidFill>
              </p:grpSpPr>
              <p:sp>
                <p:nvSpPr>
                  <p:cNvPr id="497" name="Forma libre 292">
                    <a:extLst>
                      <a:ext uri="{FF2B5EF4-FFF2-40B4-BE49-F238E27FC236}">
                        <a16:creationId xmlns:a16="http://schemas.microsoft.com/office/drawing/2014/main" id="{EB5AD672-51F1-6E71-B003-FC07CCD23A9F}"/>
                      </a:ext>
                    </a:extLst>
                  </p:cNvPr>
                  <p:cNvSpPr/>
                  <p:nvPr/>
                </p:nvSpPr>
                <p:spPr>
                  <a:xfrm>
                    <a:off x="4273051" y="4474990"/>
                    <a:ext cx="202170" cy="178665"/>
                  </a:xfrm>
                  <a:custGeom>
                    <a:avLst/>
                    <a:gdLst>
                      <a:gd name="connsiteX0" fmla="*/ 190277 w 202170"/>
                      <a:gd name="connsiteY0" fmla="*/ 154844 h 178665"/>
                      <a:gd name="connsiteX1" fmla="*/ 23785 w 202170"/>
                      <a:gd name="connsiteY1" fmla="*/ 11911 h 178665"/>
                      <a:gd name="connsiteX2" fmla="*/ 11893 w 202170"/>
                      <a:gd name="connsiteY2" fmla="*/ 0 h 178665"/>
                      <a:gd name="connsiteX3" fmla="*/ 0 w 202170"/>
                      <a:gd name="connsiteY3" fmla="*/ 11911 h 178665"/>
                      <a:gd name="connsiteX4" fmla="*/ 190277 w 202170"/>
                      <a:gd name="connsiteY4" fmla="*/ 178666 h 178665"/>
                      <a:gd name="connsiteX5" fmla="*/ 202170 w 202170"/>
                      <a:gd name="connsiteY5" fmla="*/ 166755 h 178665"/>
                      <a:gd name="connsiteX6" fmla="*/ 190277 w 202170"/>
                      <a:gd name="connsiteY6" fmla="*/ 154844 h 178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170" h="178665">
                        <a:moveTo>
                          <a:pt x="190277" y="154844"/>
                        </a:moveTo>
                        <a:cubicBezTo>
                          <a:pt x="101596" y="154844"/>
                          <a:pt x="23785" y="88053"/>
                          <a:pt x="23785" y="11911"/>
                        </a:cubicBezTo>
                        <a:cubicBezTo>
                          <a:pt x="23785" y="5327"/>
                          <a:pt x="18466" y="0"/>
                          <a:pt x="11893" y="0"/>
                        </a:cubicBezTo>
                        <a:cubicBezTo>
                          <a:pt x="5319" y="0"/>
                          <a:pt x="0" y="5327"/>
                          <a:pt x="0" y="11911"/>
                        </a:cubicBezTo>
                        <a:cubicBezTo>
                          <a:pt x="0" y="100743"/>
                          <a:pt x="88914" y="178666"/>
                          <a:pt x="190277" y="178666"/>
                        </a:cubicBezTo>
                        <a:cubicBezTo>
                          <a:pt x="196851" y="178666"/>
                          <a:pt x="202170" y="173339"/>
                          <a:pt x="202170" y="166755"/>
                        </a:cubicBezTo>
                        <a:cubicBezTo>
                          <a:pt x="202170" y="160172"/>
                          <a:pt x="196851" y="154844"/>
                          <a:pt x="190277" y="154844"/>
                        </a:cubicBezTo>
                        <a:close/>
                      </a:path>
                    </a:pathLst>
                  </a:custGeom>
                  <a:solidFill>
                    <a:srgbClr val="FFFFFF"/>
                  </a:solidFill>
                  <a:ln w="1098" cap="flat">
                    <a:solidFill>
                      <a:srgbClr val="FFFFFF"/>
                    </a:solid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98" name="Forma libre 293">
                    <a:extLst>
                      <a:ext uri="{FF2B5EF4-FFF2-40B4-BE49-F238E27FC236}">
                        <a16:creationId xmlns:a16="http://schemas.microsoft.com/office/drawing/2014/main" id="{187EF5E8-A4D6-5784-B4B6-22AD606E5A1A}"/>
                      </a:ext>
                    </a:extLst>
                  </p:cNvPr>
                  <p:cNvSpPr/>
                  <p:nvPr/>
                </p:nvSpPr>
                <p:spPr>
                  <a:xfrm>
                    <a:off x="4094670" y="4118557"/>
                    <a:ext cx="368660" cy="73125"/>
                  </a:xfrm>
                  <a:custGeom>
                    <a:avLst/>
                    <a:gdLst>
                      <a:gd name="connsiteX0" fmla="*/ 11889 w 368660"/>
                      <a:gd name="connsiteY0" fmla="*/ 73126 h 73125"/>
                      <a:gd name="connsiteX1" fmla="*/ 18068 w 368660"/>
                      <a:gd name="connsiteY1" fmla="*/ 71404 h 73125"/>
                      <a:gd name="connsiteX2" fmla="*/ 351006 w 368660"/>
                      <a:gd name="connsiteY2" fmla="*/ 64402 h 73125"/>
                      <a:gd name="connsiteX3" fmla="*/ 367173 w 368660"/>
                      <a:gd name="connsiteY3" fmla="*/ 59737 h 73125"/>
                      <a:gd name="connsiteX4" fmla="*/ 362528 w 368660"/>
                      <a:gd name="connsiteY4" fmla="*/ 43557 h 73125"/>
                      <a:gd name="connsiteX5" fmla="*/ 5712 w 368660"/>
                      <a:gd name="connsiteY5" fmla="*/ 51025 h 73125"/>
                      <a:gd name="connsiteX6" fmla="*/ 1717 w 368660"/>
                      <a:gd name="connsiteY6" fmla="*/ 67391 h 73125"/>
                      <a:gd name="connsiteX7" fmla="*/ 11889 w 368660"/>
                      <a:gd name="connsiteY7" fmla="*/ 73126 h 73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660" h="73125">
                        <a:moveTo>
                          <a:pt x="11889" y="73126"/>
                        </a:moveTo>
                        <a:cubicBezTo>
                          <a:pt x="14003" y="73126"/>
                          <a:pt x="16140" y="72567"/>
                          <a:pt x="18068" y="71404"/>
                        </a:cubicBezTo>
                        <a:cubicBezTo>
                          <a:pt x="118688" y="10244"/>
                          <a:pt x="249155" y="8022"/>
                          <a:pt x="351006" y="64402"/>
                        </a:cubicBezTo>
                        <a:cubicBezTo>
                          <a:pt x="356767" y="67600"/>
                          <a:pt x="363991" y="65506"/>
                          <a:pt x="367173" y="59737"/>
                        </a:cubicBezTo>
                        <a:cubicBezTo>
                          <a:pt x="370355" y="53979"/>
                          <a:pt x="368264" y="46733"/>
                          <a:pt x="362528" y="43557"/>
                        </a:cubicBezTo>
                        <a:cubicBezTo>
                          <a:pt x="253291" y="-16882"/>
                          <a:pt x="113510" y="-14451"/>
                          <a:pt x="5712" y="51025"/>
                        </a:cubicBezTo>
                        <a:cubicBezTo>
                          <a:pt x="114" y="54444"/>
                          <a:pt x="-1675" y="61773"/>
                          <a:pt x="1717" y="67391"/>
                        </a:cubicBezTo>
                        <a:cubicBezTo>
                          <a:pt x="3969" y="71090"/>
                          <a:pt x="7871" y="73126"/>
                          <a:pt x="11889" y="73126"/>
                        </a:cubicBezTo>
                        <a:close/>
                      </a:path>
                    </a:pathLst>
                  </a:custGeom>
                  <a:solidFill>
                    <a:srgbClr val="FFFFFF"/>
                  </a:solidFill>
                  <a:ln w="1098" cap="flat">
                    <a:solidFill>
                      <a:srgbClr val="FFFFFF"/>
                    </a:solid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99" name="Forma libre 294">
                    <a:extLst>
                      <a:ext uri="{FF2B5EF4-FFF2-40B4-BE49-F238E27FC236}">
                        <a16:creationId xmlns:a16="http://schemas.microsoft.com/office/drawing/2014/main" id="{59842F79-47AE-86E1-A6B2-267ECA80EBAA}"/>
                      </a:ext>
                    </a:extLst>
                  </p:cNvPr>
                  <p:cNvSpPr/>
                  <p:nvPr/>
                </p:nvSpPr>
                <p:spPr>
                  <a:xfrm>
                    <a:off x="4023312" y="4189124"/>
                    <a:ext cx="523265" cy="154844"/>
                  </a:xfrm>
                  <a:custGeom>
                    <a:avLst/>
                    <a:gdLst>
                      <a:gd name="connsiteX0" fmla="*/ 521776 w 523265"/>
                      <a:gd name="connsiteY0" fmla="*/ 137163 h 154844"/>
                      <a:gd name="connsiteX1" fmla="*/ 261632 w 523265"/>
                      <a:gd name="connsiteY1" fmla="*/ 0 h 154844"/>
                      <a:gd name="connsiteX2" fmla="*/ 1488 w 523265"/>
                      <a:gd name="connsiteY2" fmla="*/ 137163 h 154844"/>
                      <a:gd name="connsiteX3" fmla="*/ 6134 w 523265"/>
                      <a:gd name="connsiteY3" fmla="*/ 153355 h 154844"/>
                      <a:gd name="connsiteX4" fmla="*/ 22300 w 523265"/>
                      <a:gd name="connsiteY4" fmla="*/ 148703 h 154844"/>
                      <a:gd name="connsiteX5" fmla="*/ 261632 w 523265"/>
                      <a:gd name="connsiteY5" fmla="*/ 23822 h 154844"/>
                      <a:gd name="connsiteX6" fmla="*/ 500964 w 523265"/>
                      <a:gd name="connsiteY6" fmla="*/ 148703 h 154844"/>
                      <a:gd name="connsiteX7" fmla="*/ 511371 w 523265"/>
                      <a:gd name="connsiteY7" fmla="*/ 154845 h 154844"/>
                      <a:gd name="connsiteX8" fmla="*/ 517132 w 523265"/>
                      <a:gd name="connsiteY8" fmla="*/ 153356 h 154844"/>
                      <a:gd name="connsiteX9" fmla="*/ 521776 w 523265"/>
                      <a:gd name="connsiteY9" fmla="*/ 137163 h 154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3265" h="154844">
                        <a:moveTo>
                          <a:pt x="521776" y="137163"/>
                        </a:moveTo>
                        <a:cubicBezTo>
                          <a:pt x="475717" y="53844"/>
                          <a:pt x="373611" y="0"/>
                          <a:pt x="261632" y="0"/>
                        </a:cubicBezTo>
                        <a:cubicBezTo>
                          <a:pt x="149654" y="0"/>
                          <a:pt x="47547" y="53844"/>
                          <a:pt x="1488" y="137163"/>
                        </a:cubicBezTo>
                        <a:cubicBezTo>
                          <a:pt x="-1694" y="142921"/>
                          <a:pt x="397" y="150168"/>
                          <a:pt x="6134" y="153355"/>
                        </a:cubicBezTo>
                        <a:cubicBezTo>
                          <a:pt x="11895" y="156530"/>
                          <a:pt x="19095" y="154460"/>
                          <a:pt x="22300" y="148703"/>
                        </a:cubicBezTo>
                        <a:cubicBezTo>
                          <a:pt x="64225" y="72839"/>
                          <a:pt x="158178" y="23822"/>
                          <a:pt x="261632" y="23822"/>
                        </a:cubicBezTo>
                        <a:cubicBezTo>
                          <a:pt x="365087" y="23822"/>
                          <a:pt x="459041" y="72839"/>
                          <a:pt x="500964" y="148703"/>
                        </a:cubicBezTo>
                        <a:cubicBezTo>
                          <a:pt x="503148" y="152634"/>
                          <a:pt x="507190" y="154845"/>
                          <a:pt x="511371" y="154845"/>
                        </a:cubicBezTo>
                        <a:cubicBezTo>
                          <a:pt x="513322" y="154845"/>
                          <a:pt x="515296" y="154367"/>
                          <a:pt x="517132" y="153356"/>
                        </a:cubicBezTo>
                        <a:cubicBezTo>
                          <a:pt x="522869" y="150168"/>
                          <a:pt x="524959" y="142921"/>
                          <a:pt x="521776" y="137163"/>
                        </a:cubicBezTo>
                        <a:close/>
                      </a:path>
                    </a:pathLst>
                  </a:custGeom>
                  <a:solidFill>
                    <a:srgbClr val="FFFFFF"/>
                  </a:solidFill>
                  <a:ln w="1098" cap="flat">
                    <a:solidFill>
                      <a:srgbClr val="FFFFFF"/>
                    </a:solid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500" name="Forma libre 295">
                    <a:extLst>
                      <a:ext uri="{FF2B5EF4-FFF2-40B4-BE49-F238E27FC236}">
                        <a16:creationId xmlns:a16="http://schemas.microsoft.com/office/drawing/2014/main" id="{48C2DD08-CE60-FEEA-8470-E97910E0D710}"/>
                      </a:ext>
                    </a:extLst>
                  </p:cNvPr>
                  <p:cNvSpPr/>
                  <p:nvPr/>
                </p:nvSpPr>
                <p:spPr>
                  <a:xfrm>
                    <a:off x="4118453" y="4332056"/>
                    <a:ext cx="332984" cy="357332"/>
                  </a:xfrm>
                  <a:custGeom>
                    <a:avLst/>
                    <a:gdLst>
                      <a:gd name="connsiteX0" fmla="*/ 23783 w 332984"/>
                      <a:gd name="connsiteY0" fmla="*/ 166755 h 357332"/>
                      <a:gd name="connsiteX1" fmla="*/ 166491 w 332984"/>
                      <a:gd name="connsiteY1" fmla="*/ 23822 h 357332"/>
                      <a:gd name="connsiteX2" fmla="*/ 309199 w 332984"/>
                      <a:gd name="connsiteY2" fmla="*/ 154844 h 357332"/>
                      <a:gd name="connsiteX3" fmla="*/ 321091 w 332984"/>
                      <a:gd name="connsiteY3" fmla="*/ 166754 h 357332"/>
                      <a:gd name="connsiteX4" fmla="*/ 332984 w 332984"/>
                      <a:gd name="connsiteY4" fmla="*/ 154844 h 357332"/>
                      <a:gd name="connsiteX5" fmla="*/ 166492 w 332984"/>
                      <a:gd name="connsiteY5" fmla="*/ 0 h 357332"/>
                      <a:gd name="connsiteX6" fmla="*/ 0 w 332984"/>
                      <a:gd name="connsiteY6" fmla="*/ 166755 h 357332"/>
                      <a:gd name="connsiteX7" fmla="*/ 80320 w 332984"/>
                      <a:gd name="connsiteY7" fmla="*/ 353552 h 357332"/>
                      <a:gd name="connsiteX8" fmla="*/ 89007 w 332984"/>
                      <a:gd name="connsiteY8" fmla="*/ 357332 h 357332"/>
                      <a:gd name="connsiteX9" fmla="*/ 97114 w 332984"/>
                      <a:gd name="connsiteY9" fmla="*/ 354121 h 357332"/>
                      <a:gd name="connsiteX10" fmla="*/ 97695 w 332984"/>
                      <a:gd name="connsiteY10" fmla="*/ 337290 h 357332"/>
                      <a:gd name="connsiteX11" fmla="*/ 23783 w 332984"/>
                      <a:gd name="connsiteY11" fmla="*/ 166755 h 357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984" h="357332">
                        <a:moveTo>
                          <a:pt x="23783" y="166755"/>
                        </a:moveTo>
                        <a:cubicBezTo>
                          <a:pt x="23783" y="83936"/>
                          <a:pt x="83802" y="23822"/>
                          <a:pt x="166491" y="23822"/>
                        </a:cubicBezTo>
                        <a:cubicBezTo>
                          <a:pt x="253175" y="23822"/>
                          <a:pt x="309199" y="75247"/>
                          <a:pt x="309199" y="154844"/>
                        </a:cubicBezTo>
                        <a:cubicBezTo>
                          <a:pt x="309199" y="161427"/>
                          <a:pt x="314518" y="166754"/>
                          <a:pt x="321091" y="166754"/>
                        </a:cubicBezTo>
                        <a:cubicBezTo>
                          <a:pt x="327665" y="166754"/>
                          <a:pt x="332984" y="161427"/>
                          <a:pt x="332984" y="154844"/>
                        </a:cubicBezTo>
                        <a:cubicBezTo>
                          <a:pt x="332984" y="62231"/>
                          <a:pt x="266066" y="0"/>
                          <a:pt x="166492" y="0"/>
                        </a:cubicBezTo>
                        <a:cubicBezTo>
                          <a:pt x="71586" y="0"/>
                          <a:pt x="0" y="71687"/>
                          <a:pt x="0" y="166755"/>
                        </a:cubicBezTo>
                        <a:cubicBezTo>
                          <a:pt x="0" y="236361"/>
                          <a:pt x="24760" y="293974"/>
                          <a:pt x="80320" y="353552"/>
                        </a:cubicBezTo>
                        <a:cubicBezTo>
                          <a:pt x="82666" y="356065"/>
                          <a:pt x="85825" y="357332"/>
                          <a:pt x="89007" y="357332"/>
                        </a:cubicBezTo>
                        <a:cubicBezTo>
                          <a:pt x="91910" y="357332"/>
                          <a:pt x="94837" y="356274"/>
                          <a:pt x="97114" y="354121"/>
                        </a:cubicBezTo>
                        <a:cubicBezTo>
                          <a:pt x="101922" y="349632"/>
                          <a:pt x="102178" y="342094"/>
                          <a:pt x="97695" y="337290"/>
                        </a:cubicBezTo>
                        <a:cubicBezTo>
                          <a:pt x="46570" y="282458"/>
                          <a:pt x="23783" y="229870"/>
                          <a:pt x="23783" y="166755"/>
                        </a:cubicBezTo>
                        <a:close/>
                      </a:path>
                    </a:pathLst>
                  </a:custGeom>
                  <a:solidFill>
                    <a:srgbClr val="FFFFFF"/>
                  </a:solidFill>
                  <a:ln w="1098" cap="flat">
                    <a:solidFill>
                      <a:srgbClr val="FFFFFF"/>
                    </a:solid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501" name="Forma libre 296">
                    <a:extLst>
                      <a:ext uri="{FF2B5EF4-FFF2-40B4-BE49-F238E27FC236}">
                        <a16:creationId xmlns:a16="http://schemas.microsoft.com/office/drawing/2014/main" id="{3E5AD8B8-E661-7A6B-B3F2-774F4D7A48A5}"/>
                      </a:ext>
                    </a:extLst>
                  </p:cNvPr>
                  <p:cNvSpPr/>
                  <p:nvPr/>
                </p:nvSpPr>
                <p:spPr>
                  <a:xfrm>
                    <a:off x="4047098" y="4260591"/>
                    <a:ext cx="475692" cy="428797"/>
                  </a:xfrm>
                  <a:custGeom>
                    <a:avLst/>
                    <a:gdLst>
                      <a:gd name="connsiteX0" fmla="*/ 237846 w 475692"/>
                      <a:gd name="connsiteY0" fmla="*/ 0 h 428797"/>
                      <a:gd name="connsiteX1" fmla="*/ 0 w 475692"/>
                      <a:gd name="connsiteY1" fmla="*/ 226310 h 428797"/>
                      <a:gd name="connsiteX2" fmla="*/ 24691 w 475692"/>
                      <a:gd name="connsiteY2" fmla="*/ 326159 h 428797"/>
                      <a:gd name="connsiteX3" fmla="*/ 40230 w 475692"/>
                      <a:gd name="connsiteY3" fmla="*/ 332603 h 428797"/>
                      <a:gd name="connsiteX4" fmla="*/ 46664 w 475692"/>
                      <a:gd name="connsiteY4" fmla="*/ 317040 h 428797"/>
                      <a:gd name="connsiteX5" fmla="*/ 23784 w 475692"/>
                      <a:gd name="connsiteY5" fmla="*/ 226310 h 428797"/>
                      <a:gd name="connsiteX6" fmla="*/ 237846 w 475692"/>
                      <a:gd name="connsiteY6" fmla="*/ 23822 h 428797"/>
                      <a:gd name="connsiteX7" fmla="*/ 451908 w 475692"/>
                      <a:gd name="connsiteY7" fmla="*/ 238222 h 428797"/>
                      <a:gd name="connsiteX8" fmla="*/ 392446 w 475692"/>
                      <a:gd name="connsiteY8" fmla="*/ 297776 h 428797"/>
                      <a:gd name="connsiteX9" fmla="*/ 332985 w 475692"/>
                      <a:gd name="connsiteY9" fmla="*/ 238222 h 428797"/>
                      <a:gd name="connsiteX10" fmla="*/ 237847 w 475692"/>
                      <a:gd name="connsiteY10" fmla="*/ 142933 h 428797"/>
                      <a:gd name="connsiteX11" fmla="*/ 142709 w 475692"/>
                      <a:gd name="connsiteY11" fmla="*/ 238222 h 428797"/>
                      <a:gd name="connsiteX12" fmla="*/ 269645 w 475692"/>
                      <a:gd name="connsiteY12" fmla="*/ 427309 h 428797"/>
                      <a:gd name="connsiteX13" fmla="*/ 275406 w 475692"/>
                      <a:gd name="connsiteY13" fmla="*/ 428798 h 428797"/>
                      <a:gd name="connsiteX14" fmla="*/ 285811 w 475692"/>
                      <a:gd name="connsiteY14" fmla="*/ 422645 h 428797"/>
                      <a:gd name="connsiteX15" fmla="*/ 281166 w 475692"/>
                      <a:gd name="connsiteY15" fmla="*/ 406465 h 428797"/>
                      <a:gd name="connsiteX16" fmla="*/ 166492 w 475692"/>
                      <a:gd name="connsiteY16" fmla="*/ 238220 h 428797"/>
                      <a:gd name="connsiteX17" fmla="*/ 237846 w 475692"/>
                      <a:gd name="connsiteY17" fmla="*/ 166754 h 428797"/>
                      <a:gd name="connsiteX18" fmla="*/ 309200 w 475692"/>
                      <a:gd name="connsiteY18" fmla="*/ 238220 h 428797"/>
                      <a:gd name="connsiteX19" fmla="*/ 392446 w 475692"/>
                      <a:gd name="connsiteY19" fmla="*/ 321597 h 428797"/>
                      <a:gd name="connsiteX20" fmla="*/ 475693 w 475692"/>
                      <a:gd name="connsiteY20" fmla="*/ 238220 h 428797"/>
                      <a:gd name="connsiteX21" fmla="*/ 237846 w 475692"/>
                      <a:gd name="connsiteY21" fmla="*/ 0 h 428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75692" h="428797">
                        <a:moveTo>
                          <a:pt x="237846" y="0"/>
                        </a:moveTo>
                        <a:cubicBezTo>
                          <a:pt x="100039" y="0"/>
                          <a:pt x="0" y="95173"/>
                          <a:pt x="0" y="226310"/>
                        </a:cubicBezTo>
                        <a:cubicBezTo>
                          <a:pt x="0" y="261671"/>
                          <a:pt x="11869" y="295194"/>
                          <a:pt x="24691" y="326159"/>
                        </a:cubicBezTo>
                        <a:cubicBezTo>
                          <a:pt x="27199" y="332254"/>
                          <a:pt x="34214" y="335092"/>
                          <a:pt x="40230" y="332603"/>
                        </a:cubicBezTo>
                        <a:cubicBezTo>
                          <a:pt x="46293" y="330079"/>
                          <a:pt x="49173" y="323112"/>
                          <a:pt x="46664" y="317040"/>
                        </a:cubicBezTo>
                        <a:cubicBezTo>
                          <a:pt x="34771" y="288343"/>
                          <a:pt x="23784" y="257506"/>
                          <a:pt x="23784" y="226310"/>
                        </a:cubicBezTo>
                        <a:cubicBezTo>
                          <a:pt x="23784" y="107083"/>
                          <a:pt x="111815" y="23822"/>
                          <a:pt x="237846" y="23822"/>
                        </a:cubicBezTo>
                        <a:cubicBezTo>
                          <a:pt x="359881" y="23822"/>
                          <a:pt x="451908" y="115994"/>
                          <a:pt x="451908" y="238222"/>
                        </a:cubicBezTo>
                        <a:cubicBezTo>
                          <a:pt x="451908" y="271059"/>
                          <a:pt x="425242" y="297776"/>
                          <a:pt x="392446" y="297776"/>
                        </a:cubicBezTo>
                        <a:cubicBezTo>
                          <a:pt x="359649" y="297776"/>
                          <a:pt x="332985" y="271058"/>
                          <a:pt x="332985" y="238222"/>
                        </a:cubicBezTo>
                        <a:cubicBezTo>
                          <a:pt x="332985" y="182121"/>
                          <a:pt x="293871" y="142933"/>
                          <a:pt x="237847" y="142933"/>
                        </a:cubicBezTo>
                        <a:cubicBezTo>
                          <a:pt x="181823" y="142933"/>
                          <a:pt x="142709" y="182121"/>
                          <a:pt x="142709" y="238222"/>
                        </a:cubicBezTo>
                        <a:cubicBezTo>
                          <a:pt x="142709" y="315946"/>
                          <a:pt x="186608" y="381329"/>
                          <a:pt x="269645" y="427309"/>
                        </a:cubicBezTo>
                        <a:cubicBezTo>
                          <a:pt x="271480" y="428322"/>
                          <a:pt x="273455" y="428798"/>
                          <a:pt x="275406" y="428798"/>
                        </a:cubicBezTo>
                        <a:cubicBezTo>
                          <a:pt x="279587" y="428798"/>
                          <a:pt x="283652" y="426576"/>
                          <a:pt x="285811" y="422645"/>
                        </a:cubicBezTo>
                        <a:cubicBezTo>
                          <a:pt x="288993" y="416887"/>
                          <a:pt x="286903" y="409640"/>
                          <a:pt x="281166" y="406465"/>
                        </a:cubicBezTo>
                        <a:cubicBezTo>
                          <a:pt x="205072" y="364334"/>
                          <a:pt x="166492" y="307733"/>
                          <a:pt x="166492" y="238220"/>
                        </a:cubicBezTo>
                        <a:cubicBezTo>
                          <a:pt x="166492" y="188855"/>
                          <a:pt x="202332" y="166754"/>
                          <a:pt x="237846" y="166754"/>
                        </a:cubicBezTo>
                        <a:cubicBezTo>
                          <a:pt x="273360" y="166754"/>
                          <a:pt x="309200" y="188855"/>
                          <a:pt x="309200" y="238220"/>
                        </a:cubicBezTo>
                        <a:cubicBezTo>
                          <a:pt x="309200" y="284190"/>
                          <a:pt x="346549" y="321597"/>
                          <a:pt x="392446" y="321597"/>
                        </a:cubicBezTo>
                        <a:cubicBezTo>
                          <a:pt x="438344" y="321597"/>
                          <a:pt x="475693" y="284189"/>
                          <a:pt x="475693" y="238220"/>
                        </a:cubicBezTo>
                        <a:cubicBezTo>
                          <a:pt x="475692" y="102407"/>
                          <a:pt x="373446" y="0"/>
                          <a:pt x="237846" y="0"/>
                        </a:cubicBezTo>
                        <a:close/>
                      </a:path>
                    </a:pathLst>
                  </a:custGeom>
                  <a:solidFill>
                    <a:srgbClr val="FFFFFF"/>
                  </a:solidFill>
                  <a:ln w="1098" cap="flat">
                    <a:solidFill>
                      <a:srgbClr val="FFFFFF"/>
                    </a:solid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grpSp>
            <p:pic>
              <p:nvPicPr>
                <p:cNvPr id="470" name="Gráfico 211">
                  <a:extLst>
                    <a:ext uri="{FF2B5EF4-FFF2-40B4-BE49-F238E27FC236}">
                      <a16:creationId xmlns:a16="http://schemas.microsoft.com/office/drawing/2014/main" id="{962A0405-8D8E-B737-8F0B-3255EEE3ED7A}"/>
                    </a:ext>
                  </a:extLst>
                </p:cNvPr>
                <p:cNvPicPr>
                  <a:picLocks noChangeAspect="1"/>
                </p:cNvPicPr>
                <p:nvPr/>
              </p:nvPicPr>
              <p: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4997750" y="4002067"/>
                  <a:ext cx="282272" cy="282272"/>
                </a:xfrm>
                <a:prstGeom prst="rect">
                  <a:avLst/>
                </a:prstGeom>
              </p:spPr>
            </p:pic>
            <p:sp>
              <p:nvSpPr>
                <p:cNvPr id="471" name="Rectangle: Rounded Corners 51">
                  <a:extLst>
                    <a:ext uri="{FF2B5EF4-FFF2-40B4-BE49-F238E27FC236}">
                      <a16:creationId xmlns:a16="http://schemas.microsoft.com/office/drawing/2014/main" id="{7E9A8D6B-61ED-386F-D564-935A410D2176}"/>
                    </a:ext>
                  </a:extLst>
                </p:cNvPr>
                <p:cNvSpPr/>
                <p:nvPr/>
              </p:nvSpPr>
              <p:spPr>
                <a:xfrm>
                  <a:off x="5394013" y="3957274"/>
                  <a:ext cx="465345" cy="348912"/>
                </a:xfrm>
                <a:prstGeom prst="roundRect">
                  <a:avLst/>
                </a:prstGeom>
                <a:solidFill>
                  <a:srgbClr val="18AC4C"/>
                </a:solidFill>
                <a:ln w="25400" cap="flat" cmpd="sng" algn="ctr">
                  <a:no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377">
                    <a:defRPr/>
                  </a:pPr>
                  <a:endParaRPr lang="en-US" sz="1200" kern="0">
                    <a:solidFill>
                      <a:srgbClr val="FFFFFF"/>
                    </a:solidFill>
                    <a:latin typeface="Arial"/>
                    <a:sym typeface="Arial"/>
                  </a:endParaRPr>
                </a:p>
              </p:txBody>
            </p:sp>
            <p:sp>
              <p:nvSpPr>
                <p:cNvPr id="472" name="Rectangle: Rounded Corners 52">
                  <a:extLst>
                    <a:ext uri="{FF2B5EF4-FFF2-40B4-BE49-F238E27FC236}">
                      <a16:creationId xmlns:a16="http://schemas.microsoft.com/office/drawing/2014/main" id="{90640D6F-9CF7-262C-DE2B-483AAC8A0C81}"/>
                    </a:ext>
                  </a:extLst>
                </p:cNvPr>
                <p:cNvSpPr/>
                <p:nvPr/>
              </p:nvSpPr>
              <p:spPr>
                <a:xfrm>
                  <a:off x="5880461" y="3961967"/>
                  <a:ext cx="465345" cy="348912"/>
                </a:xfrm>
                <a:prstGeom prst="roundRect">
                  <a:avLst/>
                </a:prstGeom>
                <a:solidFill>
                  <a:srgbClr val="18AC4C"/>
                </a:solidFill>
                <a:ln w="25400" cap="flat" cmpd="sng" algn="ctr">
                  <a:no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377">
                    <a:defRPr/>
                  </a:pPr>
                  <a:endParaRPr lang="en-US" sz="1200" kern="0">
                    <a:solidFill>
                      <a:srgbClr val="FFFFFF"/>
                    </a:solidFill>
                    <a:latin typeface="Arial"/>
                    <a:sym typeface="Arial"/>
                  </a:endParaRPr>
                </a:p>
              </p:txBody>
            </p:sp>
            <p:pic>
              <p:nvPicPr>
                <p:cNvPr id="473" name="Gráfico 220">
                  <a:extLst>
                    <a:ext uri="{FF2B5EF4-FFF2-40B4-BE49-F238E27FC236}">
                      <a16:creationId xmlns:a16="http://schemas.microsoft.com/office/drawing/2014/main" id="{86199AE4-E37C-5BBB-9149-A09350085007}"/>
                    </a:ext>
                  </a:extLst>
                </p:cNvPr>
                <p:cNvPicPr>
                  <a:picLocks noChangeAspect="1"/>
                </p:cNvPicPr>
                <p:nvPr/>
              </p:nvPicPr>
              <p:blipFill>
                <a:blip r:embed="rId7" cstate="print">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5486928" y="3996832"/>
                  <a:ext cx="277182" cy="277183"/>
                </a:xfrm>
                <a:prstGeom prst="rect">
                  <a:avLst/>
                </a:prstGeom>
              </p:spPr>
            </p:pic>
            <p:pic>
              <p:nvPicPr>
                <p:cNvPr id="474" name="Gráfico 234">
                  <a:extLst>
                    <a:ext uri="{FF2B5EF4-FFF2-40B4-BE49-F238E27FC236}">
                      <a16:creationId xmlns:a16="http://schemas.microsoft.com/office/drawing/2014/main" id="{D53EFEE6-3662-C0F2-7629-5F8E876B19E4}"/>
                    </a:ext>
                  </a:extLst>
                </p:cNvPr>
                <p:cNvPicPr>
                  <a:picLocks noChangeAspect="1"/>
                </p:cNvPicPr>
                <p:nvPr/>
              </p:nvPicPr>
              <p:blipFill>
                <a:blip r:embed="rId9" cstate="print">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p:blipFill>
              <p:spPr>
                <a:xfrm>
                  <a:off x="5964509" y="3990167"/>
                  <a:ext cx="279699" cy="279699"/>
                </a:xfrm>
                <a:prstGeom prst="rect">
                  <a:avLst/>
                </a:prstGeom>
              </p:spPr>
            </p:pic>
            <p:grpSp>
              <p:nvGrpSpPr>
                <p:cNvPr id="475" name="Gráfico 93">
                  <a:extLst>
                    <a:ext uri="{FF2B5EF4-FFF2-40B4-BE49-F238E27FC236}">
                      <a16:creationId xmlns:a16="http://schemas.microsoft.com/office/drawing/2014/main" id="{AC6D3F28-65FD-4E0B-414D-10AED249A9EF}"/>
                    </a:ext>
                  </a:extLst>
                </p:cNvPr>
                <p:cNvGrpSpPr/>
                <p:nvPr/>
              </p:nvGrpSpPr>
              <p:grpSpPr>
                <a:xfrm>
                  <a:off x="5432577" y="3315447"/>
                  <a:ext cx="121713" cy="121715"/>
                  <a:chOff x="2827562" y="5657036"/>
                  <a:chExt cx="570830" cy="570830"/>
                </a:xfrm>
                <a:solidFill>
                  <a:srgbClr val="FFFFFF"/>
                </a:solidFill>
              </p:grpSpPr>
              <p:sp>
                <p:nvSpPr>
                  <p:cNvPr id="486" name="Forma libre 277">
                    <a:extLst>
                      <a:ext uri="{FF2B5EF4-FFF2-40B4-BE49-F238E27FC236}">
                        <a16:creationId xmlns:a16="http://schemas.microsoft.com/office/drawing/2014/main" id="{967A6B28-561F-0F55-1B8C-5156AF25FA22}"/>
                      </a:ext>
                    </a:extLst>
                  </p:cNvPr>
                  <p:cNvSpPr/>
                  <p:nvPr/>
                </p:nvSpPr>
                <p:spPr>
                  <a:xfrm>
                    <a:off x="2991448" y="6013805"/>
                    <a:ext cx="195486" cy="166492"/>
                  </a:xfrm>
                  <a:custGeom>
                    <a:avLst/>
                    <a:gdLst>
                      <a:gd name="connsiteX0" fmla="*/ 192720 w 195486"/>
                      <a:gd name="connsiteY0" fmla="*/ 4273 h 166492"/>
                      <a:gd name="connsiteX1" fmla="*/ 183592 w 195486"/>
                      <a:gd name="connsiteY1" fmla="*/ 0 h 166492"/>
                      <a:gd name="connsiteX2" fmla="*/ 11896 w 195486"/>
                      <a:gd name="connsiteY2" fmla="*/ 0 h 166492"/>
                      <a:gd name="connsiteX3" fmla="*/ 2768 w 195486"/>
                      <a:gd name="connsiteY3" fmla="*/ 4273 h 166492"/>
                      <a:gd name="connsiteX4" fmla="*/ 189 w 195486"/>
                      <a:gd name="connsiteY4" fmla="*/ 14005 h 166492"/>
                      <a:gd name="connsiteX5" fmla="*/ 97743 w 195486"/>
                      <a:gd name="connsiteY5" fmla="*/ 166492 h 166492"/>
                      <a:gd name="connsiteX6" fmla="*/ 195297 w 195486"/>
                      <a:gd name="connsiteY6" fmla="*/ 14005 h 166492"/>
                      <a:gd name="connsiteX7" fmla="*/ 192720 w 195486"/>
                      <a:gd name="connsiteY7" fmla="*/ 4273 h 166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5486" h="166492">
                        <a:moveTo>
                          <a:pt x="192720" y="4273"/>
                        </a:moveTo>
                        <a:cubicBezTo>
                          <a:pt x="190467" y="1555"/>
                          <a:pt x="187123" y="0"/>
                          <a:pt x="183592" y="0"/>
                        </a:cubicBezTo>
                        <a:lnTo>
                          <a:pt x="11896" y="0"/>
                        </a:lnTo>
                        <a:cubicBezTo>
                          <a:pt x="8365" y="0"/>
                          <a:pt x="5021" y="1556"/>
                          <a:pt x="2768" y="4273"/>
                        </a:cubicBezTo>
                        <a:cubicBezTo>
                          <a:pt x="514" y="6968"/>
                          <a:pt x="-438" y="10545"/>
                          <a:pt x="189" y="14005"/>
                        </a:cubicBezTo>
                        <a:cubicBezTo>
                          <a:pt x="17470" y="109493"/>
                          <a:pt x="53936" y="166492"/>
                          <a:pt x="97743" y="166492"/>
                        </a:cubicBezTo>
                        <a:cubicBezTo>
                          <a:pt x="141550" y="166492"/>
                          <a:pt x="178016" y="109493"/>
                          <a:pt x="195297" y="14005"/>
                        </a:cubicBezTo>
                        <a:cubicBezTo>
                          <a:pt x="195926" y="10545"/>
                          <a:pt x="194974" y="6968"/>
                          <a:pt x="192720" y="4273"/>
                        </a:cubicBezTo>
                        <a:close/>
                      </a:path>
                    </a:pathLst>
                  </a:custGeom>
                  <a:grpFill/>
                  <a:ln w="10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87" name="Forma libre 278">
                    <a:extLst>
                      <a:ext uri="{FF2B5EF4-FFF2-40B4-BE49-F238E27FC236}">
                        <a16:creationId xmlns:a16="http://schemas.microsoft.com/office/drawing/2014/main" id="{5920154C-9EE6-B359-6D37-74789B9D677F}"/>
                      </a:ext>
                    </a:extLst>
                  </p:cNvPr>
                  <p:cNvSpPr/>
                  <p:nvPr/>
                </p:nvSpPr>
                <p:spPr>
                  <a:xfrm>
                    <a:off x="2982162" y="5847313"/>
                    <a:ext cx="214060" cy="142707"/>
                  </a:xfrm>
                  <a:custGeom>
                    <a:avLst/>
                    <a:gdLst>
                      <a:gd name="connsiteX0" fmla="*/ 199335 w 214060"/>
                      <a:gd name="connsiteY0" fmla="*/ 0 h 142707"/>
                      <a:gd name="connsiteX1" fmla="*/ 14726 w 214060"/>
                      <a:gd name="connsiteY1" fmla="*/ 0 h 142707"/>
                      <a:gd name="connsiteX2" fmla="*/ 2880 w 214060"/>
                      <a:gd name="connsiteY2" fmla="*/ 10778 h 142707"/>
                      <a:gd name="connsiteX3" fmla="*/ 0 w 214060"/>
                      <a:gd name="connsiteY3" fmla="*/ 71354 h 142707"/>
                      <a:gd name="connsiteX4" fmla="*/ 2880 w 214060"/>
                      <a:gd name="connsiteY4" fmla="*/ 131930 h 142707"/>
                      <a:gd name="connsiteX5" fmla="*/ 14726 w 214060"/>
                      <a:gd name="connsiteY5" fmla="*/ 142708 h 142707"/>
                      <a:gd name="connsiteX6" fmla="*/ 199335 w 214060"/>
                      <a:gd name="connsiteY6" fmla="*/ 142708 h 142707"/>
                      <a:gd name="connsiteX7" fmla="*/ 211181 w 214060"/>
                      <a:gd name="connsiteY7" fmla="*/ 131930 h 142707"/>
                      <a:gd name="connsiteX8" fmla="*/ 214060 w 214060"/>
                      <a:gd name="connsiteY8" fmla="*/ 71354 h 142707"/>
                      <a:gd name="connsiteX9" fmla="*/ 211181 w 214060"/>
                      <a:gd name="connsiteY9" fmla="*/ 10778 h 142707"/>
                      <a:gd name="connsiteX10" fmla="*/ 199335 w 214060"/>
                      <a:gd name="connsiteY10" fmla="*/ 0 h 142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060" h="142707">
                        <a:moveTo>
                          <a:pt x="199335" y="0"/>
                        </a:moveTo>
                        <a:lnTo>
                          <a:pt x="14726" y="0"/>
                        </a:lnTo>
                        <a:cubicBezTo>
                          <a:pt x="8594" y="0"/>
                          <a:pt x="3461" y="4669"/>
                          <a:pt x="2880" y="10778"/>
                        </a:cubicBezTo>
                        <a:cubicBezTo>
                          <a:pt x="976" y="31217"/>
                          <a:pt x="0" y="51611"/>
                          <a:pt x="0" y="71354"/>
                        </a:cubicBezTo>
                        <a:cubicBezTo>
                          <a:pt x="0" y="91097"/>
                          <a:pt x="976" y="111490"/>
                          <a:pt x="2880" y="131930"/>
                        </a:cubicBezTo>
                        <a:cubicBezTo>
                          <a:pt x="3461" y="138039"/>
                          <a:pt x="8594" y="142708"/>
                          <a:pt x="14726" y="142708"/>
                        </a:cubicBezTo>
                        <a:lnTo>
                          <a:pt x="199335" y="142708"/>
                        </a:lnTo>
                        <a:cubicBezTo>
                          <a:pt x="205467" y="142708"/>
                          <a:pt x="210600" y="138039"/>
                          <a:pt x="211181" y="131930"/>
                        </a:cubicBezTo>
                        <a:cubicBezTo>
                          <a:pt x="213085" y="111490"/>
                          <a:pt x="214060" y="91097"/>
                          <a:pt x="214060" y="71354"/>
                        </a:cubicBezTo>
                        <a:cubicBezTo>
                          <a:pt x="214060" y="51611"/>
                          <a:pt x="213085" y="31217"/>
                          <a:pt x="211181" y="10778"/>
                        </a:cubicBezTo>
                        <a:cubicBezTo>
                          <a:pt x="210601" y="4668"/>
                          <a:pt x="205467" y="0"/>
                          <a:pt x="199335" y="0"/>
                        </a:cubicBezTo>
                        <a:close/>
                      </a:path>
                    </a:pathLst>
                  </a:custGeom>
                  <a:grpFill/>
                  <a:ln w="10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88" name="Forma libre 279">
                    <a:extLst>
                      <a:ext uri="{FF2B5EF4-FFF2-40B4-BE49-F238E27FC236}">
                        <a16:creationId xmlns:a16="http://schemas.microsoft.com/office/drawing/2014/main" id="{16C1A5C6-10BE-A798-4763-5C4DD2100B54}"/>
                      </a:ext>
                    </a:extLst>
                  </p:cNvPr>
                  <p:cNvSpPr/>
                  <p:nvPr/>
                </p:nvSpPr>
                <p:spPr>
                  <a:xfrm>
                    <a:off x="2991449" y="5657036"/>
                    <a:ext cx="195487" cy="166491"/>
                  </a:xfrm>
                  <a:custGeom>
                    <a:avLst/>
                    <a:gdLst>
                      <a:gd name="connsiteX0" fmla="*/ 2767 w 195487"/>
                      <a:gd name="connsiteY0" fmla="*/ 162219 h 166491"/>
                      <a:gd name="connsiteX1" fmla="*/ 11896 w 195487"/>
                      <a:gd name="connsiteY1" fmla="*/ 166492 h 166491"/>
                      <a:gd name="connsiteX2" fmla="*/ 183591 w 195487"/>
                      <a:gd name="connsiteY2" fmla="*/ 166492 h 166491"/>
                      <a:gd name="connsiteX3" fmla="*/ 192720 w 195487"/>
                      <a:gd name="connsiteY3" fmla="*/ 162219 h 166491"/>
                      <a:gd name="connsiteX4" fmla="*/ 195299 w 195487"/>
                      <a:gd name="connsiteY4" fmla="*/ 152487 h 166491"/>
                      <a:gd name="connsiteX5" fmla="*/ 97743 w 195487"/>
                      <a:gd name="connsiteY5" fmla="*/ 0 h 166491"/>
                      <a:gd name="connsiteX6" fmla="*/ 189 w 195487"/>
                      <a:gd name="connsiteY6" fmla="*/ 152487 h 166491"/>
                      <a:gd name="connsiteX7" fmla="*/ 2767 w 195487"/>
                      <a:gd name="connsiteY7" fmla="*/ 162219 h 166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5487" h="166491">
                        <a:moveTo>
                          <a:pt x="2767" y="162219"/>
                        </a:moveTo>
                        <a:cubicBezTo>
                          <a:pt x="5020" y="164937"/>
                          <a:pt x="8365" y="166492"/>
                          <a:pt x="11896" y="166492"/>
                        </a:cubicBezTo>
                        <a:lnTo>
                          <a:pt x="183591" y="166492"/>
                        </a:lnTo>
                        <a:cubicBezTo>
                          <a:pt x="187122" y="166492"/>
                          <a:pt x="190467" y="164936"/>
                          <a:pt x="192720" y="162219"/>
                        </a:cubicBezTo>
                        <a:cubicBezTo>
                          <a:pt x="194973" y="159524"/>
                          <a:pt x="195925" y="155947"/>
                          <a:pt x="195299" y="152487"/>
                        </a:cubicBezTo>
                        <a:cubicBezTo>
                          <a:pt x="178017" y="56999"/>
                          <a:pt x="141549" y="0"/>
                          <a:pt x="97743" y="0"/>
                        </a:cubicBezTo>
                        <a:cubicBezTo>
                          <a:pt x="53937" y="0"/>
                          <a:pt x="17470" y="56999"/>
                          <a:pt x="189" y="152487"/>
                        </a:cubicBezTo>
                        <a:cubicBezTo>
                          <a:pt x="-438" y="155947"/>
                          <a:pt x="514" y="159524"/>
                          <a:pt x="2767" y="162219"/>
                        </a:cubicBezTo>
                        <a:close/>
                      </a:path>
                    </a:pathLst>
                  </a:custGeom>
                  <a:grpFill/>
                  <a:ln w="10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89" name="Forma libre 280">
                    <a:extLst>
                      <a:ext uri="{FF2B5EF4-FFF2-40B4-BE49-F238E27FC236}">
                        <a16:creationId xmlns:a16="http://schemas.microsoft.com/office/drawing/2014/main" id="{65960810-CF67-26A0-18A8-0EDB69092A8A}"/>
                      </a:ext>
                    </a:extLst>
                  </p:cNvPr>
                  <p:cNvSpPr/>
                  <p:nvPr/>
                </p:nvSpPr>
                <p:spPr>
                  <a:xfrm>
                    <a:off x="3231899" y="5942451"/>
                    <a:ext cx="166493" cy="166493"/>
                  </a:xfrm>
                  <a:custGeom>
                    <a:avLst/>
                    <a:gdLst>
                      <a:gd name="connsiteX0" fmla="*/ 166493 w 166493"/>
                      <a:gd name="connsiteY0" fmla="*/ 83247 h 166493"/>
                      <a:gd name="connsiteX1" fmla="*/ 83247 w 166493"/>
                      <a:gd name="connsiteY1" fmla="*/ 166493 h 166493"/>
                      <a:gd name="connsiteX2" fmla="*/ 0 w 166493"/>
                      <a:gd name="connsiteY2" fmla="*/ 83247 h 166493"/>
                      <a:gd name="connsiteX3" fmla="*/ 83247 w 166493"/>
                      <a:gd name="connsiteY3" fmla="*/ 0 h 166493"/>
                      <a:gd name="connsiteX4" fmla="*/ 166493 w 166493"/>
                      <a:gd name="connsiteY4" fmla="*/ 83247 h 166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493" h="166493">
                        <a:moveTo>
                          <a:pt x="166493" y="83247"/>
                        </a:moveTo>
                        <a:cubicBezTo>
                          <a:pt x="166493" y="129222"/>
                          <a:pt x="129222" y="166493"/>
                          <a:pt x="83247" y="166493"/>
                        </a:cubicBezTo>
                        <a:cubicBezTo>
                          <a:pt x="37271" y="166493"/>
                          <a:pt x="0" y="129222"/>
                          <a:pt x="0" y="83247"/>
                        </a:cubicBezTo>
                        <a:cubicBezTo>
                          <a:pt x="0" y="37271"/>
                          <a:pt x="37271" y="0"/>
                          <a:pt x="83247" y="0"/>
                        </a:cubicBezTo>
                        <a:cubicBezTo>
                          <a:pt x="129222" y="0"/>
                          <a:pt x="166493" y="37271"/>
                          <a:pt x="166493" y="83247"/>
                        </a:cubicBezTo>
                        <a:close/>
                      </a:path>
                    </a:pathLst>
                  </a:custGeom>
                  <a:grpFill/>
                  <a:ln w="10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90" name="Forma libre 281">
                    <a:extLst>
                      <a:ext uri="{FF2B5EF4-FFF2-40B4-BE49-F238E27FC236}">
                        <a16:creationId xmlns:a16="http://schemas.microsoft.com/office/drawing/2014/main" id="{245C6886-E6D6-4A75-8A1C-AEBA0E2FA529}"/>
                      </a:ext>
                    </a:extLst>
                  </p:cNvPr>
                  <p:cNvSpPr/>
                  <p:nvPr/>
                </p:nvSpPr>
                <p:spPr>
                  <a:xfrm>
                    <a:off x="2827562" y="5847312"/>
                    <a:ext cx="133489" cy="142708"/>
                  </a:xfrm>
                  <a:custGeom>
                    <a:avLst/>
                    <a:gdLst>
                      <a:gd name="connsiteX0" fmla="*/ 130375 w 133489"/>
                      <a:gd name="connsiteY0" fmla="*/ 138852 h 142708"/>
                      <a:gd name="connsiteX1" fmla="*/ 133441 w 133489"/>
                      <a:gd name="connsiteY1" fmla="*/ 129770 h 142708"/>
                      <a:gd name="connsiteX2" fmla="*/ 130816 w 133489"/>
                      <a:gd name="connsiteY2" fmla="*/ 71354 h 142708"/>
                      <a:gd name="connsiteX3" fmla="*/ 133441 w 133489"/>
                      <a:gd name="connsiteY3" fmla="*/ 12937 h 142708"/>
                      <a:gd name="connsiteX4" fmla="*/ 130375 w 133489"/>
                      <a:gd name="connsiteY4" fmla="*/ 3855 h 142708"/>
                      <a:gd name="connsiteX5" fmla="*/ 121595 w 133489"/>
                      <a:gd name="connsiteY5" fmla="*/ 0 h 142708"/>
                      <a:gd name="connsiteX6" fmla="*/ 19325 w 133489"/>
                      <a:gd name="connsiteY6" fmla="*/ 0 h 142708"/>
                      <a:gd name="connsiteX7" fmla="*/ 7781 w 133489"/>
                      <a:gd name="connsiteY7" fmla="*/ 9059 h 142708"/>
                      <a:gd name="connsiteX8" fmla="*/ 0 w 133489"/>
                      <a:gd name="connsiteY8" fmla="*/ 71355 h 142708"/>
                      <a:gd name="connsiteX9" fmla="*/ 7781 w 133489"/>
                      <a:gd name="connsiteY9" fmla="*/ 133650 h 142708"/>
                      <a:gd name="connsiteX10" fmla="*/ 19325 w 133489"/>
                      <a:gd name="connsiteY10" fmla="*/ 142709 h 142708"/>
                      <a:gd name="connsiteX11" fmla="*/ 121594 w 133489"/>
                      <a:gd name="connsiteY11" fmla="*/ 142709 h 142708"/>
                      <a:gd name="connsiteX12" fmla="*/ 130375 w 133489"/>
                      <a:gd name="connsiteY12" fmla="*/ 138852 h 142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3489" h="142708">
                        <a:moveTo>
                          <a:pt x="130375" y="138852"/>
                        </a:moveTo>
                        <a:cubicBezTo>
                          <a:pt x="132628" y="136391"/>
                          <a:pt x="133743" y="133092"/>
                          <a:pt x="133441" y="129770"/>
                        </a:cubicBezTo>
                        <a:cubicBezTo>
                          <a:pt x="131698" y="110028"/>
                          <a:pt x="130816" y="90377"/>
                          <a:pt x="130816" y="71354"/>
                        </a:cubicBezTo>
                        <a:cubicBezTo>
                          <a:pt x="130816" y="52330"/>
                          <a:pt x="131699" y="32680"/>
                          <a:pt x="133441" y="12937"/>
                        </a:cubicBezTo>
                        <a:cubicBezTo>
                          <a:pt x="133743" y="9616"/>
                          <a:pt x="132628" y="6317"/>
                          <a:pt x="130375" y="3855"/>
                        </a:cubicBezTo>
                        <a:cubicBezTo>
                          <a:pt x="128121" y="1394"/>
                          <a:pt x="124940" y="0"/>
                          <a:pt x="121595" y="0"/>
                        </a:cubicBezTo>
                        <a:lnTo>
                          <a:pt x="19325" y="0"/>
                        </a:lnTo>
                        <a:cubicBezTo>
                          <a:pt x="13844" y="0"/>
                          <a:pt x="9082" y="3739"/>
                          <a:pt x="7781" y="9059"/>
                        </a:cubicBezTo>
                        <a:cubicBezTo>
                          <a:pt x="2624" y="30057"/>
                          <a:pt x="0" y="51008"/>
                          <a:pt x="0" y="71355"/>
                        </a:cubicBezTo>
                        <a:cubicBezTo>
                          <a:pt x="0" y="91702"/>
                          <a:pt x="2624" y="112653"/>
                          <a:pt x="7781" y="133650"/>
                        </a:cubicBezTo>
                        <a:cubicBezTo>
                          <a:pt x="9082" y="138969"/>
                          <a:pt x="13844" y="142709"/>
                          <a:pt x="19325" y="142709"/>
                        </a:cubicBezTo>
                        <a:lnTo>
                          <a:pt x="121594" y="142709"/>
                        </a:lnTo>
                        <a:cubicBezTo>
                          <a:pt x="124940" y="142709"/>
                          <a:pt x="128121" y="141315"/>
                          <a:pt x="130375" y="138852"/>
                        </a:cubicBezTo>
                        <a:close/>
                      </a:path>
                    </a:pathLst>
                  </a:custGeom>
                  <a:grpFill/>
                  <a:ln w="10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91" name="Forma libre 282">
                    <a:extLst>
                      <a:ext uri="{FF2B5EF4-FFF2-40B4-BE49-F238E27FC236}">
                        <a16:creationId xmlns:a16="http://schemas.microsoft.com/office/drawing/2014/main" id="{4FE0ABF5-A9A6-F0E9-AC75-CA4D376D502D}"/>
                      </a:ext>
                    </a:extLst>
                  </p:cNvPr>
                  <p:cNvSpPr/>
                  <p:nvPr/>
                </p:nvSpPr>
                <p:spPr>
                  <a:xfrm>
                    <a:off x="3170995" y="5675310"/>
                    <a:ext cx="155349" cy="148218"/>
                  </a:xfrm>
                  <a:custGeom>
                    <a:avLst/>
                    <a:gdLst>
                      <a:gd name="connsiteX0" fmla="*/ 40627 w 155349"/>
                      <a:gd name="connsiteY0" fmla="*/ 138277 h 148218"/>
                      <a:gd name="connsiteX1" fmla="*/ 52357 w 155349"/>
                      <a:gd name="connsiteY1" fmla="*/ 148218 h 148218"/>
                      <a:gd name="connsiteX2" fmla="*/ 143454 w 155349"/>
                      <a:gd name="connsiteY2" fmla="*/ 148218 h 148218"/>
                      <a:gd name="connsiteX3" fmla="*/ 153511 w 155349"/>
                      <a:gd name="connsiteY3" fmla="*/ 142690 h 148218"/>
                      <a:gd name="connsiteX4" fmla="*/ 154185 w 155349"/>
                      <a:gd name="connsiteY4" fmla="*/ 131216 h 148218"/>
                      <a:gd name="connsiteX5" fmla="*/ 16378 w 155349"/>
                      <a:gd name="connsiteY5" fmla="*/ 888 h 148218"/>
                      <a:gd name="connsiteX6" fmla="*/ 2953 w 155349"/>
                      <a:gd name="connsiteY6" fmla="*/ 4070 h 148218"/>
                      <a:gd name="connsiteX7" fmla="*/ 1559 w 155349"/>
                      <a:gd name="connsiteY7" fmla="*/ 17798 h 148218"/>
                      <a:gd name="connsiteX8" fmla="*/ 40627 w 155349"/>
                      <a:gd name="connsiteY8" fmla="*/ 138277 h 148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349" h="148218">
                        <a:moveTo>
                          <a:pt x="40627" y="138277"/>
                        </a:moveTo>
                        <a:cubicBezTo>
                          <a:pt x="41580" y="144014"/>
                          <a:pt x="46527" y="148218"/>
                          <a:pt x="52357" y="148218"/>
                        </a:cubicBezTo>
                        <a:lnTo>
                          <a:pt x="143454" y="148218"/>
                        </a:lnTo>
                        <a:cubicBezTo>
                          <a:pt x="147542" y="148218"/>
                          <a:pt x="151329" y="146128"/>
                          <a:pt x="153511" y="142690"/>
                        </a:cubicBezTo>
                        <a:cubicBezTo>
                          <a:pt x="155694" y="139230"/>
                          <a:pt x="155951" y="134910"/>
                          <a:pt x="154185" y="131216"/>
                        </a:cubicBezTo>
                        <a:cubicBezTo>
                          <a:pt x="125963" y="71777"/>
                          <a:pt x="77025" y="25508"/>
                          <a:pt x="16378" y="888"/>
                        </a:cubicBezTo>
                        <a:cubicBezTo>
                          <a:pt x="11663" y="-1040"/>
                          <a:pt x="6297" y="238"/>
                          <a:pt x="2953" y="4070"/>
                        </a:cubicBezTo>
                        <a:cubicBezTo>
                          <a:pt x="-392" y="7880"/>
                          <a:pt x="-950" y="13384"/>
                          <a:pt x="1559" y="17798"/>
                        </a:cubicBezTo>
                        <a:cubicBezTo>
                          <a:pt x="19189" y="48690"/>
                          <a:pt x="32707" y="90359"/>
                          <a:pt x="40627" y="138277"/>
                        </a:cubicBezTo>
                        <a:close/>
                      </a:path>
                    </a:pathLst>
                  </a:custGeom>
                  <a:grpFill/>
                  <a:ln w="10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92" name="Forma libre 283">
                    <a:extLst>
                      <a:ext uri="{FF2B5EF4-FFF2-40B4-BE49-F238E27FC236}">
                        <a16:creationId xmlns:a16="http://schemas.microsoft.com/office/drawing/2014/main" id="{6248FD66-7987-F364-BBF8-53433EF6A75F}"/>
                      </a:ext>
                    </a:extLst>
                  </p:cNvPr>
                  <p:cNvSpPr/>
                  <p:nvPr/>
                </p:nvSpPr>
                <p:spPr>
                  <a:xfrm>
                    <a:off x="2851924" y="5675353"/>
                    <a:ext cx="155419" cy="148174"/>
                  </a:xfrm>
                  <a:custGeom>
                    <a:avLst/>
                    <a:gdLst>
                      <a:gd name="connsiteX0" fmla="*/ 11895 w 155419"/>
                      <a:gd name="connsiteY0" fmla="*/ 148174 h 148174"/>
                      <a:gd name="connsiteX1" fmla="*/ 103109 w 155419"/>
                      <a:gd name="connsiteY1" fmla="*/ 148174 h 148174"/>
                      <a:gd name="connsiteX2" fmla="*/ 114839 w 155419"/>
                      <a:gd name="connsiteY2" fmla="*/ 138233 h 148174"/>
                      <a:gd name="connsiteX3" fmla="*/ 153860 w 155419"/>
                      <a:gd name="connsiteY3" fmla="*/ 17800 h 148174"/>
                      <a:gd name="connsiteX4" fmla="*/ 152467 w 155419"/>
                      <a:gd name="connsiteY4" fmla="*/ 4095 h 148174"/>
                      <a:gd name="connsiteX5" fmla="*/ 139065 w 155419"/>
                      <a:gd name="connsiteY5" fmla="*/ 913 h 148174"/>
                      <a:gd name="connsiteX6" fmla="*/ 1164 w 155419"/>
                      <a:gd name="connsiteY6" fmla="*/ 131172 h 148174"/>
                      <a:gd name="connsiteX7" fmla="*/ 1838 w 155419"/>
                      <a:gd name="connsiteY7" fmla="*/ 142623 h 148174"/>
                      <a:gd name="connsiteX8" fmla="*/ 11895 w 155419"/>
                      <a:gd name="connsiteY8" fmla="*/ 148174 h 148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19" h="148174">
                        <a:moveTo>
                          <a:pt x="11895" y="148174"/>
                        </a:moveTo>
                        <a:lnTo>
                          <a:pt x="103109" y="148174"/>
                        </a:lnTo>
                        <a:cubicBezTo>
                          <a:pt x="108939" y="148174"/>
                          <a:pt x="113887" y="143970"/>
                          <a:pt x="114839" y="138233"/>
                        </a:cubicBezTo>
                        <a:cubicBezTo>
                          <a:pt x="122759" y="90339"/>
                          <a:pt x="136254" y="48692"/>
                          <a:pt x="153860" y="17800"/>
                        </a:cubicBezTo>
                        <a:cubicBezTo>
                          <a:pt x="156369" y="13409"/>
                          <a:pt x="155811" y="7905"/>
                          <a:pt x="152467" y="4095"/>
                        </a:cubicBezTo>
                        <a:cubicBezTo>
                          <a:pt x="149122" y="240"/>
                          <a:pt x="143687" y="-1061"/>
                          <a:pt x="139065" y="913"/>
                        </a:cubicBezTo>
                        <a:cubicBezTo>
                          <a:pt x="78371" y="25513"/>
                          <a:pt x="29408" y="71781"/>
                          <a:pt x="1164" y="131172"/>
                        </a:cubicBezTo>
                        <a:cubicBezTo>
                          <a:pt x="-601" y="134866"/>
                          <a:pt x="-345" y="139186"/>
                          <a:pt x="1838" y="142623"/>
                        </a:cubicBezTo>
                        <a:cubicBezTo>
                          <a:pt x="4021" y="146084"/>
                          <a:pt x="7807" y="148174"/>
                          <a:pt x="11895" y="148174"/>
                        </a:cubicBezTo>
                        <a:close/>
                      </a:path>
                    </a:pathLst>
                  </a:custGeom>
                  <a:grpFill/>
                  <a:ln w="10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93" name="Forma libre 284">
                    <a:extLst>
                      <a:ext uri="{FF2B5EF4-FFF2-40B4-BE49-F238E27FC236}">
                        <a16:creationId xmlns:a16="http://schemas.microsoft.com/office/drawing/2014/main" id="{A921423E-12CF-727D-34B4-7F2CD39C4ACC}"/>
                      </a:ext>
                    </a:extLst>
                  </p:cNvPr>
                  <p:cNvSpPr/>
                  <p:nvPr/>
                </p:nvSpPr>
                <p:spPr>
                  <a:xfrm>
                    <a:off x="3217335" y="5847313"/>
                    <a:ext cx="133009" cy="105915"/>
                  </a:xfrm>
                  <a:custGeom>
                    <a:avLst/>
                    <a:gdLst>
                      <a:gd name="connsiteX0" fmla="*/ 3115 w 133009"/>
                      <a:gd name="connsiteY0" fmla="*/ 3855 h 105915"/>
                      <a:gd name="connsiteX1" fmla="*/ 49 w 133009"/>
                      <a:gd name="connsiteY1" fmla="*/ 12937 h 105915"/>
                      <a:gd name="connsiteX2" fmla="*/ 2673 w 133009"/>
                      <a:gd name="connsiteY2" fmla="*/ 71354 h 105915"/>
                      <a:gd name="connsiteX3" fmla="*/ 2232 w 133009"/>
                      <a:gd name="connsiteY3" fmla="*/ 93629 h 105915"/>
                      <a:gd name="connsiteX4" fmla="*/ 9363 w 133009"/>
                      <a:gd name="connsiteY4" fmla="*/ 104917 h 105915"/>
                      <a:gd name="connsiteX5" fmla="*/ 14124 w 133009"/>
                      <a:gd name="connsiteY5" fmla="*/ 105916 h 105915"/>
                      <a:gd name="connsiteX6" fmla="*/ 22486 w 133009"/>
                      <a:gd name="connsiteY6" fmla="*/ 102479 h 105915"/>
                      <a:gd name="connsiteX7" fmla="*/ 118809 w 133009"/>
                      <a:gd name="connsiteY7" fmla="*/ 73468 h 105915"/>
                      <a:gd name="connsiteX8" fmla="*/ 128844 w 133009"/>
                      <a:gd name="connsiteY8" fmla="*/ 70843 h 105915"/>
                      <a:gd name="connsiteX9" fmla="*/ 133001 w 133009"/>
                      <a:gd name="connsiteY9" fmla="*/ 61367 h 105915"/>
                      <a:gd name="connsiteX10" fmla="*/ 125662 w 133009"/>
                      <a:gd name="connsiteY10" fmla="*/ 9082 h 105915"/>
                      <a:gd name="connsiteX11" fmla="*/ 114118 w 133009"/>
                      <a:gd name="connsiteY11" fmla="*/ 0 h 105915"/>
                      <a:gd name="connsiteX12" fmla="*/ 11895 w 133009"/>
                      <a:gd name="connsiteY12" fmla="*/ 0 h 105915"/>
                      <a:gd name="connsiteX13" fmla="*/ 3115 w 133009"/>
                      <a:gd name="connsiteY13" fmla="*/ 3855 h 105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3009" h="105915">
                        <a:moveTo>
                          <a:pt x="3115" y="3855"/>
                        </a:moveTo>
                        <a:cubicBezTo>
                          <a:pt x="861" y="6317"/>
                          <a:pt x="-253" y="9616"/>
                          <a:pt x="49" y="12937"/>
                        </a:cubicBezTo>
                        <a:cubicBezTo>
                          <a:pt x="1791" y="32680"/>
                          <a:pt x="2673" y="52330"/>
                          <a:pt x="2673" y="71354"/>
                        </a:cubicBezTo>
                        <a:cubicBezTo>
                          <a:pt x="2673" y="78740"/>
                          <a:pt x="2487" y="86173"/>
                          <a:pt x="2232" y="93629"/>
                        </a:cubicBezTo>
                        <a:cubicBezTo>
                          <a:pt x="2069" y="98483"/>
                          <a:pt x="4903" y="102966"/>
                          <a:pt x="9363" y="104917"/>
                        </a:cubicBezTo>
                        <a:cubicBezTo>
                          <a:pt x="10896" y="105590"/>
                          <a:pt x="12521" y="105916"/>
                          <a:pt x="14124" y="105916"/>
                        </a:cubicBezTo>
                        <a:cubicBezTo>
                          <a:pt x="17190" y="105916"/>
                          <a:pt x="20233" y="104731"/>
                          <a:pt x="22486" y="102479"/>
                        </a:cubicBezTo>
                        <a:cubicBezTo>
                          <a:pt x="47664" y="77556"/>
                          <a:pt x="81715" y="66268"/>
                          <a:pt x="118809" y="73468"/>
                        </a:cubicBezTo>
                        <a:cubicBezTo>
                          <a:pt x="122433" y="74257"/>
                          <a:pt x="126056" y="73212"/>
                          <a:pt x="128844" y="70843"/>
                        </a:cubicBezTo>
                        <a:cubicBezTo>
                          <a:pt x="131607" y="68497"/>
                          <a:pt x="133140" y="64990"/>
                          <a:pt x="133001" y="61367"/>
                        </a:cubicBezTo>
                        <a:cubicBezTo>
                          <a:pt x="132328" y="43876"/>
                          <a:pt x="129865" y="26270"/>
                          <a:pt x="125662" y="9082"/>
                        </a:cubicBezTo>
                        <a:cubicBezTo>
                          <a:pt x="124360" y="3739"/>
                          <a:pt x="119599" y="0"/>
                          <a:pt x="114118" y="0"/>
                        </a:cubicBezTo>
                        <a:lnTo>
                          <a:pt x="11895" y="0"/>
                        </a:lnTo>
                        <a:cubicBezTo>
                          <a:pt x="8550" y="0"/>
                          <a:pt x="5368" y="1394"/>
                          <a:pt x="3115" y="3855"/>
                        </a:cubicBezTo>
                        <a:close/>
                      </a:path>
                    </a:pathLst>
                  </a:custGeom>
                  <a:grpFill/>
                  <a:ln w="10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94" name="Forma libre 285">
                    <a:extLst>
                      <a:ext uri="{FF2B5EF4-FFF2-40B4-BE49-F238E27FC236}">
                        <a16:creationId xmlns:a16="http://schemas.microsoft.com/office/drawing/2014/main" id="{4A1420E4-D56A-F44A-A92B-4F4E18EBE36C}"/>
                      </a:ext>
                    </a:extLst>
                  </p:cNvPr>
                  <p:cNvSpPr/>
                  <p:nvPr/>
                </p:nvSpPr>
                <p:spPr>
                  <a:xfrm>
                    <a:off x="2851924" y="6013805"/>
                    <a:ext cx="155419" cy="148142"/>
                  </a:xfrm>
                  <a:custGeom>
                    <a:avLst/>
                    <a:gdLst>
                      <a:gd name="connsiteX0" fmla="*/ 114838 w 155419"/>
                      <a:gd name="connsiteY0" fmla="*/ 9942 h 148142"/>
                      <a:gd name="connsiteX1" fmla="*/ 103108 w 155419"/>
                      <a:gd name="connsiteY1" fmla="*/ 0 h 148142"/>
                      <a:gd name="connsiteX2" fmla="*/ 11896 w 155419"/>
                      <a:gd name="connsiteY2" fmla="*/ 0 h 148142"/>
                      <a:gd name="connsiteX3" fmla="*/ 1838 w 155419"/>
                      <a:gd name="connsiteY3" fmla="*/ 5551 h 148142"/>
                      <a:gd name="connsiteX4" fmla="*/ 1165 w 155419"/>
                      <a:gd name="connsiteY4" fmla="*/ 17002 h 148142"/>
                      <a:gd name="connsiteX5" fmla="*/ 139065 w 155419"/>
                      <a:gd name="connsiteY5" fmla="*/ 147260 h 148142"/>
                      <a:gd name="connsiteX6" fmla="*/ 143525 w 155419"/>
                      <a:gd name="connsiteY6" fmla="*/ 148143 h 148142"/>
                      <a:gd name="connsiteX7" fmla="*/ 152467 w 155419"/>
                      <a:gd name="connsiteY7" fmla="*/ 144078 h 148142"/>
                      <a:gd name="connsiteX8" fmla="*/ 153861 w 155419"/>
                      <a:gd name="connsiteY8" fmla="*/ 130374 h 148142"/>
                      <a:gd name="connsiteX9" fmla="*/ 114838 w 155419"/>
                      <a:gd name="connsiteY9" fmla="*/ 9942 h 14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419" h="148142">
                        <a:moveTo>
                          <a:pt x="114838" y="9942"/>
                        </a:moveTo>
                        <a:cubicBezTo>
                          <a:pt x="113886" y="4204"/>
                          <a:pt x="108939" y="0"/>
                          <a:pt x="103108" y="0"/>
                        </a:cubicBezTo>
                        <a:lnTo>
                          <a:pt x="11896" y="0"/>
                        </a:lnTo>
                        <a:cubicBezTo>
                          <a:pt x="7807" y="0"/>
                          <a:pt x="4021" y="2090"/>
                          <a:pt x="1838" y="5551"/>
                        </a:cubicBezTo>
                        <a:cubicBezTo>
                          <a:pt x="-345" y="8988"/>
                          <a:pt x="-601" y="13309"/>
                          <a:pt x="1165" y="17002"/>
                        </a:cubicBezTo>
                        <a:cubicBezTo>
                          <a:pt x="29409" y="76394"/>
                          <a:pt x="78372" y="122663"/>
                          <a:pt x="139065" y="147260"/>
                        </a:cubicBezTo>
                        <a:cubicBezTo>
                          <a:pt x="140505" y="147864"/>
                          <a:pt x="142015" y="148143"/>
                          <a:pt x="143525" y="148143"/>
                        </a:cubicBezTo>
                        <a:cubicBezTo>
                          <a:pt x="146869" y="148143"/>
                          <a:pt x="150167" y="146726"/>
                          <a:pt x="152467" y="144078"/>
                        </a:cubicBezTo>
                        <a:cubicBezTo>
                          <a:pt x="155812" y="140268"/>
                          <a:pt x="156369" y="134764"/>
                          <a:pt x="153861" y="130374"/>
                        </a:cubicBezTo>
                        <a:cubicBezTo>
                          <a:pt x="136254" y="99482"/>
                          <a:pt x="122758" y="57836"/>
                          <a:pt x="114838" y="9942"/>
                        </a:cubicBezTo>
                        <a:close/>
                      </a:path>
                    </a:pathLst>
                  </a:custGeom>
                  <a:grpFill/>
                  <a:ln w="10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95" name="Forma libre 286">
                    <a:extLst>
                      <a:ext uri="{FF2B5EF4-FFF2-40B4-BE49-F238E27FC236}">
                        <a16:creationId xmlns:a16="http://schemas.microsoft.com/office/drawing/2014/main" id="{B3A9D884-D8C2-5AEA-0935-C158FABC1F6D}"/>
                      </a:ext>
                    </a:extLst>
                  </p:cNvPr>
                  <p:cNvSpPr/>
                  <p:nvPr/>
                </p:nvSpPr>
                <p:spPr>
                  <a:xfrm>
                    <a:off x="3171418" y="6069868"/>
                    <a:ext cx="60483" cy="91405"/>
                  </a:xfrm>
                  <a:custGeom>
                    <a:avLst/>
                    <a:gdLst>
                      <a:gd name="connsiteX0" fmla="*/ 49774 w 60483"/>
                      <a:gd name="connsiteY0" fmla="*/ 6185 h 91405"/>
                      <a:gd name="connsiteX1" fmla="*/ 38045 w 60483"/>
                      <a:gd name="connsiteY1" fmla="*/ 53 h 91405"/>
                      <a:gd name="connsiteX2" fmla="*/ 27918 w 60483"/>
                      <a:gd name="connsiteY2" fmla="*/ 8601 h 91405"/>
                      <a:gd name="connsiteX3" fmla="*/ 1531 w 60483"/>
                      <a:gd name="connsiteY3" fmla="*/ 73660 h 91405"/>
                      <a:gd name="connsiteX4" fmla="*/ 2972 w 60483"/>
                      <a:gd name="connsiteY4" fmla="*/ 87388 h 91405"/>
                      <a:gd name="connsiteX5" fmla="*/ 11891 w 60483"/>
                      <a:gd name="connsiteY5" fmla="*/ 91406 h 91405"/>
                      <a:gd name="connsiteX6" fmla="*/ 16398 w 60483"/>
                      <a:gd name="connsiteY6" fmla="*/ 90523 h 91405"/>
                      <a:gd name="connsiteX7" fmla="*/ 54838 w 60483"/>
                      <a:gd name="connsiteY7" fmla="*/ 71360 h 91405"/>
                      <a:gd name="connsiteX8" fmla="*/ 60483 w 60483"/>
                      <a:gd name="connsiteY8" fmla="*/ 61233 h 91405"/>
                      <a:gd name="connsiteX9" fmla="*/ 60483 w 60483"/>
                      <a:gd name="connsiteY9" fmla="*/ 26439 h 91405"/>
                      <a:gd name="connsiteX10" fmla="*/ 58114 w 60483"/>
                      <a:gd name="connsiteY10" fmla="*/ 19308 h 91405"/>
                      <a:gd name="connsiteX11" fmla="*/ 49774 w 60483"/>
                      <a:gd name="connsiteY11" fmla="*/ 6185 h 9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483" h="91405">
                        <a:moveTo>
                          <a:pt x="49774" y="6185"/>
                        </a:moveTo>
                        <a:cubicBezTo>
                          <a:pt x="47474" y="1957"/>
                          <a:pt x="43062" y="-389"/>
                          <a:pt x="38045" y="53"/>
                        </a:cubicBezTo>
                        <a:cubicBezTo>
                          <a:pt x="33236" y="587"/>
                          <a:pt x="29241" y="3955"/>
                          <a:pt x="27918" y="8601"/>
                        </a:cubicBezTo>
                        <a:cubicBezTo>
                          <a:pt x="20764" y="33500"/>
                          <a:pt x="11891" y="55403"/>
                          <a:pt x="1531" y="73660"/>
                        </a:cubicBezTo>
                        <a:cubicBezTo>
                          <a:pt x="-954" y="78073"/>
                          <a:pt x="-373" y="83578"/>
                          <a:pt x="2972" y="87388"/>
                        </a:cubicBezTo>
                        <a:cubicBezTo>
                          <a:pt x="5272" y="89989"/>
                          <a:pt x="8546" y="91406"/>
                          <a:pt x="11891" y="91406"/>
                        </a:cubicBezTo>
                        <a:cubicBezTo>
                          <a:pt x="13401" y="91406"/>
                          <a:pt x="14934" y="91127"/>
                          <a:pt x="16398" y="90523"/>
                        </a:cubicBezTo>
                        <a:cubicBezTo>
                          <a:pt x="31240" y="84414"/>
                          <a:pt x="43829" y="78143"/>
                          <a:pt x="54838" y="71360"/>
                        </a:cubicBezTo>
                        <a:cubicBezTo>
                          <a:pt x="58346" y="69177"/>
                          <a:pt x="60483" y="65367"/>
                          <a:pt x="60483" y="61233"/>
                        </a:cubicBezTo>
                        <a:lnTo>
                          <a:pt x="60483" y="26439"/>
                        </a:lnTo>
                        <a:cubicBezTo>
                          <a:pt x="60483" y="23884"/>
                          <a:pt x="59647" y="21375"/>
                          <a:pt x="58114" y="19308"/>
                        </a:cubicBezTo>
                        <a:cubicBezTo>
                          <a:pt x="55023" y="15174"/>
                          <a:pt x="52283" y="10738"/>
                          <a:pt x="49774" y="6185"/>
                        </a:cubicBezTo>
                        <a:close/>
                      </a:path>
                    </a:pathLst>
                  </a:custGeom>
                  <a:grpFill/>
                  <a:ln w="10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96" name="Forma libre 287">
                    <a:extLst>
                      <a:ext uri="{FF2B5EF4-FFF2-40B4-BE49-F238E27FC236}">
                        <a16:creationId xmlns:a16="http://schemas.microsoft.com/office/drawing/2014/main" id="{14BBB065-088D-1F90-501E-291D47663199}"/>
                      </a:ext>
                    </a:extLst>
                  </p:cNvPr>
                  <p:cNvSpPr/>
                  <p:nvPr/>
                </p:nvSpPr>
                <p:spPr>
                  <a:xfrm>
                    <a:off x="3255685" y="6122681"/>
                    <a:ext cx="118922" cy="105185"/>
                  </a:xfrm>
                  <a:custGeom>
                    <a:avLst/>
                    <a:gdLst>
                      <a:gd name="connsiteX0" fmla="*/ 113534 w 118922"/>
                      <a:gd name="connsiteY0" fmla="*/ 1941 h 105185"/>
                      <a:gd name="connsiteX1" fmla="*/ 102269 w 118922"/>
                      <a:gd name="connsiteY1" fmla="*/ 1012 h 105185"/>
                      <a:gd name="connsiteX2" fmla="*/ 16653 w 118922"/>
                      <a:gd name="connsiteY2" fmla="*/ 1012 h 105185"/>
                      <a:gd name="connsiteX3" fmla="*/ 5388 w 118922"/>
                      <a:gd name="connsiteY3" fmla="*/ 1941 h 105185"/>
                      <a:gd name="connsiteX4" fmla="*/ 0 w 118922"/>
                      <a:gd name="connsiteY4" fmla="*/ 11906 h 105185"/>
                      <a:gd name="connsiteX5" fmla="*/ 0 w 118922"/>
                      <a:gd name="connsiteY5" fmla="*/ 93294 h 105185"/>
                      <a:gd name="connsiteX6" fmla="*/ 7339 w 118922"/>
                      <a:gd name="connsiteY6" fmla="*/ 104280 h 105185"/>
                      <a:gd name="connsiteX7" fmla="*/ 20300 w 118922"/>
                      <a:gd name="connsiteY7" fmla="*/ 101702 h 105185"/>
                      <a:gd name="connsiteX8" fmla="*/ 59461 w 118922"/>
                      <a:gd name="connsiteY8" fmla="*/ 62541 h 105185"/>
                      <a:gd name="connsiteX9" fmla="*/ 98622 w 118922"/>
                      <a:gd name="connsiteY9" fmla="*/ 101702 h 105185"/>
                      <a:gd name="connsiteX10" fmla="*/ 107031 w 118922"/>
                      <a:gd name="connsiteY10" fmla="*/ 105186 h 105185"/>
                      <a:gd name="connsiteX11" fmla="*/ 111583 w 118922"/>
                      <a:gd name="connsiteY11" fmla="*/ 104279 h 105185"/>
                      <a:gd name="connsiteX12" fmla="*/ 118922 w 118922"/>
                      <a:gd name="connsiteY12" fmla="*/ 93293 h 105185"/>
                      <a:gd name="connsiteX13" fmla="*/ 118922 w 118922"/>
                      <a:gd name="connsiteY13" fmla="*/ 11905 h 105185"/>
                      <a:gd name="connsiteX14" fmla="*/ 113534 w 118922"/>
                      <a:gd name="connsiteY14" fmla="*/ 1941 h 10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8922" h="105185">
                        <a:moveTo>
                          <a:pt x="113534" y="1941"/>
                        </a:moveTo>
                        <a:cubicBezTo>
                          <a:pt x="110213" y="-242"/>
                          <a:pt x="105916" y="-591"/>
                          <a:pt x="102269" y="1012"/>
                        </a:cubicBezTo>
                        <a:cubicBezTo>
                          <a:pt x="74861" y="12998"/>
                          <a:pt x="44062" y="12998"/>
                          <a:pt x="16653" y="1012"/>
                        </a:cubicBezTo>
                        <a:cubicBezTo>
                          <a:pt x="13006" y="-613"/>
                          <a:pt x="8733" y="-265"/>
                          <a:pt x="5388" y="1941"/>
                        </a:cubicBezTo>
                        <a:cubicBezTo>
                          <a:pt x="2020" y="4148"/>
                          <a:pt x="0" y="7887"/>
                          <a:pt x="0" y="11906"/>
                        </a:cubicBezTo>
                        <a:lnTo>
                          <a:pt x="0" y="93294"/>
                        </a:lnTo>
                        <a:cubicBezTo>
                          <a:pt x="0" y="98103"/>
                          <a:pt x="2903" y="102445"/>
                          <a:pt x="7339" y="104280"/>
                        </a:cubicBezTo>
                        <a:cubicBezTo>
                          <a:pt x="11752" y="106092"/>
                          <a:pt x="16886" y="105093"/>
                          <a:pt x="20300" y="101702"/>
                        </a:cubicBezTo>
                        <a:lnTo>
                          <a:pt x="59461" y="62541"/>
                        </a:lnTo>
                        <a:lnTo>
                          <a:pt x="98622" y="101702"/>
                        </a:lnTo>
                        <a:cubicBezTo>
                          <a:pt x="100899" y="103978"/>
                          <a:pt x="103941" y="105186"/>
                          <a:pt x="107031" y="105186"/>
                        </a:cubicBezTo>
                        <a:cubicBezTo>
                          <a:pt x="108564" y="105186"/>
                          <a:pt x="110120" y="104884"/>
                          <a:pt x="111583" y="104279"/>
                        </a:cubicBezTo>
                        <a:cubicBezTo>
                          <a:pt x="116019" y="102444"/>
                          <a:pt x="118922" y="98101"/>
                          <a:pt x="118922" y="93293"/>
                        </a:cubicBezTo>
                        <a:lnTo>
                          <a:pt x="118922" y="11905"/>
                        </a:lnTo>
                        <a:cubicBezTo>
                          <a:pt x="118923" y="7887"/>
                          <a:pt x="116902" y="4148"/>
                          <a:pt x="113534" y="1941"/>
                        </a:cubicBezTo>
                        <a:close/>
                      </a:path>
                    </a:pathLst>
                  </a:custGeom>
                  <a:grpFill/>
                  <a:ln w="10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grpSp>
            <p:grpSp>
              <p:nvGrpSpPr>
                <p:cNvPr id="476" name="Gráfico 75">
                  <a:extLst>
                    <a:ext uri="{FF2B5EF4-FFF2-40B4-BE49-F238E27FC236}">
                      <a16:creationId xmlns:a16="http://schemas.microsoft.com/office/drawing/2014/main" id="{4A16CE8A-680F-7A53-D98D-5D00CAB43E26}"/>
                    </a:ext>
                  </a:extLst>
                </p:cNvPr>
                <p:cNvGrpSpPr/>
                <p:nvPr/>
              </p:nvGrpSpPr>
              <p:grpSpPr>
                <a:xfrm>
                  <a:off x="5434009" y="3528805"/>
                  <a:ext cx="118906" cy="118910"/>
                  <a:chOff x="5171013" y="2936812"/>
                  <a:chExt cx="571237" cy="571237"/>
                </a:xfrm>
                <a:solidFill>
                  <a:srgbClr val="FFFFFF"/>
                </a:solidFill>
              </p:grpSpPr>
              <p:sp>
                <p:nvSpPr>
                  <p:cNvPr id="480" name="Forma libre 191">
                    <a:extLst>
                      <a:ext uri="{FF2B5EF4-FFF2-40B4-BE49-F238E27FC236}">
                        <a16:creationId xmlns:a16="http://schemas.microsoft.com/office/drawing/2014/main" id="{945BE808-DD2F-1408-8FA6-7EF4083309BA}"/>
                      </a:ext>
                    </a:extLst>
                  </p:cNvPr>
                  <p:cNvSpPr/>
                  <p:nvPr/>
                </p:nvSpPr>
                <p:spPr>
                  <a:xfrm>
                    <a:off x="5534526" y="3196464"/>
                    <a:ext cx="103862" cy="25966"/>
                  </a:xfrm>
                  <a:custGeom>
                    <a:avLst/>
                    <a:gdLst>
                      <a:gd name="connsiteX0" fmla="*/ 12983 w 103862"/>
                      <a:gd name="connsiteY0" fmla="*/ 25966 h 25966"/>
                      <a:gd name="connsiteX1" fmla="*/ 90879 w 103862"/>
                      <a:gd name="connsiteY1" fmla="*/ 25966 h 25966"/>
                      <a:gd name="connsiteX2" fmla="*/ 103862 w 103862"/>
                      <a:gd name="connsiteY2" fmla="*/ 12983 h 25966"/>
                      <a:gd name="connsiteX3" fmla="*/ 90879 w 103862"/>
                      <a:gd name="connsiteY3" fmla="*/ 0 h 25966"/>
                      <a:gd name="connsiteX4" fmla="*/ 12983 w 103862"/>
                      <a:gd name="connsiteY4" fmla="*/ 0 h 25966"/>
                      <a:gd name="connsiteX5" fmla="*/ 0 w 103862"/>
                      <a:gd name="connsiteY5" fmla="*/ 12983 h 25966"/>
                      <a:gd name="connsiteX6" fmla="*/ 12983 w 103862"/>
                      <a:gd name="connsiteY6" fmla="*/ 25966 h 25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862" h="25966">
                        <a:moveTo>
                          <a:pt x="12983" y="25966"/>
                        </a:moveTo>
                        <a:lnTo>
                          <a:pt x="90879" y="25966"/>
                        </a:lnTo>
                        <a:cubicBezTo>
                          <a:pt x="98055" y="25966"/>
                          <a:pt x="103862" y="20159"/>
                          <a:pt x="103862" y="12983"/>
                        </a:cubicBezTo>
                        <a:cubicBezTo>
                          <a:pt x="103862" y="5807"/>
                          <a:pt x="98055" y="0"/>
                          <a:pt x="90879" y="0"/>
                        </a:cubicBezTo>
                        <a:lnTo>
                          <a:pt x="12983" y="0"/>
                        </a:lnTo>
                        <a:cubicBezTo>
                          <a:pt x="5807" y="0"/>
                          <a:pt x="0" y="5807"/>
                          <a:pt x="0" y="12983"/>
                        </a:cubicBezTo>
                        <a:cubicBezTo>
                          <a:pt x="1" y="20159"/>
                          <a:pt x="5807" y="25966"/>
                          <a:pt x="12983" y="25966"/>
                        </a:cubicBezTo>
                        <a:close/>
                      </a:path>
                    </a:pathLst>
                  </a:custGeom>
                  <a:grpFill/>
                  <a:ln w="11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81" name="Forma libre 192">
                    <a:extLst>
                      <a:ext uri="{FF2B5EF4-FFF2-40B4-BE49-F238E27FC236}">
                        <a16:creationId xmlns:a16="http://schemas.microsoft.com/office/drawing/2014/main" id="{BA3D0DF5-B973-8944-F908-4A712AD46E31}"/>
                      </a:ext>
                    </a:extLst>
                  </p:cNvPr>
                  <p:cNvSpPr/>
                  <p:nvPr/>
                </p:nvSpPr>
                <p:spPr>
                  <a:xfrm>
                    <a:off x="5482596" y="3274360"/>
                    <a:ext cx="155793" cy="25966"/>
                  </a:xfrm>
                  <a:custGeom>
                    <a:avLst/>
                    <a:gdLst>
                      <a:gd name="connsiteX0" fmla="*/ 12983 w 155793"/>
                      <a:gd name="connsiteY0" fmla="*/ 25966 h 25966"/>
                      <a:gd name="connsiteX1" fmla="*/ 142810 w 155793"/>
                      <a:gd name="connsiteY1" fmla="*/ 25966 h 25966"/>
                      <a:gd name="connsiteX2" fmla="*/ 155793 w 155793"/>
                      <a:gd name="connsiteY2" fmla="*/ 12983 h 25966"/>
                      <a:gd name="connsiteX3" fmla="*/ 142810 w 155793"/>
                      <a:gd name="connsiteY3" fmla="*/ 0 h 25966"/>
                      <a:gd name="connsiteX4" fmla="*/ 12983 w 155793"/>
                      <a:gd name="connsiteY4" fmla="*/ 0 h 25966"/>
                      <a:gd name="connsiteX5" fmla="*/ 0 w 155793"/>
                      <a:gd name="connsiteY5" fmla="*/ 12983 h 25966"/>
                      <a:gd name="connsiteX6" fmla="*/ 12983 w 155793"/>
                      <a:gd name="connsiteY6" fmla="*/ 25966 h 25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793" h="25966">
                        <a:moveTo>
                          <a:pt x="12983" y="25966"/>
                        </a:moveTo>
                        <a:lnTo>
                          <a:pt x="142810" y="25966"/>
                        </a:lnTo>
                        <a:cubicBezTo>
                          <a:pt x="149986" y="25966"/>
                          <a:pt x="155793" y="20159"/>
                          <a:pt x="155793" y="12983"/>
                        </a:cubicBezTo>
                        <a:cubicBezTo>
                          <a:pt x="155793" y="5807"/>
                          <a:pt x="149986" y="0"/>
                          <a:pt x="142810" y="0"/>
                        </a:cubicBezTo>
                        <a:lnTo>
                          <a:pt x="12983" y="0"/>
                        </a:lnTo>
                        <a:cubicBezTo>
                          <a:pt x="5807" y="0"/>
                          <a:pt x="0" y="5807"/>
                          <a:pt x="0" y="12983"/>
                        </a:cubicBezTo>
                        <a:cubicBezTo>
                          <a:pt x="0" y="20159"/>
                          <a:pt x="5807" y="25966"/>
                          <a:pt x="12983" y="25966"/>
                        </a:cubicBezTo>
                        <a:close/>
                      </a:path>
                    </a:pathLst>
                  </a:custGeom>
                  <a:grpFill/>
                  <a:ln w="11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82" name="Forma libre 193">
                    <a:extLst>
                      <a:ext uri="{FF2B5EF4-FFF2-40B4-BE49-F238E27FC236}">
                        <a16:creationId xmlns:a16="http://schemas.microsoft.com/office/drawing/2014/main" id="{36282B82-93F8-6B33-DD8E-0D6E331A3A33}"/>
                      </a:ext>
                    </a:extLst>
                  </p:cNvPr>
                  <p:cNvSpPr/>
                  <p:nvPr/>
                </p:nvSpPr>
                <p:spPr>
                  <a:xfrm>
                    <a:off x="5482596" y="3352256"/>
                    <a:ext cx="155793" cy="25966"/>
                  </a:xfrm>
                  <a:custGeom>
                    <a:avLst/>
                    <a:gdLst>
                      <a:gd name="connsiteX0" fmla="*/ 12983 w 155793"/>
                      <a:gd name="connsiteY0" fmla="*/ 25966 h 25966"/>
                      <a:gd name="connsiteX1" fmla="*/ 142810 w 155793"/>
                      <a:gd name="connsiteY1" fmla="*/ 25966 h 25966"/>
                      <a:gd name="connsiteX2" fmla="*/ 155793 w 155793"/>
                      <a:gd name="connsiteY2" fmla="*/ 12983 h 25966"/>
                      <a:gd name="connsiteX3" fmla="*/ 142810 w 155793"/>
                      <a:gd name="connsiteY3" fmla="*/ 0 h 25966"/>
                      <a:gd name="connsiteX4" fmla="*/ 12983 w 155793"/>
                      <a:gd name="connsiteY4" fmla="*/ 0 h 25966"/>
                      <a:gd name="connsiteX5" fmla="*/ 0 w 155793"/>
                      <a:gd name="connsiteY5" fmla="*/ 12983 h 25966"/>
                      <a:gd name="connsiteX6" fmla="*/ 12983 w 155793"/>
                      <a:gd name="connsiteY6" fmla="*/ 25966 h 25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793" h="25966">
                        <a:moveTo>
                          <a:pt x="12983" y="25966"/>
                        </a:moveTo>
                        <a:lnTo>
                          <a:pt x="142810" y="25966"/>
                        </a:lnTo>
                        <a:cubicBezTo>
                          <a:pt x="149986" y="25966"/>
                          <a:pt x="155793" y="20159"/>
                          <a:pt x="155793" y="12983"/>
                        </a:cubicBezTo>
                        <a:cubicBezTo>
                          <a:pt x="155793" y="5807"/>
                          <a:pt x="149986" y="0"/>
                          <a:pt x="142810" y="0"/>
                        </a:cubicBezTo>
                        <a:lnTo>
                          <a:pt x="12983" y="0"/>
                        </a:lnTo>
                        <a:cubicBezTo>
                          <a:pt x="5807" y="0"/>
                          <a:pt x="0" y="5807"/>
                          <a:pt x="0" y="12983"/>
                        </a:cubicBezTo>
                        <a:cubicBezTo>
                          <a:pt x="0" y="20159"/>
                          <a:pt x="5807" y="25966"/>
                          <a:pt x="12983" y="25966"/>
                        </a:cubicBezTo>
                        <a:close/>
                      </a:path>
                    </a:pathLst>
                  </a:custGeom>
                  <a:grpFill/>
                  <a:ln w="11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83" name="Forma libre 194">
                    <a:extLst>
                      <a:ext uri="{FF2B5EF4-FFF2-40B4-BE49-F238E27FC236}">
                        <a16:creationId xmlns:a16="http://schemas.microsoft.com/office/drawing/2014/main" id="{E3967164-DC49-26E2-7B97-5CE80010C7BB}"/>
                      </a:ext>
                    </a:extLst>
                  </p:cNvPr>
                  <p:cNvSpPr/>
                  <p:nvPr/>
                </p:nvSpPr>
                <p:spPr>
                  <a:xfrm>
                    <a:off x="5261890" y="3118568"/>
                    <a:ext cx="181757" cy="181757"/>
                  </a:xfrm>
                  <a:custGeom>
                    <a:avLst/>
                    <a:gdLst>
                      <a:gd name="connsiteX0" fmla="*/ 181758 w 181757"/>
                      <a:gd name="connsiteY0" fmla="*/ 90879 h 181757"/>
                      <a:gd name="connsiteX1" fmla="*/ 90879 w 181757"/>
                      <a:gd name="connsiteY1" fmla="*/ 181758 h 181757"/>
                      <a:gd name="connsiteX2" fmla="*/ 0 w 181757"/>
                      <a:gd name="connsiteY2" fmla="*/ 90879 h 181757"/>
                      <a:gd name="connsiteX3" fmla="*/ 90879 w 181757"/>
                      <a:gd name="connsiteY3" fmla="*/ 0 h 181757"/>
                      <a:gd name="connsiteX4" fmla="*/ 181758 w 181757"/>
                      <a:gd name="connsiteY4" fmla="*/ 90879 h 181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757" h="181757">
                        <a:moveTo>
                          <a:pt x="181758" y="90879"/>
                        </a:moveTo>
                        <a:cubicBezTo>
                          <a:pt x="181758" y="141070"/>
                          <a:pt x="141070" y="181758"/>
                          <a:pt x="90879" y="181758"/>
                        </a:cubicBezTo>
                        <a:cubicBezTo>
                          <a:pt x="40688" y="181758"/>
                          <a:pt x="0" y="141070"/>
                          <a:pt x="0" y="90879"/>
                        </a:cubicBezTo>
                        <a:cubicBezTo>
                          <a:pt x="0" y="40688"/>
                          <a:pt x="40688" y="0"/>
                          <a:pt x="90879" y="0"/>
                        </a:cubicBezTo>
                        <a:cubicBezTo>
                          <a:pt x="141070" y="0"/>
                          <a:pt x="181758" y="40688"/>
                          <a:pt x="181758" y="90879"/>
                        </a:cubicBezTo>
                        <a:close/>
                      </a:path>
                    </a:pathLst>
                  </a:custGeom>
                  <a:grpFill/>
                  <a:ln w="11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84" name="Forma libre 195">
                    <a:extLst>
                      <a:ext uri="{FF2B5EF4-FFF2-40B4-BE49-F238E27FC236}">
                        <a16:creationId xmlns:a16="http://schemas.microsoft.com/office/drawing/2014/main" id="{25246669-6EB8-EFB9-DB83-85B2D2492AE4}"/>
                      </a:ext>
                    </a:extLst>
                  </p:cNvPr>
                  <p:cNvSpPr/>
                  <p:nvPr/>
                </p:nvSpPr>
                <p:spPr>
                  <a:xfrm>
                    <a:off x="5287856" y="3315323"/>
                    <a:ext cx="129825" cy="114834"/>
                  </a:xfrm>
                  <a:custGeom>
                    <a:avLst/>
                    <a:gdLst>
                      <a:gd name="connsiteX0" fmla="*/ 123943 w 129825"/>
                      <a:gd name="connsiteY0" fmla="*/ 2132 h 114834"/>
                      <a:gd name="connsiteX1" fmla="*/ 111646 w 129825"/>
                      <a:gd name="connsiteY1" fmla="*/ 1104 h 114834"/>
                      <a:gd name="connsiteX2" fmla="*/ 18180 w 129825"/>
                      <a:gd name="connsiteY2" fmla="*/ 1104 h 114834"/>
                      <a:gd name="connsiteX3" fmla="*/ 5882 w 129825"/>
                      <a:gd name="connsiteY3" fmla="*/ 2132 h 114834"/>
                      <a:gd name="connsiteX4" fmla="*/ 0 w 129825"/>
                      <a:gd name="connsiteY4" fmla="*/ 12997 h 114834"/>
                      <a:gd name="connsiteX5" fmla="*/ 0 w 129825"/>
                      <a:gd name="connsiteY5" fmla="*/ 101847 h 114834"/>
                      <a:gd name="connsiteX6" fmla="*/ 8012 w 129825"/>
                      <a:gd name="connsiteY6" fmla="*/ 113840 h 114834"/>
                      <a:gd name="connsiteX7" fmla="*/ 22161 w 129825"/>
                      <a:gd name="connsiteY7" fmla="*/ 111025 h 114834"/>
                      <a:gd name="connsiteX8" fmla="*/ 64913 w 129825"/>
                      <a:gd name="connsiteY8" fmla="*/ 68274 h 114834"/>
                      <a:gd name="connsiteX9" fmla="*/ 107664 w 129825"/>
                      <a:gd name="connsiteY9" fmla="*/ 111025 h 114834"/>
                      <a:gd name="connsiteX10" fmla="*/ 116844 w 129825"/>
                      <a:gd name="connsiteY10" fmla="*/ 114829 h 114834"/>
                      <a:gd name="connsiteX11" fmla="*/ 121813 w 129825"/>
                      <a:gd name="connsiteY11" fmla="*/ 113839 h 114834"/>
                      <a:gd name="connsiteX12" fmla="*/ 129826 w 129825"/>
                      <a:gd name="connsiteY12" fmla="*/ 101846 h 114834"/>
                      <a:gd name="connsiteX13" fmla="*/ 129826 w 129825"/>
                      <a:gd name="connsiteY13" fmla="*/ 12996 h 114834"/>
                      <a:gd name="connsiteX14" fmla="*/ 123943 w 129825"/>
                      <a:gd name="connsiteY14" fmla="*/ 2132 h 11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9825" h="114834">
                        <a:moveTo>
                          <a:pt x="123943" y="2132"/>
                        </a:moveTo>
                        <a:cubicBezTo>
                          <a:pt x="120292" y="-265"/>
                          <a:pt x="115677" y="-645"/>
                          <a:pt x="111646" y="1104"/>
                        </a:cubicBezTo>
                        <a:cubicBezTo>
                          <a:pt x="81674" y="14188"/>
                          <a:pt x="48152" y="14188"/>
                          <a:pt x="18180" y="1104"/>
                        </a:cubicBezTo>
                        <a:cubicBezTo>
                          <a:pt x="14123" y="-670"/>
                          <a:pt x="9508" y="-291"/>
                          <a:pt x="5882" y="2132"/>
                        </a:cubicBezTo>
                        <a:cubicBezTo>
                          <a:pt x="2205" y="4528"/>
                          <a:pt x="0" y="8610"/>
                          <a:pt x="0" y="12997"/>
                        </a:cubicBezTo>
                        <a:lnTo>
                          <a:pt x="0" y="101847"/>
                        </a:lnTo>
                        <a:cubicBezTo>
                          <a:pt x="0" y="107096"/>
                          <a:pt x="3169" y="111837"/>
                          <a:pt x="8012" y="113840"/>
                        </a:cubicBezTo>
                        <a:cubicBezTo>
                          <a:pt x="12830" y="115856"/>
                          <a:pt x="18435" y="114753"/>
                          <a:pt x="22161" y="111025"/>
                        </a:cubicBezTo>
                        <a:lnTo>
                          <a:pt x="64913" y="68274"/>
                        </a:lnTo>
                        <a:lnTo>
                          <a:pt x="107664" y="111025"/>
                        </a:lnTo>
                        <a:cubicBezTo>
                          <a:pt x="110150" y="113511"/>
                          <a:pt x="113471" y="114829"/>
                          <a:pt x="116844" y="114829"/>
                        </a:cubicBezTo>
                        <a:cubicBezTo>
                          <a:pt x="118517" y="114829"/>
                          <a:pt x="120217" y="114512"/>
                          <a:pt x="121813" y="113839"/>
                        </a:cubicBezTo>
                        <a:cubicBezTo>
                          <a:pt x="126656" y="111836"/>
                          <a:pt x="129826" y="107094"/>
                          <a:pt x="129826" y="101846"/>
                        </a:cubicBezTo>
                        <a:lnTo>
                          <a:pt x="129826" y="12996"/>
                        </a:lnTo>
                        <a:cubicBezTo>
                          <a:pt x="129827" y="8609"/>
                          <a:pt x="127620" y="4527"/>
                          <a:pt x="123943" y="2132"/>
                        </a:cubicBezTo>
                        <a:close/>
                      </a:path>
                    </a:pathLst>
                  </a:custGeom>
                  <a:grpFill/>
                  <a:ln w="11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85" name="Forma libre 196">
                    <a:extLst>
                      <a:ext uri="{FF2B5EF4-FFF2-40B4-BE49-F238E27FC236}">
                        <a16:creationId xmlns:a16="http://schemas.microsoft.com/office/drawing/2014/main" id="{A32F9224-0068-D79B-9DF6-FE028897AC03}"/>
                      </a:ext>
                    </a:extLst>
                  </p:cNvPr>
                  <p:cNvSpPr/>
                  <p:nvPr/>
                </p:nvSpPr>
                <p:spPr>
                  <a:xfrm>
                    <a:off x="5171013" y="2936812"/>
                    <a:ext cx="571237" cy="571237"/>
                  </a:xfrm>
                  <a:custGeom>
                    <a:avLst/>
                    <a:gdLst>
                      <a:gd name="connsiteX0" fmla="*/ 519307 w 571237"/>
                      <a:gd name="connsiteY0" fmla="*/ 0 h 571237"/>
                      <a:gd name="connsiteX1" fmla="*/ 51931 w 571237"/>
                      <a:gd name="connsiteY1" fmla="*/ 0 h 571237"/>
                      <a:gd name="connsiteX2" fmla="*/ 0 w 571237"/>
                      <a:gd name="connsiteY2" fmla="*/ 51931 h 571237"/>
                      <a:gd name="connsiteX3" fmla="*/ 0 w 571237"/>
                      <a:gd name="connsiteY3" fmla="*/ 519307 h 571237"/>
                      <a:gd name="connsiteX4" fmla="*/ 51931 w 571237"/>
                      <a:gd name="connsiteY4" fmla="*/ 571238 h 571237"/>
                      <a:gd name="connsiteX5" fmla="*/ 519307 w 571237"/>
                      <a:gd name="connsiteY5" fmla="*/ 571238 h 571237"/>
                      <a:gd name="connsiteX6" fmla="*/ 571238 w 571237"/>
                      <a:gd name="connsiteY6" fmla="*/ 519307 h 571237"/>
                      <a:gd name="connsiteX7" fmla="*/ 571238 w 571237"/>
                      <a:gd name="connsiteY7" fmla="*/ 51931 h 571237"/>
                      <a:gd name="connsiteX8" fmla="*/ 519307 w 571237"/>
                      <a:gd name="connsiteY8" fmla="*/ 0 h 571237"/>
                      <a:gd name="connsiteX9" fmla="*/ 168775 w 571237"/>
                      <a:gd name="connsiteY9" fmla="*/ 51931 h 571237"/>
                      <a:gd name="connsiteX10" fmla="*/ 181758 w 571237"/>
                      <a:gd name="connsiteY10" fmla="*/ 64914 h 571237"/>
                      <a:gd name="connsiteX11" fmla="*/ 168775 w 571237"/>
                      <a:gd name="connsiteY11" fmla="*/ 77897 h 571237"/>
                      <a:gd name="connsiteX12" fmla="*/ 155792 w 571237"/>
                      <a:gd name="connsiteY12" fmla="*/ 64913 h 571237"/>
                      <a:gd name="connsiteX13" fmla="*/ 168775 w 571237"/>
                      <a:gd name="connsiteY13" fmla="*/ 51931 h 571237"/>
                      <a:gd name="connsiteX14" fmla="*/ 116844 w 571237"/>
                      <a:gd name="connsiteY14" fmla="*/ 51931 h 571237"/>
                      <a:gd name="connsiteX15" fmla="*/ 129827 w 571237"/>
                      <a:gd name="connsiteY15" fmla="*/ 64914 h 571237"/>
                      <a:gd name="connsiteX16" fmla="*/ 116844 w 571237"/>
                      <a:gd name="connsiteY16" fmla="*/ 77896 h 571237"/>
                      <a:gd name="connsiteX17" fmla="*/ 103861 w 571237"/>
                      <a:gd name="connsiteY17" fmla="*/ 64913 h 571237"/>
                      <a:gd name="connsiteX18" fmla="*/ 116844 w 571237"/>
                      <a:gd name="connsiteY18" fmla="*/ 51931 h 571237"/>
                      <a:gd name="connsiteX19" fmla="*/ 64913 w 571237"/>
                      <a:gd name="connsiteY19" fmla="*/ 51931 h 571237"/>
                      <a:gd name="connsiteX20" fmla="*/ 77896 w 571237"/>
                      <a:gd name="connsiteY20" fmla="*/ 64913 h 571237"/>
                      <a:gd name="connsiteX21" fmla="*/ 64913 w 571237"/>
                      <a:gd name="connsiteY21" fmla="*/ 77896 h 571237"/>
                      <a:gd name="connsiteX22" fmla="*/ 51930 w 571237"/>
                      <a:gd name="connsiteY22" fmla="*/ 64913 h 571237"/>
                      <a:gd name="connsiteX23" fmla="*/ 64913 w 571237"/>
                      <a:gd name="connsiteY23" fmla="*/ 51931 h 571237"/>
                      <a:gd name="connsiteX24" fmla="*/ 519307 w 571237"/>
                      <a:gd name="connsiteY24" fmla="*/ 519307 h 571237"/>
                      <a:gd name="connsiteX25" fmla="*/ 51931 w 571237"/>
                      <a:gd name="connsiteY25" fmla="*/ 519307 h 571237"/>
                      <a:gd name="connsiteX26" fmla="*/ 51931 w 571237"/>
                      <a:gd name="connsiteY26" fmla="*/ 129827 h 571237"/>
                      <a:gd name="connsiteX27" fmla="*/ 519307 w 571237"/>
                      <a:gd name="connsiteY27" fmla="*/ 129827 h 571237"/>
                      <a:gd name="connsiteX28" fmla="*/ 519307 w 571237"/>
                      <a:gd name="connsiteY28" fmla="*/ 519307 h 571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71237" h="571237">
                        <a:moveTo>
                          <a:pt x="519307" y="0"/>
                        </a:moveTo>
                        <a:lnTo>
                          <a:pt x="51931" y="0"/>
                        </a:lnTo>
                        <a:cubicBezTo>
                          <a:pt x="23303" y="0"/>
                          <a:pt x="0" y="23290"/>
                          <a:pt x="0" y="51931"/>
                        </a:cubicBezTo>
                        <a:lnTo>
                          <a:pt x="0" y="519307"/>
                        </a:lnTo>
                        <a:cubicBezTo>
                          <a:pt x="0" y="547947"/>
                          <a:pt x="23303" y="571238"/>
                          <a:pt x="51931" y="571238"/>
                        </a:cubicBezTo>
                        <a:lnTo>
                          <a:pt x="519307" y="571238"/>
                        </a:lnTo>
                        <a:cubicBezTo>
                          <a:pt x="547934" y="571238"/>
                          <a:pt x="571238" y="547948"/>
                          <a:pt x="571238" y="519307"/>
                        </a:cubicBezTo>
                        <a:lnTo>
                          <a:pt x="571238" y="51931"/>
                        </a:lnTo>
                        <a:cubicBezTo>
                          <a:pt x="571236" y="23290"/>
                          <a:pt x="547934" y="0"/>
                          <a:pt x="519307" y="0"/>
                        </a:cubicBezTo>
                        <a:close/>
                        <a:moveTo>
                          <a:pt x="168775" y="51931"/>
                        </a:moveTo>
                        <a:cubicBezTo>
                          <a:pt x="175945" y="51931"/>
                          <a:pt x="181758" y="57743"/>
                          <a:pt x="181758" y="64914"/>
                        </a:cubicBezTo>
                        <a:cubicBezTo>
                          <a:pt x="181758" y="72084"/>
                          <a:pt x="175945" y="77897"/>
                          <a:pt x="168775" y="77897"/>
                        </a:cubicBezTo>
                        <a:cubicBezTo>
                          <a:pt x="161605" y="77897"/>
                          <a:pt x="155792" y="72083"/>
                          <a:pt x="155792" y="64913"/>
                        </a:cubicBezTo>
                        <a:cubicBezTo>
                          <a:pt x="155792" y="57742"/>
                          <a:pt x="161605" y="51931"/>
                          <a:pt x="168775" y="51931"/>
                        </a:cubicBezTo>
                        <a:close/>
                        <a:moveTo>
                          <a:pt x="116844" y="51931"/>
                        </a:moveTo>
                        <a:cubicBezTo>
                          <a:pt x="124014" y="51931"/>
                          <a:pt x="129827" y="57743"/>
                          <a:pt x="129827" y="64914"/>
                        </a:cubicBezTo>
                        <a:cubicBezTo>
                          <a:pt x="129827" y="72083"/>
                          <a:pt x="124014" y="77896"/>
                          <a:pt x="116844" y="77896"/>
                        </a:cubicBezTo>
                        <a:cubicBezTo>
                          <a:pt x="109674" y="77896"/>
                          <a:pt x="103861" y="72083"/>
                          <a:pt x="103861" y="64913"/>
                        </a:cubicBezTo>
                        <a:cubicBezTo>
                          <a:pt x="103861" y="57742"/>
                          <a:pt x="109674" y="51931"/>
                          <a:pt x="116844" y="51931"/>
                        </a:cubicBezTo>
                        <a:close/>
                        <a:moveTo>
                          <a:pt x="64913" y="51931"/>
                        </a:moveTo>
                        <a:cubicBezTo>
                          <a:pt x="72083" y="51931"/>
                          <a:pt x="77896" y="57742"/>
                          <a:pt x="77896" y="64913"/>
                        </a:cubicBezTo>
                        <a:cubicBezTo>
                          <a:pt x="77896" y="72083"/>
                          <a:pt x="72083" y="77896"/>
                          <a:pt x="64913" y="77896"/>
                        </a:cubicBezTo>
                        <a:cubicBezTo>
                          <a:pt x="57743" y="77896"/>
                          <a:pt x="51930" y="72083"/>
                          <a:pt x="51930" y="64913"/>
                        </a:cubicBezTo>
                        <a:cubicBezTo>
                          <a:pt x="51931" y="57742"/>
                          <a:pt x="57744" y="51931"/>
                          <a:pt x="64913" y="51931"/>
                        </a:cubicBezTo>
                        <a:close/>
                        <a:moveTo>
                          <a:pt x="519307" y="519307"/>
                        </a:moveTo>
                        <a:lnTo>
                          <a:pt x="51931" y="519307"/>
                        </a:lnTo>
                        <a:lnTo>
                          <a:pt x="51931" y="129827"/>
                        </a:lnTo>
                        <a:lnTo>
                          <a:pt x="519307" y="129827"/>
                        </a:lnTo>
                        <a:lnTo>
                          <a:pt x="519307" y="519307"/>
                        </a:lnTo>
                        <a:close/>
                      </a:path>
                    </a:pathLst>
                  </a:custGeom>
                  <a:grpFill/>
                  <a:ln w="1198"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grpSp>
            <p:grpSp>
              <p:nvGrpSpPr>
                <p:cNvPr id="477" name="Gráfico 40">
                  <a:extLst>
                    <a:ext uri="{FF2B5EF4-FFF2-40B4-BE49-F238E27FC236}">
                      <a16:creationId xmlns:a16="http://schemas.microsoft.com/office/drawing/2014/main" id="{2D285659-9AF5-A779-C773-D0C6C45997ED}"/>
                    </a:ext>
                  </a:extLst>
                </p:cNvPr>
                <p:cNvGrpSpPr/>
                <p:nvPr/>
              </p:nvGrpSpPr>
              <p:grpSpPr>
                <a:xfrm>
                  <a:off x="5449728" y="3740430"/>
                  <a:ext cx="87412" cy="116473"/>
                  <a:chOff x="6390418" y="264676"/>
                  <a:chExt cx="449651" cy="599145"/>
                </a:xfrm>
                <a:solidFill>
                  <a:srgbClr val="FFFFFF"/>
                </a:solidFill>
              </p:grpSpPr>
              <p:sp>
                <p:nvSpPr>
                  <p:cNvPr id="478" name="Forma libre 302">
                    <a:extLst>
                      <a:ext uri="{FF2B5EF4-FFF2-40B4-BE49-F238E27FC236}">
                        <a16:creationId xmlns:a16="http://schemas.microsoft.com/office/drawing/2014/main" id="{1E461901-E1A5-C341-9A73-DCE1A07CFF2D}"/>
                      </a:ext>
                    </a:extLst>
                  </p:cNvPr>
                  <p:cNvSpPr/>
                  <p:nvPr/>
                </p:nvSpPr>
                <p:spPr>
                  <a:xfrm>
                    <a:off x="6390418" y="264676"/>
                    <a:ext cx="449651" cy="599145"/>
                  </a:xfrm>
                  <a:custGeom>
                    <a:avLst/>
                    <a:gdLst>
                      <a:gd name="connsiteX0" fmla="*/ 445694 w 449650"/>
                      <a:gd name="connsiteY0" fmla="*/ 129089 h 599144"/>
                      <a:gd name="connsiteX1" fmla="*/ 321145 w 449650"/>
                      <a:gd name="connsiteY1" fmla="*/ 4541 h 599144"/>
                      <a:gd name="connsiteX2" fmla="*/ 312323 w 449650"/>
                      <a:gd name="connsiteY2" fmla="*/ 876 h 599144"/>
                      <a:gd name="connsiteX3" fmla="*/ 50708 w 449650"/>
                      <a:gd name="connsiteY3" fmla="*/ 876 h 599144"/>
                      <a:gd name="connsiteX4" fmla="*/ 876 w 449650"/>
                      <a:gd name="connsiteY4" fmla="*/ 50708 h 599144"/>
                      <a:gd name="connsiteX5" fmla="*/ 876 w 449650"/>
                      <a:gd name="connsiteY5" fmla="*/ 549022 h 599144"/>
                      <a:gd name="connsiteX6" fmla="*/ 50708 w 449650"/>
                      <a:gd name="connsiteY6" fmla="*/ 598853 h 599144"/>
                      <a:gd name="connsiteX7" fmla="*/ 399528 w 449650"/>
                      <a:gd name="connsiteY7" fmla="*/ 598853 h 599144"/>
                      <a:gd name="connsiteX8" fmla="*/ 449359 w 449650"/>
                      <a:gd name="connsiteY8" fmla="*/ 549021 h 599144"/>
                      <a:gd name="connsiteX9" fmla="*/ 449359 w 449650"/>
                      <a:gd name="connsiteY9" fmla="*/ 137912 h 599144"/>
                      <a:gd name="connsiteX10" fmla="*/ 445694 w 449650"/>
                      <a:gd name="connsiteY10" fmla="*/ 129089 h 599144"/>
                      <a:gd name="connsiteX11" fmla="*/ 88081 w 449650"/>
                      <a:gd name="connsiteY11" fmla="*/ 125455 h 599144"/>
                      <a:gd name="connsiteX12" fmla="*/ 237576 w 449650"/>
                      <a:gd name="connsiteY12" fmla="*/ 125455 h 599144"/>
                      <a:gd name="connsiteX13" fmla="*/ 250034 w 449650"/>
                      <a:gd name="connsiteY13" fmla="*/ 137913 h 599144"/>
                      <a:gd name="connsiteX14" fmla="*/ 237576 w 449650"/>
                      <a:gd name="connsiteY14" fmla="*/ 150371 h 599144"/>
                      <a:gd name="connsiteX15" fmla="*/ 88081 w 449650"/>
                      <a:gd name="connsiteY15" fmla="*/ 150371 h 599144"/>
                      <a:gd name="connsiteX16" fmla="*/ 75623 w 449650"/>
                      <a:gd name="connsiteY16" fmla="*/ 137913 h 599144"/>
                      <a:gd name="connsiteX17" fmla="*/ 88081 w 449650"/>
                      <a:gd name="connsiteY17" fmla="*/ 125455 h 599144"/>
                      <a:gd name="connsiteX18" fmla="*/ 271226 w 449650"/>
                      <a:gd name="connsiteY18" fmla="*/ 470698 h 599144"/>
                      <a:gd name="connsiteX19" fmla="*/ 200202 w 449650"/>
                      <a:gd name="connsiteY19" fmla="*/ 524106 h 599144"/>
                      <a:gd name="connsiteX20" fmla="*/ 173437 w 449650"/>
                      <a:gd name="connsiteY20" fmla="*/ 487316 h 599144"/>
                      <a:gd name="connsiteX21" fmla="*/ 137912 w 449650"/>
                      <a:gd name="connsiteY21" fmla="*/ 524106 h 599144"/>
                      <a:gd name="connsiteX22" fmla="*/ 109127 w 449650"/>
                      <a:gd name="connsiteY22" fmla="*/ 509714 h 599144"/>
                      <a:gd name="connsiteX23" fmla="*/ 95550 w 449650"/>
                      <a:gd name="connsiteY23" fmla="*/ 521612 h 599144"/>
                      <a:gd name="connsiteX24" fmla="*/ 88080 w 449650"/>
                      <a:gd name="connsiteY24" fmla="*/ 524106 h 599144"/>
                      <a:gd name="connsiteX25" fmla="*/ 78104 w 449650"/>
                      <a:gd name="connsiteY25" fmla="*/ 519118 h 599144"/>
                      <a:gd name="connsiteX26" fmla="*/ 80610 w 449650"/>
                      <a:gd name="connsiteY26" fmla="*/ 501684 h 599144"/>
                      <a:gd name="connsiteX27" fmla="*/ 92509 w 449650"/>
                      <a:gd name="connsiteY27" fmla="*/ 491197 h 599144"/>
                      <a:gd name="connsiteX28" fmla="*/ 75623 w 449650"/>
                      <a:gd name="connsiteY28" fmla="*/ 449359 h 599144"/>
                      <a:gd name="connsiteX29" fmla="*/ 112997 w 449650"/>
                      <a:gd name="connsiteY29" fmla="*/ 399527 h 599144"/>
                      <a:gd name="connsiteX30" fmla="*/ 150370 w 449650"/>
                      <a:gd name="connsiteY30" fmla="*/ 436900 h 599144"/>
                      <a:gd name="connsiteX31" fmla="*/ 125624 w 449650"/>
                      <a:gd name="connsiteY31" fmla="*/ 491014 h 599144"/>
                      <a:gd name="connsiteX32" fmla="*/ 138033 w 449650"/>
                      <a:gd name="connsiteY32" fmla="*/ 499189 h 599144"/>
                      <a:gd name="connsiteX33" fmla="*/ 151999 w 449650"/>
                      <a:gd name="connsiteY33" fmla="*/ 474456 h 599144"/>
                      <a:gd name="connsiteX34" fmla="*/ 175286 w 449650"/>
                      <a:gd name="connsiteY34" fmla="*/ 449358 h 599144"/>
                      <a:gd name="connsiteX35" fmla="*/ 197087 w 449650"/>
                      <a:gd name="connsiteY35" fmla="*/ 479383 h 599144"/>
                      <a:gd name="connsiteX36" fmla="*/ 203194 w 449650"/>
                      <a:gd name="connsiteY36" fmla="*/ 497461 h 599144"/>
                      <a:gd name="connsiteX37" fmla="*/ 253756 w 449650"/>
                      <a:gd name="connsiteY37" fmla="*/ 452934 h 599144"/>
                      <a:gd name="connsiteX38" fmla="*/ 271372 w 449650"/>
                      <a:gd name="connsiteY38" fmla="*/ 453080 h 599144"/>
                      <a:gd name="connsiteX39" fmla="*/ 271226 w 449650"/>
                      <a:gd name="connsiteY39" fmla="*/ 470698 h 599144"/>
                      <a:gd name="connsiteX40" fmla="*/ 362153 w 449650"/>
                      <a:gd name="connsiteY40" fmla="*/ 374612 h 599144"/>
                      <a:gd name="connsiteX41" fmla="*/ 187744 w 449650"/>
                      <a:gd name="connsiteY41" fmla="*/ 374612 h 599144"/>
                      <a:gd name="connsiteX42" fmla="*/ 175286 w 449650"/>
                      <a:gd name="connsiteY42" fmla="*/ 362153 h 599144"/>
                      <a:gd name="connsiteX43" fmla="*/ 187744 w 449650"/>
                      <a:gd name="connsiteY43" fmla="*/ 349695 h 599144"/>
                      <a:gd name="connsiteX44" fmla="*/ 362153 w 449650"/>
                      <a:gd name="connsiteY44" fmla="*/ 349695 h 599144"/>
                      <a:gd name="connsiteX45" fmla="*/ 374612 w 449650"/>
                      <a:gd name="connsiteY45" fmla="*/ 362153 h 599144"/>
                      <a:gd name="connsiteX46" fmla="*/ 362153 w 449650"/>
                      <a:gd name="connsiteY46" fmla="*/ 374612 h 599144"/>
                      <a:gd name="connsiteX47" fmla="*/ 362153 w 449650"/>
                      <a:gd name="connsiteY47" fmla="*/ 299864 h 599144"/>
                      <a:gd name="connsiteX48" fmla="*/ 88081 w 449650"/>
                      <a:gd name="connsiteY48" fmla="*/ 299864 h 599144"/>
                      <a:gd name="connsiteX49" fmla="*/ 75623 w 449650"/>
                      <a:gd name="connsiteY49" fmla="*/ 287406 h 599144"/>
                      <a:gd name="connsiteX50" fmla="*/ 88081 w 449650"/>
                      <a:gd name="connsiteY50" fmla="*/ 274948 h 599144"/>
                      <a:gd name="connsiteX51" fmla="*/ 362155 w 449650"/>
                      <a:gd name="connsiteY51" fmla="*/ 274948 h 599144"/>
                      <a:gd name="connsiteX52" fmla="*/ 374613 w 449650"/>
                      <a:gd name="connsiteY52" fmla="*/ 287406 h 599144"/>
                      <a:gd name="connsiteX53" fmla="*/ 362153 w 449650"/>
                      <a:gd name="connsiteY53" fmla="*/ 299864 h 599144"/>
                      <a:gd name="connsiteX54" fmla="*/ 362153 w 449650"/>
                      <a:gd name="connsiteY54" fmla="*/ 225117 h 599144"/>
                      <a:gd name="connsiteX55" fmla="*/ 88081 w 449650"/>
                      <a:gd name="connsiteY55" fmla="*/ 225117 h 599144"/>
                      <a:gd name="connsiteX56" fmla="*/ 75623 w 449650"/>
                      <a:gd name="connsiteY56" fmla="*/ 212659 h 599144"/>
                      <a:gd name="connsiteX57" fmla="*/ 88081 w 449650"/>
                      <a:gd name="connsiteY57" fmla="*/ 200201 h 599144"/>
                      <a:gd name="connsiteX58" fmla="*/ 362155 w 449650"/>
                      <a:gd name="connsiteY58" fmla="*/ 200201 h 599144"/>
                      <a:gd name="connsiteX59" fmla="*/ 374613 w 449650"/>
                      <a:gd name="connsiteY59" fmla="*/ 212659 h 599144"/>
                      <a:gd name="connsiteX60" fmla="*/ 362153 w 449650"/>
                      <a:gd name="connsiteY60" fmla="*/ 225117 h 599144"/>
                      <a:gd name="connsiteX61" fmla="*/ 349696 w 449650"/>
                      <a:gd name="connsiteY61" fmla="*/ 125455 h 599144"/>
                      <a:gd name="connsiteX62" fmla="*/ 324781 w 449650"/>
                      <a:gd name="connsiteY62" fmla="*/ 100540 h 599144"/>
                      <a:gd name="connsiteX63" fmla="*/ 324781 w 449650"/>
                      <a:gd name="connsiteY63" fmla="*/ 43408 h 599144"/>
                      <a:gd name="connsiteX64" fmla="*/ 406828 w 449650"/>
                      <a:gd name="connsiteY64" fmla="*/ 125455 h 599144"/>
                      <a:gd name="connsiteX65" fmla="*/ 349696 w 449650"/>
                      <a:gd name="connsiteY65" fmla="*/ 125455 h 59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49650" h="599144">
                        <a:moveTo>
                          <a:pt x="445694" y="129089"/>
                        </a:moveTo>
                        <a:lnTo>
                          <a:pt x="321145" y="4541"/>
                        </a:lnTo>
                        <a:cubicBezTo>
                          <a:pt x="318890" y="2279"/>
                          <a:pt x="315773" y="876"/>
                          <a:pt x="312323" y="876"/>
                        </a:cubicBezTo>
                        <a:lnTo>
                          <a:pt x="50708" y="876"/>
                        </a:lnTo>
                        <a:cubicBezTo>
                          <a:pt x="23237" y="876"/>
                          <a:pt x="876" y="23224"/>
                          <a:pt x="876" y="50708"/>
                        </a:cubicBezTo>
                        <a:lnTo>
                          <a:pt x="876" y="549022"/>
                        </a:lnTo>
                        <a:cubicBezTo>
                          <a:pt x="876" y="576505"/>
                          <a:pt x="23237" y="598853"/>
                          <a:pt x="50708" y="598853"/>
                        </a:cubicBezTo>
                        <a:lnTo>
                          <a:pt x="399528" y="598853"/>
                        </a:lnTo>
                        <a:cubicBezTo>
                          <a:pt x="426998" y="598853"/>
                          <a:pt x="449359" y="576505"/>
                          <a:pt x="449359" y="549021"/>
                        </a:cubicBezTo>
                        <a:lnTo>
                          <a:pt x="449359" y="137912"/>
                        </a:lnTo>
                        <a:cubicBezTo>
                          <a:pt x="449359" y="134462"/>
                          <a:pt x="447956" y="131345"/>
                          <a:pt x="445694" y="129089"/>
                        </a:cubicBezTo>
                        <a:close/>
                        <a:moveTo>
                          <a:pt x="88081" y="125455"/>
                        </a:moveTo>
                        <a:lnTo>
                          <a:pt x="237576" y="125455"/>
                        </a:lnTo>
                        <a:cubicBezTo>
                          <a:pt x="244462" y="125455"/>
                          <a:pt x="250034" y="131027"/>
                          <a:pt x="250034" y="137913"/>
                        </a:cubicBezTo>
                        <a:cubicBezTo>
                          <a:pt x="250034" y="144799"/>
                          <a:pt x="244462" y="150371"/>
                          <a:pt x="237576" y="150371"/>
                        </a:cubicBezTo>
                        <a:lnTo>
                          <a:pt x="88081" y="150371"/>
                        </a:lnTo>
                        <a:cubicBezTo>
                          <a:pt x="81195" y="150371"/>
                          <a:pt x="75623" y="144799"/>
                          <a:pt x="75623" y="137913"/>
                        </a:cubicBezTo>
                        <a:cubicBezTo>
                          <a:pt x="75623" y="131027"/>
                          <a:pt x="81195" y="125455"/>
                          <a:pt x="88081" y="125455"/>
                        </a:cubicBezTo>
                        <a:close/>
                        <a:moveTo>
                          <a:pt x="271226" y="470698"/>
                        </a:moveTo>
                        <a:cubicBezTo>
                          <a:pt x="216991" y="524106"/>
                          <a:pt x="204362" y="524106"/>
                          <a:pt x="200202" y="524106"/>
                        </a:cubicBezTo>
                        <a:cubicBezTo>
                          <a:pt x="184727" y="524106"/>
                          <a:pt x="179179" y="506344"/>
                          <a:pt x="173437" y="487316"/>
                        </a:cubicBezTo>
                        <a:cubicBezTo>
                          <a:pt x="164750" y="504945"/>
                          <a:pt x="154750" y="524106"/>
                          <a:pt x="137912" y="524106"/>
                        </a:cubicBezTo>
                        <a:cubicBezTo>
                          <a:pt x="129249" y="524106"/>
                          <a:pt x="118884" y="518401"/>
                          <a:pt x="109127" y="509714"/>
                        </a:cubicBezTo>
                        <a:cubicBezTo>
                          <a:pt x="104480" y="514336"/>
                          <a:pt x="99856" y="518388"/>
                          <a:pt x="95550" y="521612"/>
                        </a:cubicBezTo>
                        <a:cubicBezTo>
                          <a:pt x="93311" y="523292"/>
                          <a:pt x="90683" y="524106"/>
                          <a:pt x="88080" y="524106"/>
                        </a:cubicBezTo>
                        <a:cubicBezTo>
                          <a:pt x="84309" y="524106"/>
                          <a:pt x="80561" y="522390"/>
                          <a:pt x="78104" y="519118"/>
                        </a:cubicBezTo>
                        <a:cubicBezTo>
                          <a:pt x="73991" y="513619"/>
                          <a:pt x="75110" y="505808"/>
                          <a:pt x="80610" y="501684"/>
                        </a:cubicBezTo>
                        <a:cubicBezTo>
                          <a:pt x="84552" y="498715"/>
                          <a:pt x="88567" y="495139"/>
                          <a:pt x="92509" y="491197"/>
                        </a:cubicBezTo>
                        <a:cubicBezTo>
                          <a:pt x="82606" y="477535"/>
                          <a:pt x="75623" y="461963"/>
                          <a:pt x="75623" y="449359"/>
                        </a:cubicBezTo>
                        <a:cubicBezTo>
                          <a:pt x="75623" y="420927"/>
                          <a:pt x="98301" y="399527"/>
                          <a:pt x="112997" y="399527"/>
                        </a:cubicBezTo>
                        <a:cubicBezTo>
                          <a:pt x="127450" y="399527"/>
                          <a:pt x="150370" y="409674"/>
                          <a:pt x="150370" y="436900"/>
                        </a:cubicBezTo>
                        <a:cubicBezTo>
                          <a:pt x="150370" y="452764"/>
                          <a:pt x="139347" y="473288"/>
                          <a:pt x="125624" y="491014"/>
                        </a:cubicBezTo>
                        <a:cubicBezTo>
                          <a:pt x="130709" y="495759"/>
                          <a:pt x="135333" y="498909"/>
                          <a:pt x="138033" y="499189"/>
                        </a:cubicBezTo>
                        <a:cubicBezTo>
                          <a:pt x="140783" y="497255"/>
                          <a:pt x="148350" y="481853"/>
                          <a:pt x="151999" y="474456"/>
                        </a:cubicBezTo>
                        <a:cubicBezTo>
                          <a:pt x="159445" y="459346"/>
                          <a:pt x="164360" y="449358"/>
                          <a:pt x="175286" y="449358"/>
                        </a:cubicBezTo>
                        <a:cubicBezTo>
                          <a:pt x="188060" y="449358"/>
                          <a:pt x="192025" y="462606"/>
                          <a:pt x="197087" y="479383"/>
                        </a:cubicBezTo>
                        <a:cubicBezTo>
                          <a:pt x="198572" y="484358"/>
                          <a:pt x="201029" y="492558"/>
                          <a:pt x="203194" y="497461"/>
                        </a:cubicBezTo>
                        <a:cubicBezTo>
                          <a:pt x="212343" y="491280"/>
                          <a:pt x="235434" y="470963"/>
                          <a:pt x="253756" y="452934"/>
                        </a:cubicBezTo>
                        <a:cubicBezTo>
                          <a:pt x="258671" y="448128"/>
                          <a:pt x="266554" y="448152"/>
                          <a:pt x="271372" y="453080"/>
                        </a:cubicBezTo>
                        <a:cubicBezTo>
                          <a:pt x="276189" y="457984"/>
                          <a:pt x="276142" y="465867"/>
                          <a:pt x="271226" y="470698"/>
                        </a:cubicBezTo>
                        <a:close/>
                        <a:moveTo>
                          <a:pt x="362153" y="374612"/>
                        </a:moveTo>
                        <a:lnTo>
                          <a:pt x="187744" y="374612"/>
                        </a:lnTo>
                        <a:cubicBezTo>
                          <a:pt x="180858" y="374612"/>
                          <a:pt x="175286" y="369039"/>
                          <a:pt x="175286" y="362153"/>
                        </a:cubicBezTo>
                        <a:cubicBezTo>
                          <a:pt x="175286" y="355267"/>
                          <a:pt x="180858" y="349695"/>
                          <a:pt x="187744" y="349695"/>
                        </a:cubicBezTo>
                        <a:lnTo>
                          <a:pt x="362153" y="349695"/>
                        </a:lnTo>
                        <a:cubicBezTo>
                          <a:pt x="369039" y="349695"/>
                          <a:pt x="374612" y="355267"/>
                          <a:pt x="374612" y="362153"/>
                        </a:cubicBezTo>
                        <a:cubicBezTo>
                          <a:pt x="374612" y="369039"/>
                          <a:pt x="369039" y="374612"/>
                          <a:pt x="362153" y="374612"/>
                        </a:cubicBezTo>
                        <a:close/>
                        <a:moveTo>
                          <a:pt x="362153" y="299864"/>
                        </a:moveTo>
                        <a:lnTo>
                          <a:pt x="88081" y="299864"/>
                        </a:lnTo>
                        <a:cubicBezTo>
                          <a:pt x="81195" y="299864"/>
                          <a:pt x="75623" y="294292"/>
                          <a:pt x="75623" y="287406"/>
                        </a:cubicBezTo>
                        <a:cubicBezTo>
                          <a:pt x="75623" y="280520"/>
                          <a:pt x="81195" y="274948"/>
                          <a:pt x="88081" y="274948"/>
                        </a:cubicBezTo>
                        <a:lnTo>
                          <a:pt x="362155" y="274948"/>
                        </a:lnTo>
                        <a:cubicBezTo>
                          <a:pt x="369041" y="274948"/>
                          <a:pt x="374613" y="280520"/>
                          <a:pt x="374613" y="287406"/>
                        </a:cubicBezTo>
                        <a:cubicBezTo>
                          <a:pt x="374612" y="294292"/>
                          <a:pt x="369039" y="299864"/>
                          <a:pt x="362153" y="299864"/>
                        </a:cubicBezTo>
                        <a:close/>
                        <a:moveTo>
                          <a:pt x="362153" y="225117"/>
                        </a:moveTo>
                        <a:lnTo>
                          <a:pt x="88081" y="225117"/>
                        </a:lnTo>
                        <a:cubicBezTo>
                          <a:pt x="81195" y="225117"/>
                          <a:pt x="75623" y="219545"/>
                          <a:pt x="75623" y="212659"/>
                        </a:cubicBezTo>
                        <a:cubicBezTo>
                          <a:pt x="75623" y="205773"/>
                          <a:pt x="81195" y="200201"/>
                          <a:pt x="88081" y="200201"/>
                        </a:cubicBezTo>
                        <a:lnTo>
                          <a:pt x="362155" y="200201"/>
                        </a:lnTo>
                        <a:cubicBezTo>
                          <a:pt x="369041" y="200201"/>
                          <a:pt x="374613" y="205773"/>
                          <a:pt x="374613" y="212659"/>
                        </a:cubicBezTo>
                        <a:cubicBezTo>
                          <a:pt x="374612" y="219545"/>
                          <a:pt x="369039" y="225117"/>
                          <a:pt x="362153" y="225117"/>
                        </a:cubicBezTo>
                        <a:close/>
                        <a:moveTo>
                          <a:pt x="349696" y="125455"/>
                        </a:moveTo>
                        <a:cubicBezTo>
                          <a:pt x="335949" y="125455"/>
                          <a:pt x="324781" y="114274"/>
                          <a:pt x="324781" y="100540"/>
                        </a:cubicBezTo>
                        <a:lnTo>
                          <a:pt x="324781" y="43408"/>
                        </a:lnTo>
                        <a:lnTo>
                          <a:pt x="406828" y="125455"/>
                        </a:lnTo>
                        <a:lnTo>
                          <a:pt x="349696" y="125455"/>
                        </a:lnTo>
                        <a:close/>
                      </a:path>
                    </a:pathLst>
                  </a:custGeom>
                  <a:grpFill/>
                  <a:ln w="9525"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sp>
                <p:nvSpPr>
                  <p:cNvPr id="479" name="Forma libre 303">
                    <a:extLst>
                      <a:ext uri="{FF2B5EF4-FFF2-40B4-BE49-F238E27FC236}">
                        <a16:creationId xmlns:a16="http://schemas.microsoft.com/office/drawing/2014/main" id="{BD640150-9CB8-C2F4-D47B-FD451BC38967}"/>
                      </a:ext>
                    </a:extLst>
                  </p:cNvPr>
                  <p:cNvSpPr/>
                  <p:nvPr/>
                </p:nvSpPr>
                <p:spPr>
                  <a:xfrm>
                    <a:off x="6490081" y="688243"/>
                    <a:ext cx="25694" cy="47885"/>
                  </a:xfrm>
                  <a:custGeom>
                    <a:avLst/>
                    <a:gdLst>
                      <a:gd name="connsiteX0" fmla="*/ 13334 w 25694"/>
                      <a:gd name="connsiteY0" fmla="*/ 876 h 47884"/>
                      <a:gd name="connsiteX1" fmla="*/ 876 w 25694"/>
                      <a:gd name="connsiteY1" fmla="*/ 25791 h 47884"/>
                      <a:gd name="connsiteX2" fmla="*/ 9538 w 25694"/>
                      <a:gd name="connsiteY2" fmla="*/ 47885 h 47884"/>
                      <a:gd name="connsiteX3" fmla="*/ 25792 w 25694"/>
                      <a:gd name="connsiteY3" fmla="*/ 13334 h 47884"/>
                      <a:gd name="connsiteX4" fmla="*/ 13334 w 25694"/>
                      <a:gd name="connsiteY4" fmla="*/ 876 h 4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94" h="47884">
                        <a:moveTo>
                          <a:pt x="13334" y="876"/>
                        </a:moveTo>
                        <a:cubicBezTo>
                          <a:pt x="12020" y="1703"/>
                          <a:pt x="876" y="10597"/>
                          <a:pt x="876" y="25791"/>
                        </a:cubicBezTo>
                        <a:cubicBezTo>
                          <a:pt x="876" y="32166"/>
                          <a:pt x="4477" y="40172"/>
                          <a:pt x="9538" y="47885"/>
                        </a:cubicBezTo>
                        <a:cubicBezTo>
                          <a:pt x="19077" y="34685"/>
                          <a:pt x="25792" y="21278"/>
                          <a:pt x="25792" y="13334"/>
                        </a:cubicBezTo>
                        <a:cubicBezTo>
                          <a:pt x="25792" y="1472"/>
                          <a:pt x="15403" y="876"/>
                          <a:pt x="13334" y="876"/>
                        </a:cubicBezTo>
                        <a:close/>
                      </a:path>
                    </a:pathLst>
                  </a:custGeom>
                  <a:grpFill/>
                  <a:ln w="9525" cap="flat">
                    <a:noFill/>
                    <a:prstDash val="solid"/>
                    <a:miter/>
                  </a:ln>
                </p:spPr>
                <p:txBody>
                  <a:bodyPr rtlCol="0" anchor="ctr"/>
                  <a:lstStyle/>
                  <a:p>
                    <a:pPr defTabSz="914377">
                      <a:defRPr/>
                    </a:pPr>
                    <a:endParaRPr lang="es-MX" sz="1400" kern="0">
                      <a:solidFill>
                        <a:srgbClr val="000000"/>
                      </a:solidFill>
                      <a:latin typeface="Arial"/>
                      <a:cs typeface="Arial"/>
                      <a:sym typeface="Arial"/>
                    </a:endParaRPr>
                  </a:p>
                </p:txBody>
              </p:sp>
            </p:grpSp>
          </p:grpSp>
          <p:sp>
            <p:nvSpPr>
              <p:cNvPr id="452" name="Content Placeholder 18">
                <a:extLst>
                  <a:ext uri="{FF2B5EF4-FFF2-40B4-BE49-F238E27FC236}">
                    <a16:creationId xmlns:a16="http://schemas.microsoft.com/office/drawing/2014/main" id="{F14F990A-4082-5F14-C5E7-0EBE03B49D19}"/>
                  </a:ext>
                </a:extLst>
              </p:cNvPr>
              <p:cNvSpPr txBox="1">
                <a:spLocks/>
              </p:cNvSpPr>
              <p:nvPr/>
            </p:nvSpPr>
            <p:spPr>
              <a:xfrm>
                <a:off x="5295705" y="2871558"/>
                <a:ext cx="1226690" cy="126100"/>
              </a:xfrm>
              <a:prstGeom prst="rect">
                <a:avLst/>
              </a:prstGeom>
              <a:ln w="9525" cap="flat" cmpd="sng" algn="ctr">
                <a:noFill/>
                <a:prstDash val="solid"/>
                <a:round/>
                <a:headEnd type="none" w="med" len="med"/>
                <a:tailEnd type="none" w="med" len="med"/>
              </a:ln>
              <a:extLst>
                <a:ext uri="{91240B29-F687-4F45-9708-019B960494DF}">
                  <a14:hiddenLine xmlns:a14="http://schemas.microsoft.com/office/drawing/2010/main" w="9525" cap="flat" cmpd="sng" algn="ctr">
                    <a:solidFill>
                      <a:schemeClr val="tx2">
                        <a:lumMod val="100000"/>
                        <a:alpha val="0"/>
                      </a:schemeClr>
                    </a:solidFill>
                    <a:prstDash val="solid"/>
                    <a:round/>
                    <a:headEnd type="none" w="med" len="med"/>
                    <a:tailEnd type="none" w="med" len="med"/>
                  </a14:hiddenLine>
                </a:ext>
              </a:extLst>
            </p:spPr>
            <p:txBody>
              <a:bodyPr wrap="square" lIns="0" tIns="0" rIns="0" bIns="0">
                <a:spAutoFit/>
              </a:bodyPr>
              <a:lstStyle>
                <a:lvl1pPr marL="180000" indent="-180000" algn="l" defTabSz="914400" rtl="0" eaLnBrk="1" latinLnBrk="0" hangingPunct="1">
                  <a:lnSpc>
                    <a:spcPct val="90000"/>
                  </a:lnSpc>
                  <a:spcBef>
                    <a:spcPts val="1000"/>
                  </a:spcBef>
                  <a:buFont typeface="Wingdings" panose="05000000000000000000" pitchFamily="2" charset="2"/>
                  <a:buChar char="§"/>
                  <a:defRPr sz="1600" kern="1200" baseline="0">
                    <a:solidFill>
                      <a:schemeClr val="tx1"/>
                    </a:solidFill>
                    <a:latin typeface="+mn-lt"/>
                    <a:ea typeface="+mn-ea"/>
                    <a:cs typeface="+mn-cs"/>
                  </a:defRPr>
                </a:lvl1pPr>
                <a:lvl2pPr marL="360000" indent="-180000" algn="l" defTabSz="914400" rtl="0" eaLnBrk="1" latinLnBrk="0" hangingPunct="1">
                  <a:lnSpc>
                    <a:spcPct val="90000"/>
                  </a:lnSpc>
                  <a:spcBef>
                    <a:spcPts val="500"/>
                  </a:spcBef>
                  <a:buFont typeface="Wingdings" panose="05000000000000000000" pitchFamily="2" charset="2"/>
                  <a:buChar char="§"/>
                  <a:defRPr sz="1600" kern="1200">
                    <a:solidFill>
                      <a:schemeClr val="tx1"/>
                    </a:solidFill>
                    <a:latin typeface="+mn-lt"/>
                    <a:ea typeface="+mn-ea"/>
                    <a:cs typeface="+mn-cs"/>
                  </a:defRPr>
                </a:lvl2pPr>
                <a:lvl3pPr marL="540000" indent="-180000" algn="l" defTabSz="914400" rtl="0" eaLnBrk="1" latinLnBrk="0" hangingPunct="1">
                  <a:lnSpc>
                    <a:spcPct val="90000"/>
                  </a:lnSpc>
                  <a:spcBef>
                    <a:spcPts val="500"/>
                  </a:spcBef>
                  <a:buFont typeface="Wingdings" panose="05000000000000000000" pitchFamily="2" charset="2"/>
                  <a:buChar char="§"/>
                  <a:defRPr sz="1600" kern="1200">
                    <a:solidFill>
                      <a:schemeClr val="tx1"/>
                    </a:solidFill>
                    <a:latin typeface="+mn-lt"/>
                    <a:ea typeface="+mn-ea"/>
                    <a:cs typeface="+mn-cs"/>
                  </a:defRPr>
                </a:lvl3pPr>
                <a:lvl4pPr marL="720000" indent="-180000" algn="l" defTabSz="914400" rtl="0" eaLnBrk="1" latinLnBrk="0" hangingPunct="1">
                  <a:lnSpc>
                    <a:spcPct val="90000"/>
                  </a:lnSpc>
                  <a:spcBef>
                    <a:spcPts val="500"/>
                  </a:spcBef>
                  <a:buFont typeface="Wingdings" panose="05000000000000000000" pitchFamily="2" charset="2"/>
                  <a:buChar char="§"/>
                  <a:defRPr sz="1600" kern="1200">
                    <a:solidFill>
                      <a:schemeClr val="tx1"/>
                    </a:solidFill>
                    <a:latin typeface="+mn-lt"/>
                    <a:ea typeface="+mn-ea"/>
                    <a:cs typeface="+mn-cs"/>
                  </a:defRPr>
                </a:lvl4pPr>
                <a:lvl5pPr marL="900000" indent="-180000" algn="l" defTabSz="914400" rtl="0" eaLnBrk="1" latinLnBrk="0" hangingPunct="1">
                  <a:lnSpc>
                    <a:spcPct val="90000"/>
                  </a:lnSpc>
                  <a:spcBef>
                    <a:spcPts val="500"/>
                  </a:spcBef>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914377">
                  <a:lnSpc>
                    <a:spcPct val="100000"/>
                  </a:lnSpc>
                  <a:spcBef>
                    <a:spcPts val="0"/>
                  </a:spcBef>
                  <a:buClr>
                    <a:srgbClr val="00146D"/>
                  </a:buClr>
                  <a:buNone/>
                  <a:defRPr/>
                </a:pPr>
                <a:r>
                  <a:rPr lang="en-GB" sz="200">
                    <a:solidFill>
                      <a:srgbClr val="18AC4C"/>
                    </a:solidFill>
                    <a:latin typeface="Arial"/>
                    <a:sym typeface="Arial"/>
                  </a:rPr>
                  <a:t>BATTERY PASS</a:t>
                </a:r>
              </a:p>
              <a:p>
                <a:pPr marL="0" indent="0" defTabSz="914377">
                  <a:lnSpc>
                    <a:spcPct val="100000"/>
                  </a:lnSpc>
                  <a:spcBef>
                    <a:spcPts val="0"/>
                  </a:spcBef>
                  <a:buClr>
                    <a:srgbClr val="00146D"/>
                  </a:buClr>
                  <a:buNone/>
                  <a:defRPr/>
                </a:pPr>
                <a:r>
                  <a:rPr lang="en-GB" sz="200" i="1">
                    <a:solidFill>
                      <a:srgbClr val="18AC4C"/>
                    </a:solidFill>
                    <a:latin typeface="Arial"/>
                    <a:sym typeface="Arial"/>
                  </a:rPr>
                  <a:t>N</a:t>
                </a:r>
                <a:r>
                  <a:rPr lang="en-GB" sz="200" i="1" baseline="30000">
                    <a:solidFill>
                      <a:srgbClr val="18AC4C"/>
                    </a:solidFill>
                    <a:latin typeface="Arial"/>
                    <a:sym typeface="Arial"/>
                  </a:rPr>
                  <a:t>o</a:t>
                </a:r>
                <a:r>
                  <a:rPr lang="en-GB" sz="200" i="1">
                    <a:solidFill>
                      <a:srgbClr val="18AC4C"/>
                    </a:solidFill>
                    <a:latin typeface="Arial"/>
                    <a:sym typeface="Arial"/>
                  </a:rPr>
                  <a:t>- SZ41621956</a:t>
                </a:r>
              </a:p>
            </p:txBody>
          </p:sp>
        </p:grpSp>
      </p:grpSp>
      <p:sp>
        <p:nvSpPr>
          <p:cNvPr id="10" name="Textfeld 9">
            <a:extLst>
              <a:ext uri="{FF2B5EF4-FFF2-40B4-BE49-F238E27FC236}">
                <a16:creationId xmlns:a16="http://schemas.microsoft.com/office/drawing/2014/main" id="{BE398C2D-F834-44E8-B9A4-699C53BD1841}"/>
              </a:ext>
            </a:extLst>
          </p:cNvPr>
          <p:cNvSpPr txBox="1"/>
          <p:nvPr/>
        </p:nvSpPr>
        <p:spPr>
          <a:xfrm>
            <a:off x="2351584" y="5924482"/>
            <a:ext cx="7749865" cy="862506"/>
          </a:xfrm>
          <a:prstGeom prst="roundRect">
            <a:avLst/>
          </a:prstGeom>
          <a:noFill/>
          <a:ln w="19050">
            <a:solidFill>
              <a:schemeClr val="accent1"/>
            </a:solidFill>
          </a:ln>
        </p:spPr>
        <p:txBody>
          <a:bodyPr wrap="square" lIns="121920" tIns="60960" rIns="121920" bIns="60960" rtlCol="0" anchor="ctr">
            <a:spAutoFit/>
          </a:bodyPr>
          <a:lstStyle/>
          <a:p>
            <a:pPr algn="ctr" defTabSz="914377">
              <a:defRPr/>
            </a:pPr>
            <a:r>
              <a:rPr lang="de-DE" sz="2133" dirty="0">
                <a:solidFill>
                  <a:srgbClr val="2C50A0"/>
                </a:solidFill>
                <a:latin typeface="Rambla"/>
              </a:rPr>
              <a:t>Der Digitale Produktpass (DPP) ist eine logische Konsequenz der Digitalisierung der Qualitätsinfrastruktur</a:t>
            </a:r>
          </a:p>
        </p:txBody>
      </p:sp>
      <p:sp>
        <p:nvSpPr>
          <p:cNvPr id="6" name="Rechteck: abgerundete Ecken 5">
            <a:extLst>
              <a:ext uri="{FF2B5EF4-FFF2-40B4-BE49-F238E27FC236}">
                <a16:creationId xmlns:a16="http://schemas.microsoft.com/office/drawing/2014/main" id="{7A607353-6A40-5232-DA07-3D22BC9C2AE8}"/>
              </a:ext>
            </a:extLst>
          </p:cNvPr>
          <p:cNvSpPr/>
          <p:nvPr/>
        </p:nvSpPr>
        <p:spPr>
          <a:xfrm>
            <a:off x="2351583" y="5924408"/>
            <a:ext cx="7757615" cy="862648"/>
          </a:xfrm>
          <a:prstGeom prst="round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de-DE" sz="2400">
              <a:solidFill>
                <a:srgbClr val="FFFFFF"/>
              </a:solidFill>
              <a:latin typeface="Calibri"/>
            </a:endParaRPr>
          </a:p>
        </p:txBody>
      </p:sp>
      <p:sp>
        <p:nvSpPr>
          <p:cNvPr id="506" name="Textfeld 505">
            <a:extLst>
              <a:ext uri="{FF2B5EF4-FFF2-40B4-BE49-F238E27FC236}">
                <a16:creationId xmlns:a16="http://schemas.microsoft.com/office/drawing/2014/main" id="{7EE554BC-FB16-8DC2-8AA7-7C0D5E110CE9}"/>
              </a:ext>
            </a:extLst>
          </p:cNvPr>
          <p:cNvSpPr txBox="1"/>
          <p:nvPr/>
        </p:nvSpPr>
        <p:spPr>
          <a:xfrm>
            <a:off x="161960" y="420115"/>
            <a:ext cx="7757616" cy="862506"/>
          </a:xfrm>
          <a:prstGeom prst="roundRect">
            <a:avLst/>
          </a:prstGeom>
          <a:noFill/>
          <a:ln w="57150">
            <a:solidFill>
              <a:srgbClr val="00B050"/>
            </a:solidFill>
          </a:ln>
        </p:spPr>
        <p:txBody>
          <a:bodyPr wrap="square" lIns="121920" tIns="60960" rIns="121920" bIns="60960" rtlCol="0" anchor="ctr">
            <a:spAutoFit/>
          </a:bodyPr>
          <a:lstStyle/>
          <a:p>
            <a:pPr algn="ctr" defTabSz="914377">
              <a:defRPr/>
            </a:pPr>
            <a:r>
              <a:rPr lang="de-DE" sz="2133" dirty="0">
                <a:solidFill>
                  <a:srgbClr val="2C50A0"/>
                </a:solidFill>
                <a:latin typeface="Rambla"/>
              </a:rPr>
              <a:t>Die Digitalisierung der internationalen Qualitätsinfrastruktur ist eine Voraussetzung für den Digitalen Produktpass.</a:t>
            </a:r>
          </a:p>
        </p:txBody>
      </p:sp>
      <p:sp>
        <p:nvSpPr>
          <p:cNvPr id="509" name="Textfeld 508">
            <a:extLst>
              <a:ext uri="{FF2B5EF4-FFF2-40B4-BE49-F238E27FC236}">
                <a16:creationId xmlns:a16="http://schemas.microsoft.com/office/drawing/2014/main" id="{934B8F8E-CD04-8A5C-7FE0-82374E410A0A}"/>
              </a:ext>
            </a:extLst>
          </p:cNvPr>
          <p:cNvSpPr txBox="1"/>
          <p:nvPr/>
        </p:nvSpPr>
        <p:spPr>
          <a:xfrm>
            <a:off x="0" y="0"/>
            <a:ext cx="12420600" cy="6858000"/>
          </a:xfrm>
          <a:prstGeom prst="rect">
            <a:avLst/>
          </a:prstGeom>
          <a:solidFill>
            <a:schemeClr val="bg1">
              <a:alpha val="80000"/>
            </a:schemeClr>
          </a:solidFill>
        </p:spPr>
        <p:txBody>
          <a:bodyPr wrap="square" lIns="336000" tIns="288000" rIns="144000">
            <a:noAutofit/>
          </a:bodyPr>
          <a:lstStyle/>
          <a:p>
            <a:pPr defTabSz="1219170">
              <a:defRPr/>
            </a:pPr>
            <a:endParaRPr lang="de-DE" sz="3200" dirty="0">
              <a:solidFill>
                <a:srgbClr val="000000"/>
              </a:solidFill>
              <a:latin typeface="Calibri"/>
            </a:endParaRPr>
          </a:p>
        </p:txBody>
      </p:sp>
      <p:sp>
        <p:nvSpPr>
          <p:cNvPr id="510" name="Titel 1">
            <a:extLst>
              <a:ext uri="{FF2B5EF4-FFF2-40B4-BE49-F238E27FC236}">
                <a16:creationId xmlns:a16="http://schemas.microsoft.com/office/drawing/2014/main" id="{AAA06BA9-D159-CDB6-B9CC-F88C49C2DA27}"/>
              </a:ext>
            </a:extLst>
          </p:cNvPr>
          <p:cNvSpPr txBox="1">
            <a:spLocks/>
          </p:cNvSpPr>
          <p:nvPr/>
        </p:nvSpPr>
        <p:spPr>
          <a:xfrm>
            <a:off x="-87415" y="355559"/>
            <a:ext cx="12071080" cy="2341469"/>
          </a:xfrm>
          <a:prstGeom prst="rect">
            <a:avLst/>
          </a:prstGeom>
        </p:spPr>
        <p:txBody>
          <a:bodyPr vert="horz" lIns="0" tIns="0" rIns="0" bIns="0" rtlCol="0" anchor="ctr" anchorCtr="0">
            <a:noAutofit/>
          </a:bodyPr>
          <a:lstStyle>
            <a:lvl1pPr algn="l" defTabSz="914400" rtl="0" eaLnBrk="1" latinLnBrk="0" hangingPunct="1">
              <a:lnSpc>
                <a:spcPts val="2500"/>
              </a:lnSpc>
              <a:spcBef>
                <a:spcPct val="0"/>
              </a:spcBef>
              <a:buNone/>
              <a:defRPr sz="2200" b="1" i="1" kern="1200" baseline="0">
                <a:solidFill>
                  <a:schemeClr val="tx2"/>
                </a:solidFill>
                <a:latin typeface="Rambla" panose="02000503000000020004" pitchFamily="2" charset="77"/>
                <a:ea typeface="Open Sans" panose="020B0606030504020204" pitchFamily="34" charset="0"/>
                <a:cs typeface="Open Sans" panose="020B0606030504020204" pitchFamily="34" charset="0"/>
              </a:defRPr>
            </a:lvl1pPr>
          </a:lstStyle>
          <a:p>
            <a:pPr marL="609585" indent="-609585" algn="ctr" defTabSz="1219170">
              <a:lnSpc>
                <a:spcPct val="100000"/>
              </a:lnSpc>
              <a:buFont typeface="Wingdings" panose="05000000000000000000" pitchFamily="2" charset="2"/>
              <a:buChar char="à"/>
              <a:defRPr/>
            </a:pPr>
            <a:r>
              <a:rPr lang="de-DE" sz="4267" kern="0" dirty="0">
                <a:solidFill>
                  <a:srgbClr val="00B050"/>
                </a:solidFill>
                <a:latin typeface="Rambla"/>
                <a:ea typeface="Open Sans"/>
                <a:cs typeface="Open Sans"/>
                <a:sym typeface="Wingdings" panose="05000000000000000000" pitchFamily="2" charset="2"/>
              </a:rPr>
              <a:t>QI-Digital = ein (Hidden) </a:t>
            </a:r>
            <a:r>
              <a:rPr lang="de-DE" sz="4267" kern="0" dirty="0" err="1">
                <a:solidFill>
                  <a:srgbClr val="00B050"/>
                </a:solidFill>
                <a:latin typeface="Rambla"/>
                <a:ea typeface="Open Sans"/>
                <a:cs typeface="Open Sans"/>
                <a:sym typeface="Wingdings" panose="05000000000000000000" pitchFamily="2" charset="2"/>
              </a:rPr>
              <a:t>Enabler</a:t>
            </a:r>
            <a:r>
              <a:rPr lang="de-DE" sz="4267" kern="0" dirty="0">
                <a:solidFill>
                  <a:srgbClr val="00B050"/>
                </a:solidFill>
                <a:latin typeface="Rambla"/>
                <a:ea typeface="Open Sans"/>
                <a:cs typeface="Open Sans"/>
                <a:sym typeface="Wingdings" panose="05000000000000000000" pitchFamily="2" charset="2"/>
              </a:rPr>
              <a:t>*</a:t>
            </a:r>
            <a:br>
              <a:rPr lang="de-DE" sz="4267" kern="0" dirty="0">
                <a:solidFill>
                  <a:srgbClr val="00B050"/>
                </a:solidFill>
                <a:latin typeface="Rambla"/>
                <a:ea typeface="Open Sans"/>
                <a:cs typeface="Open Sans"/>
                <a:sym typeface="Wingdings" panose="05000000000000000000" pitchFamily="2" charset="2"/>
              </a:rPr>
            </a:br>
            <a:r>
              <a:rPr lang="de-DE" sz="4267" kern="0" dirty="0">
                <a:solidFill>
                  <a:srgbClr val="00B050"/>
                </a:solidFill>
                <a:latin typeface="Rambla"/>
                <a:ea typeface="Open Sans"/>
                <a:cs typeface="Open Sans"/>
                <a:sym typeface="Wingdings" panose="05000000000000000000" pitchFamily="2" charset="2"/>
              </a:rPr>
              <a:t>für die Umsetzung des DPP und für das Erreichen wirtschafts- und gesellschaftspolitischer Ziele</a:t>
            </a:r>
          </a:p>
        </p:txBody>
      </p:sp>
      <p:sp>
        <p:nvSpPr>
          <p:cNvPr id="511" name="Titel 1">
            <a:extLst>
              <a:ext uri="{FF2B5EF4-FFF2-40B4-BE49-F238E27FC236}">
                <a16:creationId xmlns:a16="http://schemas.microsoft.com/office/drawing/2014/main" id="{95C2E935-BD67-DCE6-B810-67235EE46537}"/>
              </a:ext>
            </a:extLst>
          </p:cNvPr>
          <p:cNvSpPr txBox="1">
            <a:spLocks/>
          </p:cNvSpPr>
          <p:nvPr/>
        </p:nvSpPr>
        <p:spPr>
          <a:xfrm>
            <a:off x="292676" y="5822857"/>
            <a:ext cx="12071080" cy="651481"/>
          </a:xfrm>
          <a:prstGeom prst="rect">
            <a:avLst/>
          </a:prstGeom>
        </p:spPr>
        <p:txBody>
          <a:bodyPr vert="horz" lIns="0" tIns="0" rIns="0" bIns="0" rtlCol="0" anchor="ctr" anchorCtr="0">
            <a:noAutofit/>
          </a:bodyPr>
          <a:lstStyle>
            <a:lvl1pPr algn="l" defTabSz="914400" rtl="0" eaLnBrk="1" latinLnBrk="0" hangingPunct="1">
              <a:lnSpc>
                <a:spcPts val="2500"/>
              </a:lnSpc>
              <a:spcBef>
                <a:spcPct val="0"/>
              </a:spcBef>
              <a:buNone/>
              <a:defRPr sz="2200" b="1" i="1" kern="1200" baseline="0">
                <a:solidFill>
                  <a:schemeClr val="tx2"/>
                </a:solidFill>
                <a:latin typeface="Rambla" panose="02000503000000020004" pitchFamily="2" charset="77"/>
                <a:ea typeface="Open Sans" panose="020B0606030504020204" pitchFamily="34" charset="0"/>
                <a:cs typeface="Open Sans" panose="020B0606030504020204" pitchFamily="34" charset="0"/>
              </a:defRPr>
            </a:lvl1pPr>
          </a:lstStyle>
          <a:p>
            <a:pPr algn="ctr" defTabSz="1219170">
              <a:lnSpc>
                <a:spcPct val="100000"/>
              </a:lnSpc>
              <a:defRPr/>
            </a:pPr>
            <a:r>
              <a:rPr lang="de-DE" sz="2667" kern="0" dirty="0">
                <a:solidFill>
                  <a:srgbClr val="00B050"/>
                </a:solidFill>
                <a:latin typeface="Rambla"/>
                <a:ea typeface="Open Sans"/>
                <a:cs typeface="Open Sans"/>
                <a:sym typeface="Wingdings" panose="05000000000000000000" pitchFamily="2" charset="2"/>
              </a:rPr>
              <a:t>*Hidden </a:t>
            </a:r>
            <a:r>
              <a:rPr lang="de-DE" sz="2667" kern="0" dirty="0" err="1">
                <a:solidFill>
                  <a:srgbClr val="00B050"/>
                </a:solidFill>
                <a:latin typeface="Rambla"/>
                <a:ea typeface="Open Sans"/>
                <a:cs typeface="Open Sans"/>
                <a:sym typeface="Wingdings" panose="05000000000000000000" pitchFamily="2" charset="2"/>
              </a:rPr>
              <a:t>Enabler</a:t>
            </a:r>
            <a:r>
              <a:rPr lang="de-DE" sz="2667" kern="0" dirty="0">
                <a:solidFill>
                  <a:srgbClr val="00B050"/>
                </a:solidFill>
                <a:latin typeface="Rambla"/>
                <a:ea typeface="Open Sans"/>
                <a:cs typeface="Open Sans"/>
                <a:sym typeface="Wingdings" panose="05000000000000000000" pitchFamily="2" charset="2"/>
              </a:rPr>
              <a:t> oder kritischer Erfolgsfaktor</a:t>
            </a:r>
            <a:endParaRPr lang="de-DE" sz="4267" kern="0" dirty="0">
              <a:solidFill>
                <a:srgbClr val="00B050"/>
              </a:solidFill>
              <a:latin typeface="Rambla"/>
              <a:ea typeface="Open Sans"/>
              <a:cs typeface="Open Sans"/>
              <a:sym typeface="Wingdings" panose="05000000000000000000" pitchFamily="2" charset="2"/>
            </a:endParaRPr>
          </a:p>
        </p:txBody>
      </p:sp>
      <p:grpSp>
        <p:nvGrpSpPr>
          <p:cNvPr id="516" name="Gruppieren 515">
            <a:extLst>
              <a:ext uri="{FF2B5EF4-FFF2-40B4-BE49-F238E27FC236}">
                <a16:creationId xmlns:a16="http://schemas.microsoft.com/office/drawing/2014/main" id="{2BD75159-FC79-0EB2-D7A6-AC3A921797A5}"/>
              </a:ext>
            </a:extLst>
          </p:cNvPr>
          <p:cNvGrpSpPr/>
          <p:nvPr/>
        </p:nvGrpSpPr>
        <p:grpSpPr>
          <a:xfrm>
            <a:off x="2363183" y="3229881"/>
            <a:ext cx="3054859" cy="2327932"/>
            <a:chOff x="491018" y="3191391"/>
            <a:chExt cx="3659568" cy="2826123"/>
          </a:xfrm>
        </p:grpSpPr>
        <p:pic>
          <p:nvPicPr>
            <p:cNvPr id="513" name="Picture 3">
              <a:extLst>
                <a:ext uri="{FF2B5EF4-FFF2-40B4-BE49-F238E27FC236}">
                  <a16:creationId xmlns:a16="http://schemas.microsoft.com/office/drawing/2014/main" id="{788D521F-13DF-C139-CBE0-440CE86C8586}"/>
                </a:ext>
              </a:extLst>
            </p:cNvPr>
            <p:cNvPicPr>
              <a:picLocks noChangeAspect="1"/>
            </p:cNvPicPr>
            <p:nvPr/>
          </p:nvPicPr>
          <p:blipFill rotWithShape="1">
            <a:blip r:embed="rId11"/>
            <a:srcRect b="9443"/>
            <a:stretch/>
          </p:blipFill>
          <p:spPr>
            <a:xfrm>
              <a:off x="491018" y="3736510"/>
              <a:ext cx="3659568" cy="2281004"/>
            </a:xfrm>
            <a:prstGeom prst="rect">
              <a:avLst/>
            </a:prstGeom>
          </p:spPr>
        </p:pic>
        <p:pic>
          <p:nvPicPr>
            <p:cNvPr id="514" name="Grafik 513">
              <a:extLst>
                <a:ext uri="{FF2B5EF4-FFF2-40B4-BE49-F238E27FC236}">
                  <a16:creationId xmlns:a16="http://schemas.microsoft.com/office/drawing/2014/main" id="{C77A5D10-4D02-4801-7953-2579DB0EEF8F}"/>
                </a:ext>
              </a:extLst>
            </p:cNvPr>
            <p:cNvPicPr>
              <a:picLocks noChangeAspect="1"/>
            </p:cNvPicPr>
            <p:nvPr/>
          </p:nvPicPr>
          <p:blipFill>
            <a:blip r:embed="rId12"/>
            <a:stretch>
              <a:fillRect/>
            </a:stretch>
          </p:blipFill>
          <p:spPr>
            <a:xfrm>
              <a:off x="618831" y="3191391"/>
              <a:ext cx="3531755" cy="600639"/>
            </a:xfrm>
            <a:prstGeom prst="rect">
              <a:avLst/>
            </a:prstGeom>
          </p:spPr>
        </p:pic>
      </p:grpSp>
      <p:sp>
        <p:nvSpPr>
          <p:cNvPr id="515" name="Inhaltsplatzhalter 5">
            <a:extLst>
              <a:ext uri="{FF2B5EF4-FFF2-40B4-BE49-F238E27FC236}">
                <a16:creationId xmlns:a16="http://schemas.microsoft.com/office/drawing/2014/main" id="{DE880589-84CC-0970-8E65-DD3362668156}"/>
              </a:ext>
            </a:extLst>
          </p:cNvPr>
          <p:cNvSpPr txBox="1">
            <a:spLocks/>
          </p:cNvSpPr>
          <p:nvPr/>
        </p:nvSpPr>
        <p:spPr>
          <a:xfrm>
            <a:off x="5776063" y="3933993"/>
            <a:ext cx="8782556" cy="3521991"/>
          </a:xfrm>
          <a:prstGeom prst="rect">
            <a:avLst/>
          </a:prstGeom>
          <a:noFill/>
        </p:spPr>
        <p:txBody>
          <a:bodyPr vert="horz" lIns="0" tIns="0" rIns="0" bIns="0" rtlCol="0">
            <a:normAutofit/>
          </a:bodyPr>
          <a:lstStyle>
            <a:lvl1pPr marL="252000" indent="-252000" algn="l" defTabSz="914400" rtl="0" eaLnBrk="1" latinLnBrk="0" hangingPunct="1">
              <a:lnSpc>
                <a:spcPts val="1900"/>
              </a:lnSpc>
              <a:spcBef>
                <a:spcPts val="0"/>
              </a:spcBef>
              <a:buClr>
                <a:schemeClr val="accent1"/>
              </a:buClr>
              <a:buFont typeface="Arial" panose="020B0604020202020204" pitchFamily="34" charset="0"/>
              <a:buChar char="•"/>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1pPr>
            <a:lvl2pPr marL="504000" indent="-252000" algn="l" defTabSz="914400" rtl="0" eaLnBrk="1" latinLnBrk="0" hangingPunct="1">
              <a:lnSpc>
                <a:spcPts val="1900"/>
              </a:lnSpc>
              <a:spcBef>
                <a:spcPts val="0"/>
              </a:spcBef>
              <a:buClr>
                <a:schemeClr val="accent1"/>
              </a:buClr>
              <a:buFont typeface="Arial" panose="020B0604020202020204" pitchFamily="34" charset="0"/>
              <a:buChar char="•"/>
              <a:tabLst/>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2pPr>
            <a:lvl3pPr marL="756000" indent="-252000" algn="l" defTabSz="914400" rtl="0" eaLnBrk="1" latinLnBrk="0" hangingPunct="1">
              <a:lnSpc>
                <a:spcPts val="1900"/>
              </a:lnSpc>
              <a:spcBef>
                <a:spcPts val="0"/>
              </a:spcBef>
              <a:buClr>
                <a:schemeClr val="accent1"/>
              </a:buClr>
              <a:buFont typeface="Arial" panose="020B0604020202020204" pitchFamily="34" charset="0"/>
              <a:buChar char="•"/>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3pPr>
            <a:lvl4pPr marL="1008000" indent="-252000" algn="l" defTabSz="914400" rtl="0" eaLnBrk="1" latinLnBrk="0" hangingPunct="1">
              <a:lnSpc>
                <a:spcPts val="1900"/>
              </a:lnSpc>
              <a:spcBef>
                <a:spcPts val="0"/>
              </a:spcBef>
              <a:buClr>
                <a:schemeClr val="accent1"/>
              </a:buClr>
              <a:buFont typeface="Arial" panose="020B0604020202020204" pitchFamily="34" charset="0"/>
              <a:buChar char="•"/>
              <a:tabLst/>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4pPr>
            <a:lvl5pPr marL="1260000" indent="-252000" algn="l" defTabSz="914400" rtl="0" eaLnBrk="1" latinLnBrk="0" hangingPunct="1">
              <a:lnSpc>
                <a:spcPts val="1900"/>
              </a:lnSpc>
              <a:spcBef>
                <a:spcPts val="0"/>
              </a:spcBef>
              <a:buClr>
                <a:schemeClr val="accent1"/>
              </a:buClr>
              <a:buFont typeface="Arial" panose="020B0604020202020204" pitchFamily="34" charset="0"/>
              <a:buChar char="•"/>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219170">
              <a:lnSpc>
                <a:spcPts val="2933"/>
              </a:lnSpc>
              <a:spcBef>
                <a:spcPts val="800"/>
              </a:spcBef>
              <a:buClr>
                <a:srgbClr val="2C50A0"/>
              </a:buClr>
              <a:buNone/>
              <a:defRPr/>
            </a:pPr>
            <a:r>
              <a:rPr lang="de-DE" sz="2667" b="1" dirty="0">
                <a:solidFill>
                  <a:srgbClr val="00B050"/>
                </a:solidFill>
              </a:rPr>
              <a:t>UN: Die Weiterentwicklung der QI zahlt</a:t>
            </a:r>
            <a:br>
              <a:rPr lang="de-DE" sz="2667" b="1" dirty="0">
                <a:solidFill>
                  <a:srgbClr val="00B050"/>
                </a:solidFill>
              </a:rPr>
            </a:br>
            <a:r>
              <a:rPr lang="de-DE" sz="2667" b="1" dirty="0">
                <a:solidFill>
                  <a:srgbClr val="00B050"/>
                </a:solidFill>
              </a:rPr>
              <a:t>auf 15 Ziele der </a:t>
            </a:r>
            <a:r>
              <a:rPr lang="de-DE" sz="2667" b="1" dirty="0" err="1">
                <a:solidFill>
                  <a:srgbClr val="00B050"/>
                </a:solidFill>
              </a:rPr>
              <a:t>Sustainable</a:t>
            </a:r>
            <a:r>
              <a:rPr lang="de-DE" sz="2667" b="1" dirty="0">
                <a:solidFill>
                  <a:srgbClr val="00B050"/>
                </a:solidFill>
              </a:rPr>
              <a:t> Goals ein. </a:t>
            </a:r>
          </a:p>
        </p:txBody>
      </p:sp>
    </p:spTree>
    <p:extLst>
      <p:ext uri="{BB962C8B-B14F-4D97-AF65-F5344CB8AC3E}">
        <p14:creationId xmlns:p14="http://schemas.microsoft.com/office/powerpoint/2010/main" val="3173940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6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8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0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69" grpId="0" animBg="1"/>
      <p:bldP spid="6" grpId="0" animBg="1"/>
      <p:bldP spid="506" grpId="0" animBg="1"/>
      <p:bldP spid="509" grpId="0" animBg="1"/>
      <p:bldP spid="510" grpId="0"/>
      <p:bldP spid="511" grpId="0"/>
      <p:bldP spid="51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658813" y="1884363"/>
            <a:ext cx="11101816" cy="3907271"/>
          </a:xfrm>
        </p:spPr>
        <p:txBody>
          <a:bodyPr numCol="1">
            <a:noAutofit/>
          </a:bodyPr>
          <a:lstStyle/>
          <a:p>
            <a:pPr marL="285744" indent="-285744">
              <a:spcBef>
                <a:spcPts val="1333"/>
              </a:spcBef>
              <a:defRPr/>
            </a:pPr>
            <a:r>
              <a:rPr lang="de-DE" altLang="de-DE" sz="1900" dirty="0">
                <a:latin typeface="Arial" pitchFamily="34" charset="0"/>
              </a:rPr>
              <a:t>(Grundlagen) DIN / DKE Normung</a:t>
            </a:r>
          </a:p>
          <a:p>
            <a:pPr marL="285744" indent="-285744">
              <a:spcBef>
                <a:spcPts val="1333"/>
              </a:spcBef>
              <a:defRPr/>
            </a:pPr>
            <a:r>
              <a:rPr lang="de-DE" altLang="de-DE" sz="1900" dirty="0">
                <a:latin typeface="Arial" pitchFamily="34" charset="0"/>
              </a:rPr>
              <a:t>(Grundlagen) Normung ein Element der Qualitätsinfrastruktur	(QI = Hidden Champion)</a:t>
            </a:r>
          </a:p>
          <a:p>
            <a:pPr marL="285744" indent="-285744">
              <a:spcBef>
                <a:spcPts val="1333"/>
              </a:spcBef>
              <a:defRPr/>
            </a:pPr>
            <a:r>
              <a:rPr lang="de-DE" altLang="de-DE" sz="1900" dirty="0">
                <a:latin typeface="Arial" pitchFamily="34" charset="0"/>
              </a:rPr>
              <a:t>EU-Politik fordert DPP als Tool für CE</a:t>
            </a:r>
          </a:p>
          <a:p>
            <a:pPr marL="285744" indent="-285744">
              <a:spcBef>
                <a:spcPts val="1333"/>
              </a:spcBef>
              <a:defRPr/>
            </a:pPr>
            <a:r>
              <a:rPr lang="de-DE" altLang="de-DE" sz="1900" dirty="0">
                <a:latin typeface="Arial" pitchFamily="34" charset="0"/>
              </a:rPr>
              <a:t>DPP - Was ist das? – Normung für das Big(</a:t>
            </a:r>
            <a:r>
              <a:rPr lang="de-DE" altLang="de-DE" sz="1900" dirty="0" err="1">
                <a:latin typeface="Arial" pitchFamily="34" charset="0"/>
              </a:rPr>
              <a:t>ger</a:t>
            </a:r>
            <a:r>
              <a:rPr lang="de-DE" altLang="de-DE" sz="1900" dirty="0">
                <a:latin typeface="Arial" pitchFamily="34" charset="0"/>
              </a:rPr>
              <a:t>) Picture</a:t>
            </a:r>
          </a:p>
          <a:p>
            <a:pPr marL="285744" indent="-285744">
              <a:spcBef>
                <a:spcPts val="1333"/>
              </a:spcBef>
              <a:defRPr/>
            </a:pPr>
            <a:r>
              <a:rPr lang="de-DE" altLang="de-DE" sz="1900" dirty="0">
                <a:latin typeface="Arial" pitchFamily="34" charset="0"/>
              </a:rPr>
              <a:t>DPP aktuell in der EU (Normung &amp; Politik)</a:t>
            </a:r>
          </a:p>
          <a:p>
            <a:pPr marL="285744" indent="-285744">
              <a:spcBef>
                <a:spcPts val="1333"/>
              </a:spcBef>
              <a:defRPr/>
            </a:pPr>
            <a:r>
              <a:rPr lang="de-DE" altLang="de-DE" sz="1900" dirty="0">
                <a:latin typeface="Arial" pitchFamily="34" charset="0"/>
              </a:rPr>
              <a:t>DPP ein Werkzeug der QI-Digital				(QI-Digital = </a:t>
            </a:r>
            <a:r>
              <a:rPr lang="de-DE" altLang="de-DE" sz="1900" dirty="0" err="1">
                <a:latin typeface="Arial" pitchFamily="34" charset="0"/>
              </a:rPr>
              <a:t>Enabler</a:t>
            </a:r>
            <a:r>
              <a:rPr lang="de-DE" altLang="de-DE" sz="1900" dirty="0">
                <a:latin typeface="Arial" pitchFamily="34" charset="0"/>
              </a:rPr>
              <a:t>)</a:t>
            </a:r>
          </a:p>
          <a:p>
            <a:pPr marL="285744" indent="-285744">
              <a:spcBef>
                <a:spcPts val="1333"/>
              </a:spcBef>
              <a:defRPr/>
            </a:pPr>
            <a:r>
              <a:rPr lang="de-DE" altLang="de-DE" sz="2400" b="1" dirty="0">
                <a:latin typeface="Arial" pitchFamily="34" charset="0"/>
              </a:rPr>
              <a:t>DPP – was daraus folgt – Normung für Digital / Data </a:t>
            </a:r>
            <a:r>
              <a:rPr lang="de-DE" altLang="de-DE" sz="2400" b="1" dirty="0" err="1">
                <a:latin typeface="Arial" pitchFamily="34" charset="0"/>
              </a:rPr>
              <a:t>Ecosystems</a:t>
            </a:r>
            <a:endParaRPr lang="de-DE" altLang="de-DE" sz="2400" b="1" dirty="0">
              <a:latin typeface="Arial" pitchFamily="34" charset="0"/>
            </a:endParaRPr>
          </a:p>
          <a:p>
            <a:pPr marL="285744" indent="-285744">
              <a:spcBef>
                <a:spcPts val="1333"/>
              </a:spcBef>
              <a:defRPr/>
            </a:pPr>
            <a:r>
              <a:rPr lang="de-DE" altLang="de-DE" sz="1900" dirty="0">
                <a:latin typeface="Arial" pitchFamily="34" charset="0"/>
              </a:rPr>
              <a:t>Internationale Transformation der QI 				(QI-Digital International = Lever) </a:t>
            </a:r>
          </a:p>
          <a:p>
            <a:pPr marL="285744" indent="-285744">
              <a:spcBef>
                <a:spcPts val="1333"/>
              </a:spcBef>
              <a:defRPr/>
            </a:pPr>
            <a:r>
              <a:rPr lang="de-DE" altLang="de-DE" sz="1900" dirty="0">
                <a:latin typeface="Arial" pitchFamily="34" charset="0"/>
              </a:rPr>
              <a:t>gemeinsam </a:t>
            </a:r>
            <a:r>
              <a:rPr lang="de-DE" altLang="de-DE" sz="1900" dirty="0" err="1">
                <a:latin typeface="Arial" pitchFamily="34" charset="0"/>
              </a:rPr>
              <a:t>window</a:t>
            </a:r>
            <a:r>
              <a:rPr lang="de-DE" altLang="de-DE" sz="1900" dirty="0">
                <a:latin typeface="Arial" pitchFamily="34" charset="0"/>
              </a:rPr>
              <a:t> </a:t>
            </a:r>
            <a:r>
              <a:rPr lang="de-DE" altLang="de-DE" sz="1900" dirty="0" err="1">
                <a:latin typeface="Arial" pitchFamily="34" charset="0"/>
              </a:rPr>
              <a:t>of</a:t>
            </a:r>
            <a:r>
              <a:rPr lang="de-DE" altLang="de-DE" sz="1900" dirty="0">
                <a:latin typeface="Arial" pitchFamily="34" charset="0"/>
              </a:rPr>
              <a:t> </a:t>
            </a:r>
            <a:r>
              <a:rPr lang="de-DE" altLang="de-DE" sz="1900" dirty="0" err="1">
                <a:latin typeface="Arial" pitchFamily="34" charset="0"/>
              </a:rPr>
              <a:t>opportunity</a:t>
            </a:r>
            <a:r>
              <a:rPr lang="de-DE" altLang="de-DE" sz="1900" dirty="0">
                <a:latin typeface="Arial" pitchFamily="34" charset="0"/>
              </a:rPr>
              <a:t> nutzen</a:t>
            </a: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p:txBody>
      </p:sp>
      <p:sp>
        <p:nvSpPr>
          <p:cNvPr id="4" name="Foliennummernplatzhalter 3"/>
          <p:cNvSpPr>
            <a:spLocks noGrp="1"/>
          </p:cNvSpPr>
          <p:nvPr>
            <p:ph type="sldNum" sz="quarter" idx="10"/>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fld id="{8B252499-9B54-4877-82BC-0DBF69578AC1}" type="slidenum">
              <a:rPr kumimoji="0" lang="en-US" sz="800" b="1" i="0" u="none" strike="noStrike" kern="1200" cap="none" spc="0" normalizeH="0" baseline="0" noProof="0">
                <a:ln>
                  <a:noFill/>
                </a:ln>
                <a:solidFill>
                  <a:srgbClr val="004164"/>
                </a:solidFill>
                <a:effectLst/>
                <a:uLnTx/>
                <a:uFillTx/>
                <a:latin typeface="Arial"/>
                <a:ea typeface="+mn-ea"/>
                <a:cs typeface="+mn-cs"/>
              </a:rPr>
              <a:pPr marL="0" marR="0" lvl="0" indent="0" algn="l" defTabSz="914377" rtl="0" eaLnBrk="1" fontAlgn="auto" latinLnBrk="0" hangingPunct="1">
                <a:lnSpc>
                  <a:spcPct val="100000"/>
                </a:lnSpc>
                <a:spcBef>
                  <a:spcPts val="0"/>
                </a:spcBef>
                <a:spcAft>
                  <a:spcPts val="0"/>
                </a:spcAft>
                <a:buClrTx/>
                <a:buSzTx/>
                <a:buFontTx/>
                <a:buNone/>
                <a:tabLst/>
                <a:defRPr/>
              </a:pPr>
              <a:t>51</a:t>
            </a:fld>
            <a:endParaRPr kumimoji="0" lang="en-US" sz="800" b="1" i="0" u="none" strike="noStrike" kern="1200" cap="none" spc="0" normalizeH="0" baseline="0" noProof="0" dirty="0">
              <a:ln>
                <a:noFill/>
              </a:ln>
              <a:solidFill>
                <a:srgbClr val="004164"/>
              </a:solidFill>
              <a:effectLst/>
              <a:uLnTx/>
              <a:uFillTx/>
              <a:latin typeface="Arial"/>
              <a:ea typeface="+mn-ea"/>
              <a:cs typeface="+mn-cs"/>
            </a:endParaRPr>
          </a:p>
        </p:txBody>
      </p:sp>
      <p:sp>
        <p:nvSpPr>
          <p:cNvPr id="5" name="Fußzeilenplatzhalter 4"/>
          <p:cNvSpPr>
            <a:spLocks noGrp="1"/>
          </p:cNvSpPr>
          <p:nvPr>
            <p:ph type="ftr" sz="quarter" idx="11"/>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4164"/>
                </a:solidFill>
                <a:effectLst/>
                <a:uLnTx/>
                <a:uFillTx/>
                <a:latin typeface="Arial"/>
                <a:ea typeface="+mn-ea"/>
                <a:cs typeface="+mn-cs"/>
              </a:rPr>
              <a:t>© 2023, DIN e. V.</a:t>
            </a:r>
          </a:p>
        </p:txBody>
      </p:sp>
      <p:sp>
        <p:nvSpPr>
          <p:cNvPr id="10" name="Titel 6">
            <a:extLst>
              <a:ext uri="{FF2B5EF4-FFF2-40B4-BE49-F238E27FC236}">
                <a16:creationId xmlns:a16="http://schemas.microsoft.com/office/drawing/2014/main" id="{77547210-F79C-265D-CAAC-6C420EB1E4B4}"/>
              </a:ext>
            </a:extLst>
          </p:cNvPr>
          <p:cNvSpPr>
            <a:spLocks noGrp="1"/>
          </p:cNvSpPr>
          <p:nvPr>
            <p:ph type="title"/>
          </p:nvPr>
        </p:nvSpPr>
        <p:spPr>
          <a:xfrm>
            <a:off x="658813" y="1042990"/>
            <a:ext cx="9856787" cy="471487"/>
          </a:xfrm>
        </p:spPr>
        <p:txBody>
          <a:bodyPr/>
          <a:lstStyle/>
          <a:p>
            <a:r>
              <a:rPr lang="de-DE" dirty="0"/>
              <a:t>Vortrag Stationen</a:t>
            </a:r>
            <a:endParaRPr lang="en-US" dirty="0"/>
          </a:p>
        </p:txBody>
      </p:sp>
      <p:sp>
        <p:nvSpPr>
          <p:cNvPr id="13" name="Textplatzhalter 7">
            <a:extLst>
              <a:ext uri="{FF2B5EF4-FFF2-40B4-BE49-F238E27FC236}">
                <a16:creationId xmlns:a16="http://schemas.microsoft.com/office/drawing/2014/main" id="{016B5BB6-844B-B3DF-F882-538E9B277946}"/>
              </a:ext>
            </a:extLst>
          </p:cNvPr>
          <p:cNvSpPr txBox="1">
            <a:spLocks/>
          </p:cNvSpPr>
          <p:nvPr/>
        </p:nvSpPr>
        <p:spPr>
          <a:xfrm>
            <a:off x="537949" y="737586"/>
            <a:ext cx="9974543" cy="291148"/>
          </a:xfrm>
          <a:prstGeom prst="rect">
            <a:avLst/>
          </a:prstGeom>
        </p:spPr>
        <p:txBody>
          <a:bodyPr anchor="b"/>
          <a:lstStyle>
            <a:lvl1pPr marL="0" indent="0" algn="l" defTabSz="685800" rtl="0" eaLnBrk="1" latinLnBrk="0" hangingPunct="1">
              <a:lnSpc>
                <a:spcPct val="90000"/>
              </a:lnSpc>
              <a:spcBef>
                <a:spcPts val="750"/>
              </a:spcBef>
              <a:buFont typeface="Wingdings" panose="05000000000000000000" pitchFamily="2" charset="2"/>
              <a:buNone/>
              <a:defRPr sz="1350" kern="1200">
                <a:solidFill>
                  <a:schemeClr val="tx1"/>
                </a:solidFill>
                <a:latin typeface="+mn-lt"/>
                <a:ea typeface="+mn-ea"/>
                <a:cs typeface="+mn-cs"/>
              </a:defRPr>
            </a:lvl1pPr>
            <a:lvl2pPr marL="201216" indent="-183356" algn="l" defTabSz="685800" rtl="0" eaLnBrk="1" latinLnBrk="0" hangingPunct="1">
              <a:lnSpc>
                <a:spcPct val="90000"/>
              </a:lnSpc>
              <a:spcBef>
                <a:spcPts val="375"/>
              </a:spcBef>
              <a:buFont typeface="Wingdings" panose="05000000000000000000" pitchFamily="2" charset="2"/>
              <a:buChar char="§"/>
              <a:defRPr sz="1350" kern="1200">
                <a:solidFill>
                  <a:schemeClr val="tx1"/>
                </a:solidFill>
                <a:latin typeface="+mn-lt"/>
                <a:ea typeface="+mn-ea"/>
                <a:cs typeface="+mn-cs"/>
              </a:defRPr>
            </a:lvl2pPr>
            <a:lvl3pPr marL="357188" indent="-150019" algn="l" defTabSz="685800" rtl="0" eaLnBrk="1" latinLnBrk="0" hangingPunct="1">
              <a:lnSpc>
                <a:spcPct val="90000"/>
              </a:lnSpc>
              <a:spcBef>
                <a:spcPts val="375"/>
              </a:spcBef>
              <a:buClr>
                <a:schemeClr val="tx1"/>
              </a:buClr>
              <a:buFont typeface="Arial" panose="020B0604020202020204" pitchFamily="34" charset="0"/>
              <a:buChar char="‒"/>
              <a:defRPr sz="1350" kern="1200">
                <a:solidFill>
                  <a:schemeClr val="tx1"/>
                </a:solidFill>
                <a:latin typeface="+mn-lt"/>
                <a:ea typeface="+mn-ea"/>
                <a:cs typeface="+mn-cs"/>
              </a:defRPr>
            </a:lvl3pPr>
            <a:lvl4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4pPr>
            <a:lvl5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Wingdings" panose="05000000000000000000" pitchFamily="2" charset="2"/>
              <a:buNone/>
              <a:tabLst/>
              <a:defRPr/>
            </a:pPr>
            <a:r>
              <a:rPr kumimoji="0" lang="de-DE" sz="1800" b="0" i="0" u="none" strike="noStrike" kern="1200" cap="none" spc="0" normalizeH="0" baseline="0" noProof="0" dirty="0">
                <a:ln>
                  <a:noFill/>
                </a:ln>
                <a:solidFill>
                  <a:srgbClr val="002060"/>
                </a:solidFill>
                <a:effectLst/>
                <a:uLnTx/>
                <a:uFillTx/>
                <a:latin typeface="Arial"/>
                <a:ea typeface="+mn-ea"/>
                <a:cs typeface="+mn-cs"/>
              </a:rPr>
              <a:t>DPP &amp; QI-Digital-</a:t>
            </a:r>
            <a:r>
              <a:rPr kumimoji="0" lang="de-DE" sz="1800" b="0" i="0" u="none" strike="noStrike" kern="1200" cap="none" spc="0" normalizeH="0" baseline="0" noProof="0" dirty="0" err="1">
                <a:ln>
                  <a:noFill/>
                </a:ln>
                <a:solidFill>
                  <a:srgbClr val="002060"/>
                </a:solidFill>
                <a:effectLst/>
                <a:uLnTx/>
                <a:uFillTx/>
                <a:latin typeface="Arial"/>
                <a:ea typeface="+mn-ea"/>
                <a:cs typeface="+mn-cs"/>
              </a:rPr>
              <a:t>Internatonial</a:t>
            </a:r>
            <a:r>
              <a:rPr kumimoji="0" lang="de-DE" sz="1800" b="0" i="0" u="none" strike="noStrike" kern="1200" cap="none" spc="0" normalizeH="0" baseline="0" noProof="0" dirty="0">
                <a:ln>
                  <a:noFill/>
                </a:ln>
                <a:solidFill>
                  <a:srgbClr val="002060"/>
                </a:solidFill>
                <a:effectLst/>
                <a:uLnTx/>
                <a:uFillTx/>
                <a:latin typeface="Arial"/>
                <a:ea typeface="+mn-ea"/>
                <a:cs typeface="+mn-cs"/>
              </a:rPr>
              <a:t> als </a:t>
            </a:r>
            <a:r>
              <a:rPr kumimoji="0" lang="de-DE" sz="1800" b="0" i="0" u="none" strike="noStrike" kern="1200" cap="none" spc="0" normalizeH="0" baseline="0" noProof="0" dirty="0" err="1">
                <a:ln>
                  <a:noFill/>
                </a:ln>
                <a:solidFill>
                  <a:srgbClr val="002060"/>
                </a:solidFill>
                <a:effectLst/>
                <a:uLnTx/>
                <a:uFillTx/>
                <a:latin typeface="Arial"/>
                <a:ea typeface="+mn-ea"/>
                <a:cs typeface="+mn-cs"/>
              </a:rPr>
              <a:t>window</a:t>
            </a:r>
            <a:r>
              <a:rPr kumimoji="0" lang="de-DE" sz="1800" b="0" i="0" u="none" strike="noStrike" kern="1200" cap="none" spc="0" normalizeH="0" baseline="0" noProof="0" dirty="0">
                <a:ln>
                  <a:noFill/>
                </a:ln>
                <a:solidFill>
                  <a:srgbClr val="002060"/>
                </a:solidFill>
                <a:effectLst/>
                <a:uLnTx/>
                <a:uFillTx/>
                <a:latin typeface="Arial"/>
                <a:ea typeface="+mn-ea"/>
                <a:cs typeface="+mn-cs"/>
              </a:rPr>
              <a:t> </a:t>
            </a:r>
            <a:r>
              <a:rPr kumimoji="0" lang="de-DE" sz="1800" b="0" i="0" u="none" strike="noStrike" kern="1200" cap="none" spc="0" normalizeH="0" baseline="0" noProof="0" dirty="0" err="1">
                <a:ln>
                  <a:noFill/>
                </a:ln>
                <a:solidFill>
                  <a:srgbClr val="002060"/>
                </a:solidFill>
                <a:effectLst/>
                <a:uLnTx/>
                <a:uFillTx/>
                <a:latin typeface="Arial"/>
                <a:ea typeface="+mn-ea"/>
                <a:cs typeface="+mn-cs"/>
              </a:rPr>
              <a:t>of</a:t>
            </a:r>
            <a:r>
              <a:rPr kumimoji="0" lang="de-DE" sz="1800" b="0" i="0" u="none" strike="noStrike" kern="1200" cap="none" spc="0" normalizeH="0" baseline="0" noProof="0" dirty="0">
                <a:ln>
                  <a:noFill/>
                </a:ln>
                <a:solidFill>
                  <a:srgbClr val="002060"/>
                </a:solidFill>
                <a:effectLst/>
                <a:uLnTx/>
                <a:uFillTx/>
                <a:latin typeface="Arial"/>
                <a:ea typeface="+mn-ea"/>
                <a:cs typeface="+mn-cs"/>
              </a:rPr>
              <a:t> </a:t>
            </a:r>
            <a:r>
              <a:rPr kumimoji="0" lang="de-DE" sz="1800" b="0" i="0" u="none" strike="noStrike" kern="1200" cap="none" spc="0" normalizeH="0" baseline="0" noProof="0" dirty="0" err="1">
                <a:ln>
                  <a:noFill/>
                </a:ln>
                <a:solidFill>
                  <a:srgbClr val="002060"/>
                </a:solidFill>
                <a:effectLst/>
                <a:uLnTx/>
                <a:uFillTx/>
                <a:latin typeface="Arial"/>
                <a:ea typeface="+mn-ea"/>
                <a:cs typeface="+mn-cs"/>
              </a:rPr>
              <a:t>opportunity</a:t>
            </a:r>
            <a:endParaRPr kumimoji="0" lang="en-US" sz="1800" b="0" i="0" u="none" strike="noStrike" kern="1200" cap="none" spc="0" normalizeH="0" baseline="0" noProof="0" dirty="0">
              <a:ln>
                <a:noFill/>
              </a:ln>
              <a:solidFill>
                <a:srgbClr val="002060"/>
              </a:solidFill>
              <a:effectLst/>
              <a:uLnTx/>
              <a:uFillTx/>
              <a:latin typeface="Arial"/>
              <a:ea typeface="+mn-ea"/>
              <a:cs typeface="+mn-cs"/>
            </a:endParaRPr>
          </a:p>
        </p:txBody>
      </p:sp>
    </p:spTree>
    <p:extLst>
      <p:ext uri="{BB962C8B-B14F-4D97-AF65-F5344CB8AC3E}">
        <p14:creationId xmlns:p14="http://schemas.microsoft.com/office/powerpoint/2010/main" val="3650549438"/>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81A827-F905-7286-42E2-09881E670406}"/>
              </a:ext>
            </a:extLst>
          </p:cNvPr>
          <p:cNvSpPr>
            <a:spLocks noGrp="1"/>
          </p:cNvSpPr>
          <p:nvPr>
            <p:ph type="title"/>
          </p:nvPr>
        </p:nvSpPr>
        <p:spPr/>
        <p:txBody>
          <a:bodyPr/>
          <a:lstStyle/>
          <a:p>
            <a:endParaRPr lang="de-DE"/>
          </a:p>
        </p:txBody>
      </p:sp>
      <p:sp>
        <p:nvSpPr>
          <p:cNvPr id="3" name="Foliennummernplatzhalter 2">
            <a:extLst>
              <a:ext uri="{FF2B5EF4-FFF2-40B4-BE49-F238E27FC236}">
                <a16:creationId xmlns:a16="http://schemas.microsoft.com/office/drawing/2014/main" id="{2F081F44-3FC6-0378-6400-9B6DE6501BD2}"/>
              </a:ext>
            </a:extLst>
          </p:cNvPr>
          <p:cNvSpPr>
            <a:spLocks noGrp="1"/>
          </p:cNvSpPr>
          <p:nvPr>
            <p:ph type="sldNum" sz="quarter" idx="10"/>
          </p:nvPr>
        </p:nvSpPr>
        <p:spPr/>
        <p:txBody>
          <a:bodyPr/>
          <a:lstStyle/>
          <a:p>
            <a:pPr defTabSz="1219140">
              <a:defRPr/>
            </a:pPr>
            <a:fld id="{8B252499-9B54-4877-82BC-0DBF69578AC1}" type="slidenum">
              <a:rPr lang="en-US">
                <a:solidFill>
                  <a:srgbClr val="5F5F5F"/>
                </a:solidFill>
                <a:latin typeface="Calibri" panose="020F0502020204030204"/>
              </a:rPr>
              <a:pPr defTabSz="1219140">
                <a:defRPr/>
              </a:pPr>
              <a:t>52</a:t>
            </a:fld>
            <a:endParaRPr lang="en-US" dirty="0">
              <a:solidFill>
                <a:srgbClr val="5F5F5F"/>
              </a:solidFill>
              <a:latin typeface="Calibri" panose="020F0502020204030204"/>
            </a:endParaRPr>
          </a:p>
        </p:txBody>
      </p:sp>
      <p:sp>
        <p:nvSpPr>
          <p:cNvPr id="5" name="Textplatzhalter 4">
            <a:extLst>
              <a:ext uri="{FF2B5EF4-FFF2-40B4-BE49-F238E27FC236}">
                <a16:creationId xmlns:a16="http://schemas.microsoft.com/office/drawing/2014/main" id="{27F5B5B6-25D0-504E-9F13-3ED98A30BDE4}"/>
              </a:ext>
            </a:extLst>
          </p:cNvPr>
          <p:cNvSpPr>
            <a:spLocks noGrp="1"/>
          </p:cNvSpPr>
          <p:nvPr>
            <p:ph type="body" sz="quarter" idx="12"/>
          </p:nvPr>
        </p:nvSpPr>
        <p:spPr/>
        <p:txBody>
          <a:bodyPr/>
          <a:lstStyle/>
          <a:p>
            <a:endParaRPr lang="de-DE"/>
          </a:p>
        </p:txBody>
      </p:sp>
      <p:pic>
        <p:nvPicPr>
          <p:cNvPr id="12" name="Grafik 11" descr="Ein Bild, das Text, Diagramm, Screenshot, Schrift enthält.&#10;&#10;Automatisch generierte Beschreibung">
            <a:extLst>
              <a:ext uri="{FF2B5EF4-FFF2-40B4-BE49-F238E27FC236}">
                <a16:creationId xmlns:a16="http://schemas.microsoft.com/office/drawing/2014/main" id="{4DEB740A-2F89-7225-61C6-0D1541331B26}"/>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t="80973"/>
          <a:stretch/>
        </p:blipFill>
        <p:spPr>
          <a:xfrm>
            <a:off x="1323775" y="5884740"/>
            <a:ext cx="9820000" cy="1050907"/>
          </a:xfrm>
          <a:prstGeom prst="rect">
            <a:avLst/>
          </a:prstGeom>
        </p:spPr>
      </p:pic>
      <p:pic>
        <p:nvPicPr>
          <p:cNvPr id="4" name="Grafik 3" descr="Ein Bild, das Text, Diagramm, Screenshot, Schrift enthält.&#10;&#10;Automatisch generierte Beschreibung">
            <a:extLst>
              <a:ext uri="{FF2B5EF4-FFF2-40B4-BE49-F238E27FC236}">
                <a16:creationId xmlns:a16="http://schemas.microsoft.com/office/drawing/2014/main" id="{D6813A1E-90B3-F414-FEEA-3C0DABD76D2B}"/>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l="23921" t="16061" r="1666" b="17959"/>
          <a:stretch/>
        </p:blipFill>
        <p:spPr>
          <a:xfrm>
            <a:off x="986210" y="743597"/>
            <a:ext cx="10390377" cy="5181680"/>
          </a:xfrm>
          <a:prstGeom prst="rect">
            <a:avLst/>
          </a:prstGeom>
        </p:spPr>
      </p:pic>
      <p:sp>
        <p:nvSpPr>
          <p:cNvPr id="7" name="Titel 2">
            <a:extLst>
              <a:ext uri="{FF2B5EF4-FFF2-40B4-BE49-F238E27FC236}">
                <a16:creationId xmlns:a16="http://schemas.microsoft.com/office/drawing/2014/main" id="{CE497ED9-518E-351E-0FED-674ABCBD4E03}"/>
              </a:ext>
            </a:extLst>
          </p:cNvPr>
          <p:cNvSpPr txBox="1">
            <a:spLocks/>
          </p:cNvSpPr>
          <p:nvPr/>
        </p:nvSpPr>
        <p:spPr bwMode="gray">
          <a:xfrm>
            <a:off x="402168" y="68627"/>
            <a:ext cx="11403496" cy="1102783"/>
          </a:xfrm>
          <a:prstGeom prst="rect">
            <a:avLst/>
          </a:prstGeom>
        </p:spPr>
        <p:txBody>
          <a:bodyPr vert="horz" lIns="0" tIns="0" rIns="0" bIns="0" rtlCol="0" anchor="t" anchorCtr="0">
            <a:noAutofit/>
          </a:bodyPr>
          <a:lstStyle>
            <a:lvl1pPr algn="l" defTabSz="914400" rtl="0" eaLnBrk="1" latinLnBrk="0" hangingPunct="1">
              <a:spcBef>
                <a:spcPct val="0"/>
              </a:spcBef>
              <a:buNone/>
              <a:defRPr sz="2000" b="1" kern="1200">
                <a:solidFill>
                  <a:schemeClr val="tx1"/>
                </a:solidFill>
                <a:latin typeface="+mj-lt"/>
                <a:ea typeface="+mj-ea"/>
                <a:cs typeface="+mj-cs"/>
              </a:defRPr>
            </a:lvl1pPr>
          </a:lstStyle>
          <a:p>
            <a:pPr defTabSz="1219170">
              <a:lnSpc>
                <a:spcPts val="2400"/>
              </a:lnSpc>
              <a:defRPr/>
            </a:pPr>
            <a:r>
              <a:rPr lang="de-DE" sz="2667" dirty="0">
                <a:solidFill>
                  <a:srgbClr val="5F5F5F"/>
                </a:solidFill>
                <a:latin typeface="Calibri" panose="020F0502020204030204"/>
              </a:rPr>
              <a:t>DPP – Datenfluss wird über den gesamten Lebenszyklus benötigt</a:t>
            </a:r>
            <a:br>
              <a:rPr lang="de-DE" sz="2667" dirty="0">
                <a:solidFill>
                  <a:srgbClr val="5F5F5F"/>
                </a:solidFill>
                <a:latin typeface="Calibri" panose="020F0502020204030204"/>
              </a:rPr>
            </a:br>
            <a:r>
              <a:rPr lang="de-DE" sz="2133" dirty="0">
                <a:solidFill>
                  <a:srgbClr val="5F5F5F"/>
                </a:solidFill>
                <a:latin typeface="Calibri" panose="020F0502020204030204"/>
              </a:rPr>
              <a:t>(exemplarisch vom </a:t>
            </a:r>
            <a:r>
              <a:rPr lang="de-DE" sz="2133" dirty="0" err="1">
                <a:solidFill>
                  <a:srgbClr val="5F5F5F"/>
                </a:solidFill>
                <a:latin typeface="Calibri" panose="020F0502020204030204"/>
              </a:rPr>
              <a:t>Battery</a:t>
            </a:r>
            <a:r>
              <a:rPr lang="de-DE" sz="2133" dirty="0">
                <a:solidFill>
                  <a:srgbClr val="5F5F5F"/>
                </a:solidFill>
                <a:latin typeface="Calibri" panose="020F0502020204030204"/>
              </a:rPr>
              <a:t> Pass Project, BMWK)</a:t>
            </a:r>
            <a:endParaRPr lang="de-DE" sz="2667" dirty="0">
              <a:solidFill>
                <a:srgbClr val="5F5F5F"/>
              </a:solidFill>
              <a:latin typeface="Calibri" panose="020F0502020204030204"/>
            </a:endParaRPr>
          </a:p>
        </p:txBody>
      </p:sp>
    </p:spTree>
    <p:extLst>
      <p:ext uri="{BB962C8B-B14F-4D97-AF65-F5344CB8AC3E}">
        <p14:creationId xmlns:p14="http://schemas.microsoft.com/office/powerpoint/2010/main" val="41789487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fik 12" descr="Ein Bild, das Text, Diagramm, Screenshot, Schrift enthält.&#10;&#10;Automatisch generierte Beschreibung">
            <a:extLst>
              <a:ext uri="{FF2B5EF4-FFF2-40B4-BE49-F238E27FC236}">
                <a16:creationId xmlns:a16="http://schemas.microsoft.com/office/drawing/2014/main" id="{F74A73EE-1EA8-9F33-17DD-0D2D1823B981}"/>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l="32328" t="36805" r="1666" b="17959"/>
          <a:stretch/>
        </p:blipFill>
        <p:spPr>
          <a:xfrm>
            <a:off x="5088835" y="4383157"/>
            <a:ext cx="6912362" cy="2473576"/>
          </a:xfrm>
          <a:prstGeom prst="rect">
            <a:avLst/>
          </a:prstGeom>
        </p:spPr>
      </p:pic>
      <p:sp>
        <p:nvSpPr>
          <p:cNvPr id="2" name="Textplatzhalter 1">
            <a:extLst>
              <a:ext uri="{FF2B5EF4-FFF2-40B4-BE49-F238E27FC236}">
                <a16:creationId xmlns:a16="http://schemas.microsoft.com/office/drawing/2014/main" id="{4FE43B10-427B-377E-D49C-9E4A99E74A05}"/>
              </a:ext>
            </a:extLst>
          </p:cNvPr>
          <p:cNvSpPr>
            <a:spLocks noGrp="1"/>
          </p:cNvSpPr>
          <p:nvPr>
            <p:ph type="body" sz="quarter" idx="17"/>
          </p:nvPr>
        </p:nvSpPr>
        <p:spPr/>
        <p:txBody>
          <a:bodyPr/>
          <a:lstStyle/>
          <a:p>
            <a:endParaRPr lang="de-DE" dirty="0"/>
          </a:p>
        </p:txBody>
      </p:sp>
      <p:sp>
        <p:nvSpPr>
          <p:cNvPr id="3" name="Foliennummernplatzhalter 2">
            <a:extLst>
              <a:ext uri="{FF2B5EF4-FFF2-40B4-BE49-F238E27FC236}">
                <a16:creationId xmlns:a16="http://schemas.microsoft.com/office/drawing/2014/main" id="{9FF0A0E9-2632-0758-98D7-E992E633B83A}"/>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B252499-9B54-4877-82BC-0DBF69578AC1}" type="slidenum">
              <a:rPr kumimoji="0" lang="en-US" sz="800" b="1" i="0" u="none" strike="noStrike" kern="1200" cap="none" spc="0" normalizeH="0" baseline="0" noProof="0" smtClean="0">
                <a:ln>
                  <a:noFill/>
                </a:ln>
                <a:solidFill>
                  <a:srgbClr val="004164"/>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53</a:t>
            </a:fld>
            <a:endParaRPr kumimoji="0" lang="en-US" sz="800" b="1" i="0" u="none" strike="noStrike" kern="1200" cap="none" spc="0" normalizeH="0" baseline="0" noProof="0">
              <a:ln>
                <a:noFill/>
              </a:ln>
              <a:solidFill>
                <a:srgbClr val="004164"/>
              </a:solidFill>
              <a:effectLst/>
              <a:uLnTx/>
              <a:uFillTx/>
              <a:latin typeface="Arial"/>
              <a:ea typeface="+mn-ea"/>
              <a:cs typeface="+mn-cs"/>
            </a:endParaRPr>
          </a:p>
        </p:txBody>
      </p:sp>
      <p:sp>
        <p:nvSpPr>
          <p:cNvPr id="4" name="Fußzeilenplatzhalter 3">
            <a:extLst>
              <a:ext uri="{FF2B5EF4-FFF2-40B4-BE49-F238E27FC236}">
                <a16:creationId xmlns:a16="http://schemas.microsoft.com/office/drawing/2014/main" id="{E40F3DAF-242E-E08B-13E2-C8C8280CEC18}"/>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srgbClr val="004164"/>
                </a:solidFill>
                <a:effectLst/>
                <a:uLnTx/>
                <a:uFillTx/>
                <a:latin typeface="Arial"/>
                <a:ea typeface="+mn-ea"/>
                <a:cs typeface="+mn-cs"/>
              </a:rPr>
              <a:t>© 2023, DIN e.</a:t>
            </a:r>
            <a:r>
              <a:rPr kumimoji="0" lang="en-US" sz="700" b="0" i="0" u="none" strike="noStrike" kern="1200" cap="none" spc="-150" normalizeH="0" baseline="0" noProof="0">
                <a:ln>
                  <a:noFill/>
                </a:ln>
                <a:solidFill>
                  <a:srgbClr val="004164"/>
                </a:solidFill>
                <a:effectLst/>
                <a:uLnTx/>
                <a:uFillTx/>
                <a:latin typeface="Arial"/>
                <a:ea typeface="+mn-ea"/>
                <a:cs typeface="+mn-cs"/>
              </a:rPr>
              <a:t> </a:t>
            </a:r>
            <a:r>
              <a:rPr kumimoji="0" lang="en-US" sz="700" b="0" i="0" u="none" strike="noStrike" kern="1200" cap="none" spc="0" normalizeH="0" baseline="0" noProof="0">
                <a:ln>
                  <a:noFill/>
                </a:ln>
                <a:solidFill>
                  <a:srgbClr val="004164"/>
                </a:solidFill>
                <a:effectLst/>
                <a:uLnTx/>
                <a:uFillTx/>
                <a:latin typeface="Arial"/>
                <a:ea typeface="+mn-ea"/>
                <a:cs typeface="+mn-cs"/>
              </a:rPr>
              <a:t>V.</a:t>
            </a:r>
          </a:p>
        </p:txBody>
      </p:sp>
      <p:sp>
        <p:nvSpPr>
          <p:cNvPr id="5" name="Titel 4">
            <a:extLst>
              <a:ext uri="{FF2B5EF4-FFF2-40B4-BE49-F238E27FC236}">
                <a16:creationId xmlns:a16="http://schemas.microsoft.com/office/drawing/2014/main" id="{4AE965EC-5F8A-A97A-219A-6621824210F6}"/>
              </a:ext>
            </a:extLst>
          </p:cNvPr>
          <p:cNvSpPr>
            <a:spLocks noGrp="1"/>
          </p:cNvSpPr>
          <p:nvPr>
            <p:ph type="title"/>
          </p:nvPr>
        </p:nvSpPr>
        <p:spPr/>
        <p:txBody>
          <a:bodyPr/>
          <a:lstStyle/>
          <a:p>
            <a:r>
              <a:rPr lang="de-DE" dirty="0"/>
              <a:t>Konvergenz Digitalisierung – Data-DPP</a:t>
            </a:r>
          </a:p>
        </p:txBody>
      </p:sp>
      <p:pic>
        <p:nvPicPr>
          <p:cNvPr id="7" name="Grafik 6">
            <a:extLst>
              <a:ext uri="{FF2B5EF4-FFF2-40B4-BE49-F238E27FC236}">
                <a16:creationId xmlns:a16="http://schemas.microsoft.com/office/drawing/2014/main" id="{F2DEA089-FE2E-98E4-FE2C-E04A317E0C20}"/>
              </a:ext>
            </a:extLst>
          </p:cNvPr>
          <p:cNvPicPr>
            <a:picLocks noChangeAspect="1"/>
          </p:cNvPicPr>
          <p:nvPr/>
        </p:nvPicPr>
        <p:blipFill rotWithShape="1">
          <a:blip r:embed="rId3"/>
          <a:srcRect l="52734" t="22748" r="2734" b="20000"/>
          <a:stretch/>
        </p:blipFill>
        <p:spPr>
          <a:xfrm>
            <a:off x="565940" y="1692436"/>
            <a:ext cx="6821549" cy="2991907"/>
          </a:xfrm>
          <a:prstGeom prst="rect">
            <a:avLst/>
          </a:prstGeom>
        </p:spPr>
      </p:pic>
      <p:grpSp>
        <p:nvGrpSpPr>
          <p:cNvPr id="14" name="Gruppieren 13">
            <a:extLst>
              <a:ext uri="{FF2B5EF4-FFF2-40B4-BE49-F238E27FC236}">
                <a16:creationId xmlns:a16="http://schemas.microsoft.com/office/drawing/2014/main" id="{323CD145-8E7E-D671-7D6A-015108A1B8FE}"/>
              </a:ext>
            </a:extLst>
          </p:cNvPr>
          <p:cNvGrpSpPr/>
          <p:nvPr/>
        </p:nvGrpSpPr>
        <p:grpSpPr>
          <a:xfrm>
            <a:off x="8946538" y="1967948"/>
            <a:ext cx="2391861" cy="2248920"/>
            <a:chOff x="7327481" y="954330"/>
            <a:chExt cx="2558980" cy="2405300"/>
          </a:xfrm>
        </p:grpSpPr>
        <p:pic>
          <p:nvPicPr>
            <p:cNvPr id="15" name="Grafik 14">
              <a:extLst>
                <a:ext uri="{FF2B5EF4-FFF2-40B4-BE49-F238E27FC236}">
                  <a16:creationId xmlns:a16="http://schemas.microsoft.com/office/drawing/2014/main" id="{716F51C3-2B64-0819-14C0-BDA57331C3F0}"/>
                </a:ext>
              </a:extLst>
            </p:cNvPr>
            <p:cNvPicPr>
              <a:picLocks noChangeAspect="1"/>
            </p:cNvPicPr>
            <p:nvPr/>
          </p:nvPicPr>
          <p:blipFill>
            <a:blip r:embed="rId4"/>
            <a:stretch>
              <a:fillRect/>
            </a:stretch>
          </p:blipFill>
          <p:spPr>
            <a:xfrm>
              <a:off x="7407161" y="954330"/>
              <a:ext cx="2391326" cy="2360096"/>
            </a:xfrm>
            <a:prstGeom prst="rect">
              <a:avLst/>
            </a:prstGeom>
          </p:spPr>
        </p:pic>
        <p:sp>
          <p:nvSpPr>
            <p:cNvPr id="16" name="Textfeld 15">
              <a:extLst>
                <a:ext uri="{FF2B5EF4-FFF2-40B4-BE49-F238E27FC236}">
                  <a16:creationId xmlns:a16="http://schemas.microsoft.com/office/drawing/2014/main" id="{B1D827B1-73BA-4819-2025-1785E987A4AB}"/>
                </a:ext>
              </a:extLst>
            </p:cNvPr>
            <p:cNvSpPr txBox="1"/>
            <p:nvPr/>
          </p:nvSpPr>
          <p:spPr>
            <a:xfrm>
              <a:off x="7327481" y="3144186"/>
              <a:ext cx="2558980"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solidFill>
                    <a:srgbClr val="004164"/>
                  </a:solidFill>
                  <a:effectLst/>
                  <a:uLnTx/>
                  <a:uFillTx/>
                  <a:latin typeface="Arial"/>
                  <a:ea typeface="+mn-ea"/>
                  <a:cs typeface="+mn-cs"/>
                </a:rPr>
                <a:t>Quelle: </a:t>
              </a:r>
              <a:r>
                <a:rPr kumimoji="0" lang="en-US" sz="400" b="0" i="0" u="none" strike="noStrike" kern="1200" cap="none" spc="0" normalizeH="0" baseline="0" noProof="0" dirty="0">
                  <a:ln>
                    <a:noFill/>
                  </a:ln>
                  <a:solidFill>
                    <a:srgbClr val="004164"/>
                  </a:solidFill>
                  <a:effectLst/>
                  <a:uLnTx/>
                  <a:uFillTx/>
                  <a:latin typeface="Arial"/>
                  <a:ea typeface="+mn-ea"/>
                  <a:cs typeface="+mn-cs"/>
                  <a:hlinkClick r:id="rId5"/>
                </a:rPr>
                <a:t>https://www.cirqualityowl.de/wp-content/uploads/sites/2/2021/05/BMU_Website_Produktpass_Artikel_so-funktioniert_Desktop.jpg</a:t>
              </a:r>
              <a:r>
                <a:rPr kumimoji="0" lang="en-US" sz="400" b="0" i="0" u="none" strike="noStrike" kern="1200" cap="none" spc="0" normalizeH="0" baseline="0" noProof="0" dirty="0">
                  <a:ln>
                    <a:noFill/>
                  </a:ln>
                  <a:solidFill>
                    <a:srgbClr val="004164"/>
                  </a:solidFill>
                  <a:effectLst/>
                  <a:uLnTx/>
                  <a:uFillTx/>
                  <a:latin typeface="Arial"/>
                  <a:ea typeface="+mn-ea"/>
                  <a:cs typeface="+mn-cs"/>
                </a:rPr>
                <a:t> </a:t>
              </a:r>
            </a:p>
          </p:txBody>
        </p:sp>
      </p:grpSp>
      <p:sp>
        <p:nvSpPr>
          <p:cNvPr id="17" name="Textfeld 16">
            <a:extLst>
              <a:ext uri="{FF2B5EF4-FFF2-40B4-BE49-F238E27FC236}">
                <a16:creationId xmlns:a16="http://schemas.microsoft.com/office/drawing/2014/main" id="{69F539E3-5D07-1720-C7EA-58BA0AE3ED86}"/>
              </a:ext>
            </a:extLst>
          </p:cNvPr>
          <p:cNvSpPr txBox="1"/>
          <p:nvPr/>
        </p:nvSpPr>
        <p:spPr>
          <a:xfrm flipH="1">
            <a:off x="7492905" y="3956177"/>
            <a:ext cx="28763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4164"/>
                </a:solidFill>
                <a:effectLst/>
                <a:uLnTx/>
                <a:uFillTx/>
                <a:latin typeface="Arial"/>
                <a:ea typeface="+mn-ea"/>
                <a:cs typeface="+mn-cs"/>
              </a:rPr>
              <a:t>Data Access</a:t>
            </a:r>
          </a:p>
        </p:txBody>
      </p:sp>
      <p:sp>
        <p:nvSpPr>
          <p:cNvPr id="18" name="Textfeld 17">
            <a:extLst>
              <a:ext uri="{FF2B5EF4-FFF2-40B4-BE49-F238E27FC236}">
                <a16:creationId xmlns:a16="http://schemas.microsoft.com/office/drawing/2014/main" id="{3AC1EB7A-4912-0505-A71E-A84CD7E3FC28}"/>
              </a:ext>
            </a:extLst>
          </p:cNvPr>
          <p:cNvSpPr txBox="1"/>
          <p:nvPr/>
        </p:nvSpPr>
        <p:spPr>
          <a:xfrm flipH="1">
            <a:off x="3379305" y="6118122"/>
            <a:ext cx="191042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4164"/>
                </a:solidFill>
                <a:effectLst/>
                <a:uLnTx/>
                <a:uFillTx/>
                <a:latin typeface="Arial"/>
                <a:ea typeface="+mn-ea"/>
                <a:cs typeface="+mn-cs"/>
              </a:rPr>
              <a:t>Data </a:t>
            </a:r>
            <a:r>
              <a:rPr kumimoji="0" lang="de-DE" sz="1800" b="0" i="0" u="none" strike="noStrike" kern="1200" cap="none" spc="0" normalizeH="0" baseline="0" noProof="0" dirty="0" err="1">
                <a:ln>
                  <a:noFill/>
                </a:ln>
                <a:solidFill>
                  <a:srgbClr val="004164"/>
                </a:solidFill>
                <a:effectLst/>
                <a:uLnTx/>
                <a:uFillTx/>
                <a:latin typeface="Arial"/>
                <a:ea typeface="+mn-ea"/>
                <a:cs typeface="+mn-cs"/>
              </a:rPr>
              <a:t>Collecting</a:t>
            </a:r>
            <a:endParaRPr kumimoji="0" lang="de-DE" sz="1800" b="0" i="0" u="none" strike="noStrike" kern="1200" cap="none" spc="0" normalizeH="0" baseline="0" noProof="0" dirty="0">
              <a:ln>
                <a:noFill/>
              </a:ln>
              <a:solidFill>
                <a:srgbClr val="004164"/>
              </a:solidFill>
              <a:effectLst/>
              <a:uLnTx/>
              <a:uFillTx/>
              <a:latin typeface="Arial"/>
              <a:ea typeface="+mn-ea"/>
              <a:cs typeface="+mn-cs"/>
            </a:endParaRPr>
          </a:p>
        </p:txBody>
      </p:sp>
      <p:sp>
        <p:nvSpPr>
          <p:cNvPr id="19" name="Textfeld 18">
            <a:extLst>
              <a:ext uri="{FF2B5EF4-FFF2-40B4-BE49-F238E27FC236}">
                <a16:creationId xmlns:a16="http://schemas.microsoft.com/office/drawing/2014/main" id="{372C70DA-3A66-7ECA-528B-EE2A47BB2476}"/>
              </a:ext>
            </a:extLst>
          </p:cNvPr>
          <p:cNvSpPr txBox="1"/>
          <p:nvPr/>
        </p:nvSpPr>
        <p:spPr>
          <a:xfrm flipH="1">
            <a:off x="4424113" y="5179455"/>
            <a:ext cx="191042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4164"/>
                </a:solidFill>
                <a:effectLst/>
                <a:uLnTx/>
                <a:uFillTx/>
                <a:latin typeface="Arial"/>
                <a:ea typeface="+mn-ea"/>
                <a:cs typeface="+mn-cs"/>
              </a:rPr>
              <a:t>Data Exchange</a:t>
            </a:r>
          </a:p>
        </p:txBody>
      </p:sp>
      <p:sp>
        <p:nvSpPr>
          <p:cNvPr id="20" name="Textfeld 19">
            <a:extLst>
              <a:ext uri="{FF2B5EF4-FFF2-40B4-BE49-F238E27FC236}">
                <a16:creationId xmlns:a16="http://schemas.microsoft.com/office/drawing/2014/main" id="{8A2DDE8E-ED8F-5F4E-7FC6-4C53E9775A7E}"/>
              </a:ext>
            </a:extLst>
          </p:cNvPr>
          <p:cNvSpPr txBox="1"/>
          <p:nvPr/>
        </p:nvSpPr>
        <p:spPr>
          <a:xfrm flipH="1">
            <a:off x="5299666" y="4443095"/>
            <a:ext cx="28763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4164"/>
                </a:solidFill>
                <a:effectLst/>
                <a:uLnTx/>
                <a:uFillTx/>
                <a:latin typeface="Arial"/>
                <a:ea typeface="+mn-ea"/>
                <a:cs typeface="+mn-cs"/>
              </a:rPr>
              <a:t>         Data Processing</a:t>
            </a:r>
          </a:p>
        </p:txBody>
      </p:sp>
      <p:sp>
        <p:nvSpPr>
          <p:cNvPr id="23" name="Rechteck 22">
            <a:extLst>
              <a:ext uri="{FF2B5EF4-FFF2-40B4-BE49-F238E27FC236}">
                <a16:creationId xmlns:a16="http://schemas.microsoft.com/office/drawing/2014/main" id="{18E98D99-410C-C8DF-FAD4-3948C3F9CAA2}"/>
              </a:ext>
            </a:extLst>
          </p:cNvPr>
          <p:cNvSpPr/>
          <p:nvPr/>
        </p:nvSpPr>
        <p:spPr>
          <a:xfrm>
            <a:off x="461818" y="3429000"/>
            <a:ext cx="3362037" cy="1383427"/>
          </a:xfrm>
          <a:prstGeom prst="rect">
            <a:avLst/>
          </a:prstGeom>
          <a:noFill/>
          <a:ln w="28575">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Arial"/>
              <a:ea typeface="+mn-ea"/>
              <a:cs typeface="+mn-cs"/>
            </a:endParaRPr>
          </a:p>
        </p:txBody>
      </p:sp>
      <p:sp>
        <p:nvSpPr>
          <p:cNvPr id="24" name="Textfeld 23">
            <a:extLst>
              <a:ext uri="{FF2B5EF4-FFF2-40B4-BE49-F238E27FC236}">
                <a16:creationId xmlns:a16="http://schemas.microsoft.com/office/drawing/2014/main" id="{7FC3E540-F4BD-A2A2-657A-18412B91EB60}"/>
              </a:ext>
            </a:extLst>
          </p:cNvPr>
          <p:cNvSpPr txBox="1"/>
          <p:nvPr/>
        </p:nvSpPr>
        <p:spPr>
          <a:xfrm flipH="1">
            <a:off x="461818" y="4847234"/>
            <a:ext cx="191042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4164"/>
                </a:solidFill>
                <a:effectLst/>
                <a:uLnTx/>
                <a:uFillTx/>
                <a:latin typeface="Arial"/>
                <a:ea typeface="+mn-ea"/>
                <a:cs typeface="+mn-cs"/>
              </a:rPr>
              <a:t>Data Spaces</a:t>
            </a:r>
          </a:p>
        </p:txBody>
      </p:sp>
    </p:spTree>
    <p:extLst>
      <p:ext uri="{BB962C8B-B14F-4D97-AF65-F5344CB8AC3E}">
        <p14:creationId xmlns:p14="http://schemas.microsoft.com/office/powerpoint/2010/main" val="291141534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pieren 5">
            <a:extLst>
              <a:ext uri="{FF2B5EF4-FFF2-40B4-BE49-F238E27FC236}">
                <a16:creationId xmlns:a16="http://schemas.microsoft.com/office/drawing/2014/main" id="{86C5B848-457D-F563-D869-082E246E43C8}"/>
              </a:ext>
            </a:extLst>
          </p:cNvPr>
          <p:cNvGrpSpPr/>
          <p:nvPr/>
        </p:nvGrpSpPr>
        <p:grpSpPr>
          <a:xfrm>
            <a:off x="6838304" y="1652289"/>
            <a:ext cx="1823443" cy="1408808"/>
            <a:chOff x="491018" y="3400534"/>
            <a:chExt cx="2104250" cy="1647553"/>
          </a:xfrm>
        </p:grpSpPr>
        <p:pic>
          <p:nvPicPr>
            <p:cNvPr id="7" name="Picture 3">
              <a:extLst>
                <a:ext uri="{FF2B5EF4-FFF2-40B4-BE49-F238E27FC236}">
                  <a16:creationId xmlns:a16="http://schemas.microsoft.com/office/drawing/2014/main" id="{2972B5A4-4015-F028-F10B-B169D1D6EFB3}"/>
                </a:ext>
              </a:extLst>
            </p:cNvPr>
            <p:cNvPicPr>
              <a:picLocks noChangeAspect="1"/>
            </p:cNvPicPr>
            <p:nvPr/>
          </p:nvPicPr>
          <p:blipFill rotWithShape="1">
            <a:blip r:embed="rId2"/>
            <a:srcRect b="9443"/>
            <a:stretch/>
          </p:blipFill>
          <p:spPr>
            <a:xfrm>
              <a:off x="491018" y="3736510"/>
              <a:ext cx="2104250" cy="1311577"/>
            </a:xfrm>
            <a:prstGeom prst="rect">
              <a:avLst/>
            </a:prstGeom>
          </p:spPr>
        </p:pic>
        <p:pic>
          <p:nvPicPr>
            <p:cNvPr id="8" name="Grafik 7">
              <a:extLst>
                <a:ext uri="{FF2B5EF4-FFF2-40B4-BE49-F238E27FC236}">
                  <a16:creationId xmlns:a16="http://schemas.microsoft.com/office/drawing/2014/main" id="{60D33511-3279-7591-7EE7-36904A7D929D}"/>
                </a:ext>
              </a:extLst>
            </p:cNvPr>
            <p:cNvPicPr>
              <a:picLocks noChangeAspect="1"/>
            </p:cNvPicPr>
            <p:nvPr/>
          </p:nvPicPr>
          <p:blipFill>
            <a:blip r:embed="rId3"/>
            <a:stretch>
              <a:fillRect/>
            </a:stretch>
          </p:blipFill>
          <p:spPr>
            <a:xfrm>
              <a:off x="554924" y="3400534"/>
              <a:ext cx="1976438" cy="336129"/>
            </a:xfrm>
            <a:prstGeom prst="rect">
              <a:avLst/>
            </a:prstGeom>
          </p:spPr>
        </p:pic>
      </p:grpSp>
      <p:pic>
        <p:nvPicPr>
          <p:cNvPr id="13" name="Grafik 12" descr="Ein Bild, das Text, Diagramm, Screenshot, Schrift enthält.&#10;&#10;Automatisch generierte Beschreibung">
            <a:extLst>
              <a:ext uri="{FF2B5EF4-FFF2-40B4-BE49-F238E27FC236}">
                <a16:creationId xmlns:a16="http://schemas.microsoft.com/office/drawing/2014/main" id="{F74A73EE-1EA8-9F33-17DD-0D2D1823B981}"/>
              </a:ext>
            </a:extLst>
          </p:cNvPr>
          <p:cNvPicPr>
            <a:picLocks noChangeAspect="1"/>
          </p:cNvPicPr>
          <p:nvPr/>
        </p:nvPicPr>
        <p:blipFill rotWithShape="1">
          <a:blip r:embed="rId4" cstate="screen">
            <a:extLst>
              <a:ext uri="{28A0092B-C50C-407E-A947-70E740481C1C}">
                <a14:useLocalDpi xmlns:a14="http://schemas.microsoft.com/office/drawing/2010/main" val="0"/>
              </a:ext>
            </a:extLst>
          </a:blip>
          <a:srcRect l="32328" t="36805" r="1666" b="17959"/>
          <a:stretch/>
        </p:blipFill>
        <p:spPr>
          <a:xfrm>
            <a:off x="5088835" y="4383157"/>
            <a:ext cx="6912362" cy="2473576"/>
          </a:xfrm>
          <a:prstGeom prst="rect">
            <a:avLst/>
          </a:prstGeom>
        </p:spPr>
      </p:pic>
      <p:pic>
        <p:nvPicPr>
          <p:cNvPr id="10" name="Grafik 9">
            <a:extLst>
              <a:ext uri="{FF2B5EF4-FFF2-40B4-BE49-F238E27FC236}">
                <a16:creationId xmlns:a16="http://schemas.microsoft.com/office/drawing/2014/main" id="{083D9A68-F027-6ACA-2DD1-E35C40F2814C}"/>
              </a:ext>
            </a:extLst>
          </p:cNvPr>
          <p:cNvPicPr>
            <a:picLocks noChangeAspect="1"/>
          </p:cNvPicPr>
          <p:nvPr/>
        </p:nvPicPr>
        <p:blipFill rotWithShape="1">
          <a:blip r:embed="rId5"/>
          <a:srcRect l="50464" t="5984" r="552" b="17272"/>
          <a:stretch/>
        </p:blipFill>
        <p:spPr>
          <a:xfrm>
            <a:off x="344660" y="1515599"/>
            <a:ext cx="5652654" cy="3021189"/>
          </a:xfrm>
          <a:prstGeom prst="rect">
            <a:avLst/>
          </a:prstGeom>
          <a:effectLst>
            <a:outerShdw blurRad="50800" dist="38100" dir="2700000" algn="tl" rotWithShape="0">
              <a:prstClr val="black">
                <a:alpha val="40000"/>
              </a:prstClr>
            </a:outerShdw>
          </a:effectLst>
        </p:spPr>
      </p:pic>
      <p:sp>
        <p:nvSpPr>
          <p:cNvPr id="2" name="Textplatzhalter 1">
            <a:extLst>
              <a:ext uri="{FF2B5EF4-FFF2-40B4-BE49-F238E27FC236}">
                <a16:creationId xmlns:a16="http://schemas.microsoft.com/office/drawing/2014/main" id="{4FE43B10-427B-377E-D49C-9E4A99E74A05}"/>
              </a:ext>
            </a:extLst>
          </p:cNvPr>
          <p:cNvSpPr>
            <a:spLocks noGrp="1"/>
          </p:cNvSpPr>
          <p:nvPr>
            <p:ph type="body" sz="quarter" idx="17"/>
          </p:nvPr>
        </p:nvSpPr>
        <p:spPr/>
        <p:txBody>
          <a:bodyPr/>
          <a:lstStyle/>
          <a:p>
            <a:endParaRPr lang="de-DE" dirty="0"/>
          </a:p>
        </p:txBody>
      </p:sp>
      <p:sp>
        <p:nvSpPr>
          <p:cNvPr id="3" name="Foliennummernplatzhalter 2">
            <a:extLst>
              <a:ext uri="{FF2B5EF4-FFF2-40B4-BE49-F238E27FC236}">
                <a16:creationId xmlns:a16="http://schemas.microsoft.com/office/drawing/2014/main" id="{9FF0A0E9-2632-0758-98D7-E992E633B83A}"/>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B252499-9B54-4877-82BC-0DBF69578AC1}" type="slidenum">
              <a:rPr kumimoji="0" lang="en-US" sz="800" b="1" i="0" u="none" strike="noStrike" kern="1200" cap="none" spc="0" normalizeH="0" baseline="0" noProof="0" smtClean="0">
                <a:ln>
                  <a:noFill/>
                </a:ln>
                <a:solidFill>
                  <a:srgbClr val="004164"/>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54</a:t>
            </a:fld>
            <a:endParaRPr kumimoji="0" lang="en-US" sz="800" b="1" i="0" u="none" strike="noStrike" kern="1200" cap="none" spc="0" normalizeH="0" baseline="0" noProof="0">
              <a:ln>
                <a:noFill/>
              </a:ln>
              <a:solidFill>
                <a:srgbClr val="004164"/>
              </a:solidFill>
              <a:effectLst/>
              <a:uLnTx/>
              <a:uFillTx/>
              <a:latin typeface="Arial"/>
              <a:ea typeface="+mn-ea"/>
              <a:cs typeface="+mn-cs"/>
            </a:endParaRPr>
          </a:p>
        </p:txBody>
      </p:sp>
      <p:sp>
        <p:nvSpPr>
          <p:cNvPr id="4" name="Fußzeilenplatzhalter 3">
            <a:extLst>
              <a:ext uri="{FF2B5EF4-FFF2-40B4-BE49-F238E27FC236}">
                <a16:creationId xmlns:a16="http://schemas.microsoft.com/office/drawing/2014/main" id="{E40F3DAF-242E-E08B-13E2-C8C8280CEC18}"/>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srgbClr val="004164"/>
                </a:solidFill>
                <a:effectLst/>
                <a:uLnTx/>
                <a:uFillTx/>
                <a:latin typeface="Arial"/>
                <a:ea typeface="+mn-ea"/>
                <a:cs typeface="+mn-cs"/>
              </a:rPr>
              <a:t>© 2023, DIN e.</a:t>
            </a:r>
            <a:r>
              <a:rPr kumimoji="0" lang="en-US" sz="700" b="0" i="0" u="none" strike="noStrike" kern="1200" cap="none" spc="-150" normalizeH="0" baseline="0" noProof="0">
                <a:ln>
                  <a:noFill/>
                </a:ln>
                <a:solidFill>
                  <a:srgbClr val="004164"/>
                </a:solidFill>
                <a:effectLst/>
                <a:uLnTx/>
                <a:uFillTx/>
                <a:latin typeface="Arial"/>
                <a:ea typeface="+mn-ea"/>
                <a:cs typeface="+mn-cs"/>
              </a:rPr>
              <a:t> </a:t>
            </a:r>
            <a:r>
              <a:rPr kumimoji="0" lang="en-US" sz="700" b="0" i="0" u="none" strike="noStrike" kern="1200" cap="none" spc="0" normalizeH="0" baseline="0" noProof="0">
                <a:ln>
                  <a:noFill/>
                </a:ln>
                <a:solidFill>
                  <a:srgbClr val="004164"/>
                </a:solidFill>
                <a:effectLst/>
                <a:uLnTx/>
                <a:uFillTx/>
                <a:latin typeface="Arial"/>
                <a:ea typeface="+mn-ea"/>
                <a:cs typeface="+mn-cs"/>
              </a:rPr>
              <a:t>V.</a:t>
            </a:r>
          </a:p>
        </p:txBody>
      </p:sp>
      <p:sp>
        <p:nvSpPr>
          <p:cNvPr id="5" name="Titel 4">
            <a:extLst>
              <a:ext uri="{FF2B5EF4-FFF2-40B4-BE49-F238E27FC236}">
                <a16:creationId xmlns:a16="http://schemas.microsoft.com/office/drawing/2014/main" id="{4AE965EC-5F8A-A97A-219A-6621824210F6}"/>
              </a:ext>
            </a:extLst>
          </p:cNvPr>
          <p:cNvSpPr>
            <a:spLocks noGrp="1"/>
          </p:cNvSpPr>
          <p:nvPr>
            <p:ph type="title"/>
          </p:nvPr>
        </p:nvSpPr>
        <p:spPr/>
        <p:txBody>
          <a:bodyPr/>
          <a:lstStyle/>
          <a:p>
            <a:r>
              <a:rPr lang="de-DE" dirty="0"/>
              <a:t>Konvergenz Digitalisierung – Data-DPP-QI</a:t>
            </a:r>
          </a:p>
        </p:txBody>
      </p:sp>
      <p:grpSp>
        <p:nvGrpSpPr>
          <p:cNvPr id="14" name="Gruppieren 13">
            <a:extLst>
              <a:ext uri="{FF2B5EF4-FFF2-40B4-BE49-F238E27FC236}">
                <a16:creationId xmlns:a16="http://schemas.microsoft.com/office/drawing/2014/main" id="{323CD145-8E7E-D671-7D6A-015108A1B8FE}"/>
              </a:ext>
            </a:extLst>
          </p:cNvPr>
          <p:cNvGrpSpPr/>
          <p:nvPr/>
        </p:nvGrpSpPr>
        <p:grpSpPr>
          <a:xfrm>
            <a:off x="8946538" y="1967948"/>
            <a:ext cx="2391861" cy="2248920"/>
            <a:chOff x="7327481" y="954330"/>
            <a:chExt cx="2558980" cy="2405300"/>
          </a:xfrm>
        </p:grpSpPr>
        <p:pic>
          <p:nvPicPr>
            <p:cNvPr id="15" name="Grafik 14">
              <a:extLst>
                <a:ext uri="{FF2B5EF4-FFF2-40B4-BE49-F238E27FC236}">
                  <a16:creationId xmlns:a16="http://schemas.microsoft.com/office/drawing/2014/main" id="{716F51C3-2B64-0819-14C0-BDA57331C3F0}"/>
                </a:ext>
              </a:extLst>
            </p:cNvPr>
            <p:cNvPicPr>
              <a:picLocks noChangeAspect="1"/>
            </p:cNvPicPr>
            <p:nvPr/>
          </p:nvPicPr>
          <p:blipFill>
            <a:blip r:embed="rId6"/>
            <a:stretch>
              <a:fillRect/>
            </a:stretch>
          </p:blipFill>
          <p:spPr>
            <a:xfrm>
              <a:off x="7407161" y="954330"/>
              <a:ext cx="2391326" cy="2360096"/>
            </a:xfrm>
            <a:prstGeom prst="rect">
              <a:avLst/>
            </a:prstGeom>
          </p:spPr>
        </p:pic>
        <p:sp>
          <p:nvSpPr>
            <p:cNvPr id="16" name="Textfeld 15">
              <a:extLst>
                <a:ext uri="{FF2B5EF4-FFF2-40B4-BE49-F238E27FC236}">
                  <a16:creationId xmlns:a16="http://schemas.microsoft.com/office/drawing/2014/main" id="{B1D827B1-73BA-4819-2025-1785E987A4AB}"/>
                </a:ext>
              </a:extLst>
            </p:cNvPr>
            <p:cNvSpPr txBox="1"/>
            <p:nvPr/>
          </p:nvSpPr>
          <p:spPr>
            <a:xfrm>
              <a:off x="7327481" y="3144186"/>
              <a:ext cx="2558980"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solidFill>
                    <a:srgbClr val="004164"/>
                  </a:solidFill>
                  <a:effectLst/>
                  <a:uLnTx/>
                  <a:uFillTx/>
                  <a:latin typeface="Arial"/>
                  <a:ea typeface="+mn-ea"/>
                  <a:cs typeface="+mn-cs"/>
                </a:rPr>
                <a:t>Quelle: </a:t>
              </a:r>
              <a:r>
                <a:rPr kumimoji="0" lang="en-US" sz="400" b="0" i="0" u="none" strike="noStrike" kern="1200" cap="none" spc="0" normalizeH="0" baseline="0" noProof="0" dirty="0">
                  <a:ln>
                    <a:noFill/>
                  </a:ln>
                  <a:solidFill>
                    <a:srgbClr val="004164"/>
                  </a:solidFill>
                  <a:effectLst/>
                  <a:uLnTx/>
                  <a:uFillTx/>
                  <a:latin typeface="Arial"/>
                  <a:ea typeface="+mn-ea"/>
                  <a:cs typeface="+mn-cs"/>
                  <a:hlinkClick r:id="rId7"/>
                </a:rPr>
                <a:t>https://www.cirqualityowl.de/wp-content/uploads/sites/2/2021/05/BMU_Website_Produktpass_Artikel_so-funktioniert_Desktop.jpg</a:t>
              </a:r>
              <a:r>
                <a:rPr kumimoji="0" lang="en-US" sz="400" b="0" i="0" u="none" strike="noStrike" kern="1200" cap="none" spc="0" normalizeH="0" baseline="0" noProof="0" dirty="0">
                  <a:ln>
                    <a:noFill/>
                  </a:ln>
                  <a:solidFill>
                    <a:srgbClr val="004164"/>
                  </a:solidFill>
                  <a:effectLst/>
                  <a:uLnTx/>
                  <a:uFillTx/>
                  <a:latin typeface="Arial"/>
                  <a:ea typeface="+mn-ea"/>
                  <a:cs typeface="+mn-cs"/>
                </a:rPr>
                <a:t> </a:t>
              </a:r>
            </a:p>
          </p:txBody>
        </p:sp>
      </p:grpSp>
      <p:sp>
        <p:nvSpPr>
          <p:cNvPr id="17" name="Textfeld 16">
            <a:extLst>
              <a:ext uri="{FF2B5EF4-FFF2-40B4-BE49-F238E27FC236}">
                <a16:creationId xmlns:a16="http://schemas.microsoft.com/office/drawing/2014/main" id="{69F539E3-5D07-1720-C7EA-58BA0AE3ED86}"/>
              </a:ext>
            </a:extLst>
          </p:cNvPr>
          <p:cNvSpPr txBox="1"/>
          <p:nvPr/>
        </p:nvSpPr>
        <p:spPr>
          <a:xfrm flipH="1">
            <a:off x="7492905" y="3956177"/>
            <a:ext cx="28763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4164"/>
                </a:solidFill>
                <a:effectLst/>
                <a:uLnTx/>
                <a:uFillTx/>
                <a:latin typeface="Arial"/>
                <a:ea typeface="+mn-ea"/>
                <a:cs typeface="+mn-cs"/>
              </a:rPr>
              <a:t>Data Access</a:t>
            </a:r>
          </a:p>
        </p:txBody>
      </p:sp>
      <p:sp>
        <p:nvSpPr>
          <p:cNvPr id="18" name="Textfeld 17">
            <a:extLst>
              <a:ext uri="{FF2B5EF4-FFF2-40B4-BE49-F238E27FC236}">
                <a16:creationId xmlns:a16="http://schemas.microsoft.com/office/drawing/2014/main" id="{3AC1EB7A-4912-0505-A71E-A84CD7E3FC28}"/>
              </a:ext>
            </a:extLst>
          </p:cNvPr>
          <p:cNvSpPr txBox="1"/>
          <p:nvPr/>
        </p:nvSpPr>
        <p:spPr>
          <a:xfrm flipH="1">
            <a:off x="3379305" y="6118122"/>
            <a:ext cx="191042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4164"/>
                </a:solidFill>
                <a:effectLst/>
                <a:uLnTx/>
                <a:uFillTx/>
                <a:latin typeface="Arial"/>
                <a:ea typeface="+mn-ea"/>
                <a:cs typeface="+mn-cs"/>
              </a:rPr>
              <a:t>Data </a:t>
            </a:r>
            <a:r>
              <a:rPr kumimoji="0" lang="de-DE" sz="1800" b="0" i="0" u="none" strike="noStrike" kern="1200" cap="none" spc="0" normalizeH="0" baseline="0" noProof="0" dirty="0" err="1">
                <a:ln>
                  <a:noFill/>
                </a:ln>
                <a:solidFill>
                  <a:srgbClr val="004164"/>
                </a:solidFill>
                <a:effectLst/>
                <a:uLnTx/>
                <a:uFillTx/>
                <a:latin typeface="Arial"/>
                <a:ea typeface="+mn-ea"/>
                <a:cs typeface="+mn-cs"/>
              </a:rPr>
              <a:t>Collecting</a:t>
            </a:r>
            <a:endParaRPr kumimoji="0" lang="de-DE" sz="1800" b="0" i="0" u="none" strike="noStrike" kern="1200" cap="none" spc="0" normalizeH="0" baseline="0" noProof="0" dirty="0">
              <a:ln>
                <a:noFill/>
              </a:ln>
              <a:solidFill>
                <a:srgbClr val="004164"/>
              </a:solidFill>
              <a:effectLst/>
              <a:uLnTx/>
              <a:uFillTx/>
              <a:latin typeface="Arial"/>
              <a:ea typeface="+mn-ea"/>
              <a:cs typeface="+mn-cs"/>
            </a:endParaRPr>
          </a:p>
        </p:txBody>
      </p:sp>
      <p:sp>
        <p:nvSpPr>
          <p:cNvPr id="19" name="Textfeld 18">
            <a:extLst>
              <a:ext uri="{FF2B5EF4-FFF2-40B4-BE49-F238E27FC236}">
                <a16:creationId xmlns:a16="http://schemas.microsoft.com/office/drawing/2014/main" id="{372C70DA-3A66-7ECA-528B-EE2A47BB2476}"/>
              </a:ext>
            </a:extLst>
          </p:cNvPr>
          <p:cNvSpPr txBox="1"/>
          <p:nvPr/>
        </p:nvSpPr>
        <p:spPr>
          <a:xfrm flipH="1">
            <a:off x="4424113" y="5179455"/>
            <a:ext cx="191042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4164"/>
                </a:solidFill>
                <a:effectLst/>
                <a:uLnTx/>
                <a:uFillTx/>
                <a:latin typeface="Arial"/>
                <a:ea typeface="+mn-ea"/>
                <a:cs typeface="+mn-cs"/>
              </a:rPr>
              <a:t>Data Exchange</a:t>
            </a:r>
          </a:p>
        </p:txBody>
      </p:sp>
      <p:sp>
        <p:nvSpPr>
          <p:cNvPr id="20" name="Textfeld 19">
            <a:extLst>
              <a:ext uri="{FF2B5EF4-FFF2-40B4-BE49-F238E27FC236}">
                <a16:creationId xmlns:a16="http://schemas.microsoft.com/office/drawing/2014/main" id="{8A2DDE8E-ED8F-5F4E-7FC6-4C53E9775A7E}"/>
              </a:ext>
            </a:extLst>
          </p:cNvPr>
          <p:cNvSpPr txBox="1"/>
          <p:nvPr/>
        </p:nvSpPr>
        <p:spPr>
          <a:xfrm flipH="1">
            <a:off x="5299666" y="4443095"/>
            <a:ext cx="28763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4164"/>
                </a:solidFill>
                <a:effectLst/>
                <a:uLnTx/>
                <a:uFillTx/>
                <a:latin typeface="Arial"/>
                <a:ea typeface="+mn-ea"/>
                <a:cs typeface="+mn-cs"/>
              </a:rPr>
              <a:t>         Data Processing</a:t>
            </a:r>
          </a:p>
        </p:txBody>
      </p:sp>
      <p:sp>
        <p:nvSpPr>
          <p:cNvPr id="11" name="Textplatzhalter 9">
            <a:extLst>
              <a:ext uri="{FF2B5EF4-FFF2-40B4-BE49-F238E27FC236}">
                <a16:creationId xmlns:a16="http://schemas.microsoft.com/office/drawing/2014/main" id="{A0E07030-DFE5-272D-89CA-ED63F513E257}"/>
              </a:ext>
            </a:extLst>
          </p:cNvPr>
          <p:cNvSpPr txBox="1">
            <a:spLocks/>
          </p:cNvSpPr>
          <p:nvPr/>
        </p:nvSpPr>
        <p:spPr>
          <a:xfrm>
            <a:off x="658813" y="4703078"/>
            <a:ext cx="9866312" cy="1491347"/>
          </a:xfrm>
          <a:prstGeom prst="rect">
            <a:avLst/>
          </a:prstGeom>
        </p:spPr>
        <p:txBody>
          <a:bodyPr/>
          <a:lstStyle>
            <a:lvl1pPr marL="0" indent="0" algn="l" defTabSz="914400" rtl="0" eaLnBrk="1" latinLnBrk="0" hangingPunct="1">
              <a:lnSpc>
                <a:spcPct val="90000"/>
              </a:lnSpc>
              <a:spcBef>
                <a:spcPts val="1000"/>
              </a:spcBef>
              <a:buFont typeface="Wingdings" panose="05000000000000000000" pitchFamily="2" charset="2"/>
              <a:buNone/>
              <a:defRPr sz="1800" kern="1200">
                <a:solidFill>
                  <a:schemeClr val="tx1"/>
                </a:solidFill>
                <a:latin typeface="+mn-lt"/>
                <a:ea typeface="+mn-ea"/>
                <a:cs typeface="+mn-cs"/>
              </a:defRPr>
            </a:lvl1pPr>
            <a:lvl2pPr marL="268288" indent="-244475"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2pPr>
            <a:lvl3pPr marL="476250" indent="-200025" algn="l" defTabSz="914400" rtl="0" eaLnBrk="1" latinLnBrk="0" hangingPunct="1">
              <a:lnSpc>
                <a:spcPct val="90000"/>
              </a:lnSpc>
              <a:spcBef>
                <a:spcPts val="500"/>
              </a:spcBef>
              <a:buClr>
                <a:schemeClr val="tx1"/>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90000"/>
              </a:lnSpc>
              <a:spcBef>
                <a:spcPts val="500"/>
              </a:spcBef>
              <a:buFont typeface="Wingdings" panose="05000000000000000000" pitchFamily="2" charset="2"/>
              <a:buNone/>
              <a:defRPr sz="1800" kern="1200">
                <a:solidFill>
                  <a:schemeClr val="tx1"/>
                </a:solidFill>
                <a:latin typeface="+mn-lt"/>
                <a:ea typeface="+mn-ea"/>
                <a:cs typeface="+mn-cs"/>
              </a:defRPr>
            </a:lvl4pPr>
            <a:lvl5pPr marL="0" indent="0" algn="l" defTabSz="914400" rtl="0" eaLnBrk="1" latinLnBrk="0" hangingPunct="1">
              <a:lnSpc>
                <a:spcPct val="90000"/>
              </a:lnSpc>
              <a:spcBef>
                <a:spcPts val="500"/>
              </a:spcBef>
              <a:buFont typeface="Wingdings" panose="05000000000000000000" pitchFamily="2" charset="2"/>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4164"/>
                </a:solidFill>
                <a:effectLst/>
                <a:uLnTx/>
                <a:uFillTx/>
                <a:latin typeface="Arial"/>
                <a:ea typeface="+mn-ea"/>
                <a:cs typeface="+mn-cs"/>
              </a:rPr>
              <a:t>DPP is needed for QI-Digital</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4164"/>
                </a:solidFill>
                <a:effectLst/>
                <a:uLnTx/>
                <a:uFillTx/>
                <a:latin typeface="Arial"/>
                <a:ea typeface="+mn-ea"/>
                <a:cs typeface="+mn-cs"/>
              </a:rPr>
              <a:t>QI-Digital is needed for DPP</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4164"/>
                </a:solidFill>
                <a:effectLst/>
                <a:uLnTx/>
                <a:uFillTx/>
                <a:latin typeface="Arial"/>
                <a:ea typeface="+mn-ea"/>
                <a:cs typeface="+mn-cs"/>
              </a:rPr>
              <a:t>Trustable Data-Spaces are</a:t>
            </a:r>
            <a:br>
              <a:rPr kumimoji="0" lang="en-US" sz="1600" b="0" i="0" u="none" strike="noStrike" kern="1200" cap="none" spc="0" normalizeH="0" baseline="0" noProof="0" dirty="0">
                <a:ln>
                  <a:noFill/>
                </a:ln>
                <a:solidFill>
                  <a:srgbClr val="004164"/>
                </a:solidFill>
                <a:effectLst/>
                <a:uLnTx/>
                <a:uFillTx/>
                <a:latin typeface="Arial"/>
                <a:ea typeface="+mn-ea"/>
                <a:cs typeface="+mn-cs"/>
              </a:rPr>
            </a:br>
            <a:r>
              <a:rPr kumimoji="0" lang="en-US" sz="1600" b="0" i="0" u="none" strike="noStrike" kern="1200" cap="none" spc="0" normalizeH="0" baseline="0" noProof="0" dirty="0">
                <a:ln>
                  <a:noFill/>
                </a:ln>
                <a:solidFill>
                  <a:srgbClr val="004164"/>
                </a:solidFill>
                <a:effectLst/>
                <a:uLnTx/>
                <a:uFillTx/>
                <a:latin typeface="Arial"/>
                <a:ea typeface="+mn-ea"/>
                <a:cs typeface="+mn-cs"/>
              </a:rPr>
              <a:t>needed for QI-Digital </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4164"/>
              </a:solidFill>
              <a:effectLst/>
              <a:uLnTx/>
              <a:uFillTx/>
              <a:latin typeface="Arial"/>
              <a:ea typeface="+mn-ea"/>
              <a:cs typeface="+mn-cs"/>
            </a:endParaRP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4164"/>
              </a:solidFill>
              <a:effectLst/>
              <a:uLnTx/>
              <a:uFillTx/>
              <a:latin typeface="Arial"/>
              <a:ea typeface="+mn-ea"/>
              <a:cs typeface="+mn-cs"/>
            </a:endParaRP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4164"/>
              </a:solidFill>
              <a:effectLst/>
              <a:uLnTx/>
              <a:uFillTx/>
              <a:latin typeface="Arial"/>
              <a:ea typeface="+mn-ea"/>
              <a:cs typeface="+mn-cs"/>
            </a:endParaRP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4164"/>
              </a:solidFill>
              <a:effectLst/>
              <a:uLnTx/>
              <a:uFillTx/>
              <a:latin typeface="Arial"/>
              <a:ea typeface="+mn-ea"/>
              <a:cs typeface="+mn-cs"/>
            </a:endParaRP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4164"/>
              </a:solidFill>
              <a:effectLst/>
              <a:uLnTx/>
              <a:uFillTx/>
              <a:latin typeface="Arial"/>
              <a:ea typeface="+mn-ea"/>
              <a:cs typeface="+mn-cs"/>
            </a:endParaRP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600" b="1" i="0" u="none" strike="noStrike" kern="1200" cap="none" spc="0" normalizeH="0" baseline="0" noProof="0" dirty="0">
              <a:ln>
                <a:noFill/>
              </a:ln>
              <a:solidFill>
                <a:srgbClr val="004164"/>
              </a:solidFill>
              <a:effectLst/>
              <a:uLnTx/>
              <a:uFillTx/>
              <a:latin typeface="Arial"/>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Wingdings" panose="05000000000000000000" pitchFamily="2" charset="2"/>
              <a:buNone/>
              <a:tabLst/>
              <a:defRPr/>
            </a:pPr>
            <a:endParaRPr kumimoji="0" lang="en-US" sz="1800" b="0" i="0" u="none" strike="noStrike" kern="1200" cap="none" spc="0" normalizeH="0" baseline="0" noProof="0" dirty="0">
              <a:ln>
                <a:noFill/>
              </a:ln>
              <a:solidFill>
                <a:srgbClr val="004164"/>
              </a:solidFill>
              <a:effectLst/>
              <a:uLnTx/>
              <a:uFillTx/>
              <a:latin typeface="Arial"/>
              <a:ea typeface="+mn-ea"/>
              <a:cs typeface="+mn-cs"/>
            </a:endParaRP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4164"/>
              </a:solidFill>
              <a:effectLst/>
              <a:uLnTx/>
              <a:uFillTx/>
              <a:latin typeface="Arial"/>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Wingdings" panose="05000000000000000000" pitchFamily="2" charset="2"/>
              <a:buNone/>
              <a:tabLst/>
              <a:defRPr/>
            </a:pPr>
            <a:endParaRPr kumimoji="0" lang="de-DE" sz="1800" b="0" i="0" u="none" strike="noStrike" kern="1200" cap="none" spc="0" normalizeH="0" baseline="0" noProof="0" dirty="0">
              <a:ln>
                <a:noFill/>
              </a:ln>
              <a:solidFill>
                <a:srgbClr val="004164"/>
              </a:solidFill>
              <a:effectLst/>
              <a:uLnTx/>
              <a:uFillTx/>
              <a:latin typeface="Arial"/>
              <a:ea typeface="+mn-ea"/>
              <a:cs typeface="+mn-cs"/>
            </a:endParaRP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de-DE" sz="1800" b="0" i="0" u="none" strike="noStrike" kern="1200" cap="none" spc="0" normalizeH="0" baseline="0" noProof="0" dirty="0">
              <a:ln>
                <a:noFill/>
              </a:ln>
              <a:solidFill>
                <a:srgbClr val="004164"/>
              </a:solidFill>
              <a:effectLst/>
              <a:uLnTx/>
              <a:uFillTx/>
              <a:latin typeface="Arial"/>
              <a:ea typeface="+mn-ea"/>
              <a:cs typeface="+mn-cs"/>
            </a:endParaRP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de-DE" sz="1800" b="0" i="0" u="none" strike="noStrike" kern="1200" cap="none" spc="0" normalizeH="0" baseline="0" noProof="0" dirty="0">
              <a:ln>
                <a:noFill/>
              </a:ln>
              <a:solidFill>
                <a:srgbClr val="004164"/>
              </a:solidFill>
              <a:effectLst/>
              <a:uLnTx/>
              <a:uFillTx/>
              <a:latin typeface="Arial"/>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Wingdings" panose="05000000000000000000" pitchFamily="2" charset="2"/>
              <a:buNone/>
              <a:tabLst/>
              <a:defRPr/>
            </a:pPr>
            <a:endParaRPr kumimoji="0" lang="en-US" sz="1800" b="0" i="0" u="none" strike="noStrike" kern="1200" cap="none" spc="0" normalizeH="0" baseline="0" noProof="0" dirty="0">
              <a:ln>
                <a:noFill/>
              </a:ln>
              <a:solidFill>
                <a:srgbClr val="004164"/>
              </a:solidFill>
              <a:effectLst/>
              <a:uLnTx/>
              <a:uFillTx/>
              <a:latin typeface="Arial"/>
              <a:ea typeface="+mn-ea"/>
              <a:cs typeface="+mn-cs"/>
            </a:endParaRPr>
          </a:p>
        </p:txBody>
      </p:sp>
      <p:pic>
        <p:nvPicPr>
          <p:cNvPr id="31" name="Grafik 30" descr="Ein Bild, das Text, Screenshot, Schrift, Logo enthält.&#10;&#10;Automatisch generierte Beschreibung">
            <a:extLst>
              <a:ext uri="{FF2B5EF4-FFF2-40B4-BE49-F238E27FC236}">
                <a16:creationId xmlns:a16="http://schemas.microsoft.com/office/drawing/2014/main" id="{77F3F2E1-C56B-4DDA-CAE7-946D951FC05A}"/>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5113076" y="2156796"/>
            <a:ext cx="2876385" cy="161796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70349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FB4D613D-4487-E413-E15C-9B6C8ACCDB05}"/>
              </a:ext>
            </a:extLst>
          </p:cNvPr>
          <p:cNvSpPr>
            <a:spLocks noGrp="1"/>
          </p:cNvSpPr>
          <p:nvPr>
            <p:ph type="body" sz="quarter" idx="17"/>
          </p:nvPr>
        </p:nvSpPr>
        <p:spPr/>
        <p:txBody>
          <a:bodyPr/>
          <a:lstStyle/>
          <a:p>
            <a:endParaRPr lang="de-DE"/>
          </a:p>
        </p:txBody>
      </p:sp>
      <p:sp>
        <p:nvSpPr>
          <p:cNvPr id="3" name="Foliennummernplatzhalter 2">
            <a:extLst>
              <a:ext uri="{FF2B5EF4-FFF2-40B4-BE49-F238E27FC236}">
                <a16:creationId xmlns:a16="http://schemas.microsoft.com/office/drawing/2014/main" id="{FA14DEE4-4252-20D3-8070-3B75386B4774}"/>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B252499-9B54-4877-82BC-0DBF69578AC1}" type="slidenum">
              <a:rPr kumimoji="0" lang="en-US" sz="800" b="1" i="0" u="none" strike="noStrike" kern="1200" cap="none" spc="0" normalizeH="0" baseline="0" noProof="0" smtClean="0">
                <a:ln>
                  <a:noFill/>
                </a:ln>
                <a:solidFill>
                  <a:srgbClr val="004164"/>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55</a:t>
            </a:fld>
            <a:endParaRPr kumimoji="0" lang="en-US" sz="800" b="1" i="0" u="none" strike="noStrike" kern="1200" cap="none" spc="0" normalizeH="0" baseline="0" noProof="0">
              <a:ln>
                <a:noFill/>
              </a:ln>
              <a:solidFill>
                <a:srgbClr val="004164"/>
              </a:solidFill>
              <a:effectLst/>
              <a:uLnTx/>
              <a:uFillTx/>
              <a:latin typeface="Arial"/>
              <a:ea typeface="+mn-ea"/>
              <a:cs typeface="+mn-cs"/>
            </a:endParaRPr>
          </a:p>
        </p:txBody>
      </p:sp>
      <p:sp>
        <p:nvSpPr>
          <p:cNvPr id="4" name="Fußzeilenplatzhalter 3">
            <a:extLst>
              <a:ext uri="{FF2B5EF4-FFF2-40B4-BE49-F238E27FC236}">
                <a16:creationId xmlns:a16="http://schemas.microsoft.com/office/drawing/2014/main" id="{25DB0D9C-FDE5-F5F0-3124-3DF3DAFF5DBE}"/>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srgbClr val="004164"/>
                </a:solidFill>
                <a:effectLst/>
                <a:uLnTx/>
                <a:uFillTx/>
                <a:latin typeface="Arial"/>
                <a:ea typeface="+mn-ea"/>
                <a:cs typeface="+mn-cs"/>
              </a:rPr>
              <a:t>© 2023, DIN e.</a:t>
            </a:r>
            <a:r>
              <a:rPr kumimoji="0" lang="en-US" sz="700" b="0" i="0" u="none" strike="noStrike" kern="1200" cap="none" spc="-150" normalizeH="0" baseline="0" noProof="0">
                <a:ln>
                  <a:noFill/>
                </a:ln>
                <a:solidFill>
                  <a:srgbClr val="004164"/>
                </a:solidFill>
                <a:effectLst/>
                <a:uLnTx/>
                <a:uFillTx/>
                <a:latin typeface="Arial"/>
                <a:ea typeface="+mn-ea"/>
                <a:cs typeface="+mn-cs"/>
              </a:rPr>
              <a:t> </a:t>
            </a:r>
            <a:r>
              <a:rPr kumimoji="0" lang="en-US" sz="700" b="0" i="0" u="none" strike="noStrike" kern="1200" cap="none" spc="0" normalizeH="0" baseline="0" noProof="0">
                <a:ln>
                  <a:noFill/>
                </a:ln>
                <a:solidFill>
                  <a:srgbClr val="004164"/>
                </a:solidFill>
                <a:effectLst/>
                <a:uLnTx/>
                <a:uFillTx/>
                <a:latin typeface="Arial"/>
                <a:ea typeface="+mn-ea"/>
                <a:cs typeface="+mn-cs"/>
              </a:rPr>
              <a:t>V.</a:t>
            </a:r>
          </a:p>
        </p:txBody>
      </p:sp>
      <p:sp>
        <p:nvSpPr>
          <p:cNvPr id="5" name="Titel 4">
            <a:extLst>
              <a:ext uri="{FF2B5EF4-FFF2-40B4-BE49-F238E27FC236}">
                <a16:creationId xmlns:a16="http://schemas.microsoft.com/office/drawing/2014/main" id="{B0A83E2A-9060-D2B1-66F5-0F1969A484A4}"/>
              </a:ext>
            </a:extLst>
          </p:cNvPr>
          <p:cNvSpPr>
            <a:spLocks noGrp="1"/>
          </p:cNvSpPr>
          <p:nvPr>
            <p:ph type="title"/>
          </p:nvPr>
        </p:nvSpPr>
        <p:spPr/>
        <p:txBody>
          <a:bodyPr/>
          <a:lstStyle/>
          <a:p>
            <a:r>
              <a:rPr lang="de-DE" dirty="0"/>
              <a:t>Konvergenzgedanke (Kegel)</a:t>
            </a:r>
          </a:p>
        </p:txBody>
      </p:sp>
      <p:pic>
        <p:nvPicPr>
          <p:cNvPr id="6" name="Grafik 5">
            <a:extLst>
              <a:ext uri="{FF2B5EF4-FFF2-40B4-BE49-F238E27FC236}">
                <a16:creationId xmlns:a16="http://schemas.microsoft.com/office/drawing/2014/main" id="{74E91EFE-9EDC-CC55-22DF-1A92FD7FB09D}"/>
              </a:ext>
            </a:extLst>
          </p:cNvPr>
          <p:cNvPicPr>
            <a:picLocks noChangeAspect="1"/>
          </p:cNvPicPr>
          <p:nvPr/>
        </p:nvPicPr>
        <p:blipFill rotWithShape="1">
          <a:blip r:embed="rId2"/>
          <a:srcRect l="50000" t="5093" b="20615"/>
          <a:stretch/>
        </p:blipFill>
        <p:spPr>
          <a:xfrm>
            <a:off x="227060" y="2419640"/>
            <a:ext cx="7530155" cy="3816962"/>
          </a:xfrm>
          <a:prstGeom prst="rect">
            <a:avLst/>
          </a:prstGeom>
          <a:effectLst>
            <a:outerShdw blurRad="50800" dist="38100" dir="2700000" algn="tl" rotWithShape="0">
              <a:prstClr val="black">
                <a:alpha val="40000"/>
              </a:prstClr>
            </a:outerShdw>
          </a:effectLst>
        </p:spPr>
      </p:pic>
      <p:pic>
        <p:nvPicPr>
          <p:cNvPr id="9" name="Grafik 8">
            <a:extLst>
              <a:ext uri="{FF2B5EF4-FFF2-40B4-BE49-F238E27FC236}">
                <a16:creationId xmlns:a16="http://schemas.microsoft.com/office/drawing/2014/main" id="{B3943031-5A7B-8FEE-B4F9-9DECF29CF6E1}"/>
              </a:ext>
            </a:extLst>
          </p:cNvPr>
          <p:cNvPicPr>
            <a:picLocks noChangeAspect="1"/>
          </p:cNvPicPr>
          <p:nvPr/>
        </p:nvPicPr>
        <p:blipFill rotWithShape="1">
          <a:blip r:embed="rId3"/>
          <a:srcRect t="5498" b="5498"/>
          <a:stretch/>
        </p:blipFill>
        <p:spPr>
          <a:xfrm>
            <a:off x="7296727" y="1480650"/>
            <a:ext cx="4505970" cy="250659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5332478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FB4D613D-4487-E413-E15C-9B6C8ACCDB05}"/>
              </a:ext>
            </a:extLst>
          </p:cNvPr>
          <p:cNvSpPr>
            <a:spLocks noGrp="1"/>
          </p:cNvSpPr>
          <p:nvPr>
            <p:ph type="body" sz="quarter" idx="17"/>
          </p:nvPr>
        </p:nvSpPr>
        <p:spPr/>
        <p:txBody>
          <a:bodyPr/>
          <a:lstStyle/>
          <a:p>
            <a:endParaRPr lang="de-DE"/>
          </a:p>
        </p:txBody>
      </p:sp>
      <p:sp>
        <p:nvSpPr>
          <p:cNvPr id="3" name="Foliennummernplatzhalter 2">
            <a:extLst>
              <a:ext uri="{FF2B5EF4-FFF2-40B4-BE49-F238E27FC236}">
                <a16:creationId xmlns:a16="http://schemas.microsoft.com/office/drawing/2014/main" id="{FA14DEE4-4252-20D3-8070-3B75386B4774}"/>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B252499-9B54-4877-82BC-0DBF69578AC1}" type="slidenum">
              <a:rPr kumimoji="0" lang="en-US" sz="800" b="1" i="0" u="none" strike="noStrike" kern="1200" cap="none" spc="0" normalizeH="0" baseline="0" noProof="0" smtClean="0">
                <a:ln>
                  <a:noFill/>
                </a:ln>
                <a:solidFill>
                  <a:srgbClr val="004164"/>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56</a:t>
            </a:fld>
            <a:endParaRPr kumimoji="0" lang="en-US" sz="800" b="1" i="0" u="none" strike="noStrike" kern="1200" cap="none" spc="0" normalizeH="0" baseline="0" noProof="0">
              <a:ln>
                <a:noFill/>
              </a:ln>
              <a:solidFill>
                <a:srgbClr val="004164"/>
              </a:solidFill>
              <a:effectLst/>
              <a:uLnTx/>
              <a:uFillTx/>
              <a:latin typeface="Arial"/>
              <a:ea typeface="+mn-ea"/>
              <a:cs typeface="+mn-cs"/>
            </a:endParaRPr>
          </a:p>
        </p:txBody>
      </p:sp>
      <p:sp>
        <p:nvSpPr>
          <p:cNvPr id="4" name="Fußzeilenplatzhalter 3">
            <a:extLst>
              <a:ext uri="{FF2B5EF4-FFF2-40B4-BE49-F238E27FC236}">
                <a16:creationId xmlns:a16="http://schemas.microsoft.com/office/drawing/2014/main" id="{25DB0D9C-FDE5-F5F0-3124-3DF3DAFF5DBE}"/>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srgbClr val="004164"/>
                </a:solidFill>
                <a:effectLst/>
                <a:uLnTx/>
                <a:uFillTx/>
                <a:latin typeface="Arial"/>
                <a:ea typeface="+mn-ea"/>
                <a:cs typeface="+mn-cs"/>
              </a:rPr>
              <a:t>© 2023, DIN e.</a:t>
            </a:r>
            <a:r>
              <a:rPr kumimoji="0" lang="en-US" sz="700" b="0" i="0" u="none" strike="noStrike" kern="1200" cap="none" spc="-150" normalizeH="0" baseline="0" noProof="0">
                <a:ln>
                  <a:noFill/>
                </a:ln>
                <a:solidFill>
                  <a:srgbClr val="004164"/>
                </a:solidFill>
                <a:effectLst/>
                <a:uLnTx/>
                <a:uFillTx/>
                <a:latin typeface="Arial"/>
                <a:ea typeface="+mn-ea"/>
                <a:cs typeface="+mn-cs"/>
              </a:rPr>
              <a:t> </a:t>
            </a:r>
            <a:r>
              <a:rPr kumimoji="0" lang="en-US" sz="700" b="0" i="0" u="none" strike="noStrike" kern="1200" cap="none" spc="0" normalizeH="0" baseline="0" noProof="0">
                <a:ln>
                  <a:noFill/>
                </a:ln>
                <a:solidFill>
                  <a:srgbClr val="004164"/>
                </a:solidFill>
                <a:effectLst/>
                <a:uLnTx/>
                <a:uFillTx/>
                <a:latin typeface="Arial"/>
                <a:ea typeface="+mn-ea"/>
                <a:cs typeface="+mn-cs"/>
              </a:rPr>
              <a:t>V.</a:t>
            </a:r>
          </a:p>
        </p:txBody>
      </p:sp>
      <p:sp>
        <p:nvSpPr>
          <p:cNvPr id="5" name="Titel 4">
            <a:extLst>
              <a:ext uri="{FF2B5EF4-FFF2-40B4-BE49-F238E27FC236}">
                <a16:creationId xmlns:a16="http://schemas.microsoft.com/office/drawing/2014/main" id="{B0A83E2A-9060-D2B1-66F5-0F1969A484A4}"/>
              </a:ext>
            </a:extLst>
          </p:cNvPr>
          <p:cNvSpPr>
            <a:spLocks noGrp="1"/>
          </p:cNvSpPr>
          <p:nvPr>
            <p:ph type="title"/>
          </p:nvPr>
        </p:nvSpPr>
        <p:spPr/>
        <p:txBody>
          <a:bodyPr/>
          <a:lstStyle/>
          <a:p>
            <a:r>
              <a:rPr lang="de-DE" dirty="0"/>
              <a:t>Konvergenzgedanke (Achatz, IDSA)</a:t>
            </a:r>
          </a:p>
        </p:txBody>
      </p:sp>
      <p:pic>
        <p:nvPicPr>
          <p:cNvPr id="7" name="Grafik 6">
            <a:extLst>
              <a:ext uri="{FF2B5EF4-FFF2-40B4-BE49-F238E27FC236}">
                <a16:creationId xmlns:a16="http://schemas.microsoft.com/office/drawing/2014/main" id="{7F9DE32D-A9B5-1AC6-C60D-31E5003A9133}"/>
              </a:ext>
            </a:extLst>
          </p:cNvPr>
          <p:cNvPicPr>
            <a:picLocks noChangeAspect="1"/>
          </p:cNvPicPr>
          <p:nvPr/>
        </p:nvPicPr>
        <p:blipFill rotWithShape="1">
          <a:blip r:embed="rId2"/>
          <a:srcRect l="56121" t="21519" r="6666" b="18966"/>
          <a:stretch/>
        </p:blipFill>
        <p:spPr>
          <a:xfrm>
            <a:off x="1230657" y="1897307"/>
            <a:ext cx="8343070" cy="4552019"/>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59776072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FB4D613D-4487-E413-E15C-9B6C8ACCDB05}"/>
              </a:ext>
            </a:extLst>
          </p:cNvPr>
          <p:cNvSpPr>
            <a:spLocks noGrp="1"/>
          </p:cNvSpPr>
          <p:nvPr>
            <p:ph type="body" sz="quarter" idx="17"/>
          </p:nvPr>
        </p:nvSpPr>
        <p:spPr/>
        <p:txBody>
          <a:bodyPr/>
          <a:lstStyle/>
          <a:p>
            <a:endParaRPr lang="de-DE"/>
          </a:p>
        </p:txBody>
      </p:sp>
      <p:sp>
        <p:nvSpPr>
          <p:cNvPr id="3" name="Foliennummernplatzhalter 2">
            <a:extLst>
              <a:ext uri="{FF2B5EF4-FFF2-40B4-BE49-F238E27FC236}">
                <a16:creationId xmlns:a16="http://schemas.microsoft.com/office/drawing/2014/main" id="{FA14DEE4-4252-20D3-8070-3B75386B4774}"/>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B252499-9B54-4877-82BC-0DBF69578AC1}" type="slidenum">
              <a:rPr kumimoji="0" lang="en-US" sz="800" b="1" i="0" u="none" strike="noStrike" kern="1200" cap="none" spc="0" normalizeH="0" baseline="0" noProof="0" smtClean="0">
                <a:ln>
                  <a:noFill/>
                </a:ln>
                <a:solidFill>
                  <a:srgbClr val="004164"/>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57</a:t>
            </a:fld>
            <a:endParaRPr kumimoji="0" lang="en-US" sz="800" b="1" i="0" u="none" strike="noStrike" kern="1200" cap="none" spc="0" normalizeH="0" baseline="0" noProof="0">
              <a:ln>
                <a:noFill/>
              </a:ln>
              <a:solidFill>
                <a:srgbClr val="004164"/>
              </a:solidFill>
              <a:effectLst/>
              <a:uLnTx/>
              <a:uFillTx/>
              <a:latin typeface="Arial"/>
              <a:ea typeface="+mn-ea"/>
              <a:cs typeface="+mn-cs"/>
            </a:endParaRPr>
          </a:p>
        </p:txBody>
      </p:sp>
      <p:sp>
        <p:nvSpPr>
          <p:cNvPr id="4" name="Fußzeilenplatzhalter 3">
            <a:extLst>
              <a:ext uri="{FF2B5EF4-FFF2-40B4-BE49-F238E27FC236}">
                <a16:creationId xmlns:a16="http://schemas.microsoft.com/office/drawing/2014/main" id="{25DB0D9C-FDE5-F5F0-3124-3DF3DAFF5DBE}"/>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srgbClr val="004164"/>
                </a:solidFill>
                <a:effectLst/>
                <a:uLnTx/>
                <a:uFillTx/>
                <a:latin typeface="Arial"/>
                <a:ea typeface="+mn-ea"/>
                <a:cs typeface="+mn-cs"/>
              </a:rPr>
              <a:t>© 2023, DIN e.</a:t>
            </a:r>
            <a:r>
              <a:rPr kumimoji="0" lang="en-US" sz="700" b="0" i="0" u="none" strike="noStrike" kern="1200" cap="none" spc="-150" normalizeH="0" baseline="0" noProof="0">
                <a:ln>
                  <a:noFill/>
                </a:ln>
                <a:solidFill>
                  <a:srgbClr val="004164"/>
                </a:solidFill>
                <a:effectLst/>
                <a:uLnTx/>
                <a:uFillTx/>
                <a:latin typeface="Arial"/>
                <a:ea typeface="+mn-ea"/>
                <a:cs typeface="+mn-cs"/>
              </a:rPr>
              <a:t> </a:t>
            </a:r>
            <a:r>
              <a:rPr kumimoji="0" lang="en-US" sz="700" b="0" i="0" u="none" strike="noStrike" kern="1200" cap="none" spc="0" normalizeH="0" baseline="0" noProof="0">
                <a:ln>
                  <a:noFill/>
                </a:ln>
                <a:solidFill>
                  <a:srgbClr val="004164"/>
                </a:solidFill>
                <a:effectLst/>
                <a:uLnTx/>
                <a:uFillTx/>
                <a:latin typeface="Arial"/>
                <a:ea typeface="+mn-ea"/>
                <a:cs typeface="+mn-cs"/>
              </a:rPr>
              <a:t>V.</a:t>
            </a:r>
          </a:p>
        </p:txBody>
      </p:sp>
      <p:sp>
        <p:nvSpPr>
          <p:cNvPr id="5" name="Titel 4">
            <a:extLst>
              <a:ext uri="{FF2B5EF4-FFF2-40B4-BE49-F238E27FC236}">
                <a16:creationId xmlns:a16="http://schemas.microsoft.com/office/drawing/2014/main" id="{B0A83E2A-9060-D2B1-66F5-0F1969A484A4}"/>
              </a:ext>
            </a:extLst>
          </p:cNvPr>
          <p:cNvSpPr>
            <a:spLocks noGrp="1"/>
          </p:cNvSpPr>
          <p:nvPr>
            <p:ph type="title"/>
          </p:nvPr>
        </p:nvSpPr>
        <p:spPr/>
        <p:txBody>
          <a:bodyPr/>
          <a:lstStyle/>
          <a:p>
            <a:r>
              <a:rPr lang="de-DE" dirty="0"/>
              <a:t>Konvergenzgedanke (Siemens)</a:t>
            </a:r>
          </a:p>
        </p:txBody>
      </p:sp>
      <p:pic>
        <p:nvPicPr>
          <p:cNvPr id="7" name="Grafik 6">
            <a:extLst>
              <a:ext uri="{FF2B5EF4-FFF2-40B4-BE49-F238E27FC236}">
                <a16:creationId xmlns:a16="http://schemas.microsoft.com/office/drawing/2014/main" id="{94270970-25E8-E754-DA42-AE6C2135BF55}"/>
              </a:ext>
            </a:extLst>
          </p:cNvPr>
          <p:cNvPicPr>
            <a:picLocks noChangeAspect="1"/>
          </p:cNvPicPr>
          <p:nvPr/>
        </p:nvPicPr>
        <p:blipFill rotWithShape="1">
          <a:blip r:embed="rId2"/>
          <a:srcRect l="56288" t="17967" r="5606" b="19632"/>
          <a:stretch/>
        </p:blipFill>
        <p:spPr>
          <a:xfrm>
            <a:off x="540787" y="3277617"/>
            <a:ext cx="5867865" cy="3278071"/>
          </a:xfrm>
          <a:prstGeom prst="rect">
            <a:avLst/>
          </a:prstGeom>
          <a:effectLst>
            <a:outerShdw blurRad="50800" dist="38100" dir="2700000" algn="tl" rotWithShape="0">
              <a:prstClr val="black">
                <a:alpha val="40000"/>
              </a:prstClr>
            </a:outerShdw>
          </a:effectLst>
        </p:spPr>
      </p:pic>
      <p:pic>
        <p:nvPicPr>
          <p:cNvPr id="8" name="Grafik 7">
            <a:extLst>
              <a:ext uri="{FF2B5EF4-FFF2-40B4-BE49-F238E27FC236}">
                <a16:creationId xmlns:a16="http://schemas.microsoft.com/office/drawing/2014/main" id="{A5E78C47-8FFC-7916-32C4-E0DF7D789467}"/>
              </a:ext>
            </a:extLst>
          </p:cNvPr>
          <p:cNvPicPr>
            <a:picLocks noChangeAspect="1"/>
          </p:cNvPicPr>
          <p:nvPr/>
        </p:nvPicPr>
        <p:blipFill rotWithShape="1">
          <a:blip r:embed="rId3"/>
          <a:srcRect l="56552" t="18189" r="5909" b="19854"/>
          <a:stretch/>
        </p:blipFill>
        <p:spPr>
          <a:xfrm>
            <a:off x="5552989" y="1725637"/>
            <a:ext cx="5667302" cy="3191015"/>
          </a:xfrm>
          <a:prstGeom prst="rect">
            <a:avLst/>
          </a:prstGeom>
          <a:effectLst>
            <a:outerShdw blurRad="50800" dist="38100" dir="2700000" algn="tl" rotWithShape="0">
              <a:prstClr val="black">
                <a:alpha val="40000"/>
              </a:prstClr>
            </a:outerShdw>
          </a:effectLst>
        </p:spPr>
      </p:pic>
      <p:cxnSp>
        <p:nvCxnSpPr>
          <p:cNvPr id="10" name="Gerader Verbinder 9">
            <a:extLst>
              <a:ext uri="{FF2B5EF4-FFF2-40B4-BE49-F238E27FC236}">
                <a16:creationId xmlns:a16="http://schemas.microsoft.com/office/drawing/2014/main" id="{5E92100B-81E5-C872-B57D-206A9F36FCDB}"/>
              </a:ext>
            </a:extLst>
          </p:cNvPr>
          <p:cNvCxnSpPr>
            <a:cxnSpLocks/>
          </p:cNvCxnSpPr>
          <p:nvPr/>
        </p:nvCxnSpPr>
        <p:spPr>
          <a:xfrm flipV="1">
            <a:off x="2678545" y="3158836"/>
            <a:ext cx="2549237" cy="637382"/>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909249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fik 14" descr="Ein Bild, das Text, Diagramm, Screenshot, Schrift enthält.&#10;&#10;Automatisch generierte Beschreibung">
            <a:extLst>
              <a:ext uri="{FF2B5EF4-FFF2-40B4-BE49-F238E27FC236}">
                <a16:creationId xmlns:a16="http://schemas.microsoft.com/office/drawing/2014/main" id="{3FD85A2E-76B1-8E22-0EB5-A3995E850A96}"/>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l="32328" t="36805" r="1666" b="17959"/>
          <a:stretch/>
        </p:blipFill>
        <p:spPr>
          <a:xfrm>
            <a:off x="5088835" y="4383157"/>
            <a:ext cx="6912362" cy="2473576"/>
          </a:xfrm>
          <a:prstGeom prst="rect">
            <a:avLst/>
          </a:prstGeom>
        </p:spPr>
      </p:pic>
      <p:sp>
        <p:nvSpPr>
          <p:cNvPr id="16" name="Textfeld 15">
            <a:extLst>
              <a:ext uri="{FF2B5EF4-FFF2-40B4-BE49-F238E27FC236}">
                <a16:creationId xmlns:a16="http://schemas.microsoft.com/office/drawing/2014/main" id="{21FCC0D5-B32D-847D-3275-90F6F1E814C4}"/>
              </a:ext>
            </a:extLst>
          </p:cNvPr>
          <p:cNvSpPr txBox="1"/>
          <p:nvPr/>
        </p:nvSpPr>
        <p:spPr>
          <a:xfrm flipH="1">
            <a:off x="4428517" y="4918858"/>
            <a:ext cx="1326419"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4164"/>
              </a:solidFill>
              <a:effectLst/>
              <a:uLnTx/>
              <a:uFillTx/>
              <a:latin typeface="Arial"/>
              <a:ea typeface="+mn-ea"/>
              <a:cs typeface="+mn-cs"/>
            </a:endParaRPr>
          </a:p>
        </p:txBody>
      </p:sp>
      <p:sp>
        <p:nvSpPr>
          <p:cNvPr id="6" name="Titel 5">
            <a:extLst>
              <a:ext uri="{FF2B5EF4-FFF2-40B4-BE49-F238E27FC236}">
                <a16:creationId xmlns:a16="http://schemas.microsoft.com/office/drawing/2014/main" id="{495BBCDE-D735-4D93-A7CC-B004E96193D2}"/>
              </a:ext>
            </a:extLst>
          </p:cNvPr>
          <p:cNvSpPr>
            <a:spLocks noGrp="1"/>
          </p:cNvSpPr>
          <p:nvPr>
            <p:ph type="title"/>
          </p:nvPr>
        </p:nvSpPr>
        <p:spPr>
          <a:xfrm>
            <a:off x="658813" y="1042988"/>
            <a:ext cx="11084008" cy="471487"/>
          </a:xfrm>
        </p:spPr>
        <p:txBody>
          <a:bodyPr/>
          <a:lstStyle/>
          <a:p>
            <a:br>
              <a:rPr lang="de-DE" dirty="0"/>
            </a:br>
            <a:r>
              <a:rPr lang="de-DE" dirty="0"/>
              <a:t>Der DPP „nur“ ein Baustein in </a:t>
            </a:r>
            <a:br>
              <a:rPr lang="de-DE" dirty="0"/>
            </a:br>
            <a:r>
              <a:rPr lang="de-DE" dirty="0"/>
              <a:t>Digitalen / Daten-Ökosystemen</a:t>
            </a:r>
            <a:endParaRPr lang="en-US" dirty="0"/>
          </a:p>
        </p:txBody>
      </p:sp>
      <p:sp>
        <p:nvSpPr>
          <p:cNvPr id="5" name="Foliennummernplatzhalter 4">
            <a:extLst>
              <a:ext uri="{FF2B5EF4-FFF2-40B4-BE49-F238E27FC236}">
                <a16:creationId xmlns:a16="http://schemas.microsoft.com/office/drawing/2014/main" id="{DCF77059-8236-4657-8073-3EF44E97B235}"/>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B252499-9B54-4877-82BC-0DBF69578AC1}" type="slidenum">
              <a:rPr kumimoji="0" lang="en-US" sz="800" b="1" i="0" u="none" strike="noStrike" kern="1200" cap="none" spc="0" normalizeH="0" baseline="0" noProof="0" smtClean="0">
                <a:ln>
                  <a:noFill/>
                </a:ln>
                <a:solidFill>
                  <a:srgbClr val="004164"/>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58</a:t>
            </a:fld>
            <a:endParaRPr kumimoji="0" lang="en-US" sz="800" b="1" i="0" u="none" strike="noStrike" kern="1200" cap="none" spc="0" normalizeH="0" baseline="0" noProof="0" dirty="0">
              <a:ln>
                <a:noFill/>
              </a:ln>
              <a:solidFill>
                <a:srgbClr val="004164"/>
              </a:solidFill>
              <a:effectLst/>
              <a:uLnTx/>
              <a:uFillTx/>
              <a:latin typeface="Arial"/>
              <a:ea typeface="+mn-ea"/>
              <a:cs typeface="+mn-cs"/>
            </a:endParaRPr>
          </a:p>
        </p:txBody>
      </p:sp>
      <p:sp>
        <p:nvSpPr>
          <p:cNvPr id="10" name="Textplatzhalter 9">
            <a:extLst>
              <a:ext uri="{FF2B5EF4-FFF2-40B4-BE49-F238E27FC236}">
                <a16:creationId xmlns:a16="http://schemas.microsoft.com/office/drawing/2014/main" id="{8F7820DB-58C2-4D7B-9A47-5CF184BBECE2}"/>
              </a:ext>
            </a:extLst>
          </p:cNvPr>
          <p:cNvSpPr>
            <a:spLocks noGrp="1"/>
          </p:cNvSpPr>
          <p:nvPr>
            <p:ph type="body" sz="quarter" idx="12"/>
          </p:nvPr>
        </p:nvSpPr>
        <p:spPr/>
        <p:txBody>
          <a:bodyPr>
            <a:noAutofit/>
          </a:bodyPr>
          <a:lstStyle/>
          <a:p>
            <a:pPr>
              <a:lnSpc>
                <a:spcPts val="2500"/>
              </a:lnSpc>
              <a:spcBef>
                <a:spcPts val="1800"/>
              </a:spcBef>
              <a:spcAft>
                <a:spcPts val="600"/>
              </a:spcAft>
            </a:pPr>
            <a:r>
              <a:rPr lang="en-US" sz="1600" b="1" dirty="0" err="1"/>
              <a:t>Kreislauf</a:t>
            </a:r>
            <a:r>
              <a:rPr lang="en-US" sz="1600" b="1" dirty="0"/>
              <a:t> der </a:t>
            </a:r>
            <a:r>
              <a:rPr lang="en-US" sz="1600" b="1" dirty="0" err="1"/>
              <a:t>Daten</a:t>
            </a:r>
            <a:r>
              <a:rPr lang="en-US" sz="1600" b="1" dirty="0"/>
              <a:t> </a:t>
            </a:r>
            <a:r>
              <a:rPr lang="en-US" sz="1600" b="1" dirty="0">
                <a:sym typeface="Wingdings" panose="05000000000000000000" pitchFamily="2" charset="2"/>
              </a:rPr>
              <a:t>für </a:t>
            </a:r>
            <a:r>
              <a:rPr lang="en-US" sz="1600" b="1" dirty="0" err="1"/>
              <a:t>Digitale</a:t>
            </a:r>
            <a:r>
              <a:rPr lang="en-US" sz="1600" b="1" dirty="0"/>
              <a:t> (und </a:t>
            </a:r>
            <a:r>
              <a:rPr lang="en-US" sz="1600" b="1" dirty="0" err="1"/>
              <a:t>grüne</a:t>
            </a:r>
            <a:r>
              <a:rPr lang="en-US" sz="1600" b="1" dirty="0"/>
              <a:t>) Transformation</a:t>
            </a:r>
          </a:p>
          <a:p>
            <a:pPr marL="285750" indent="-285750">
              <a:spcBef>
                <a:spcPts val="1800"/>
              </a:spcBef>
              <a:buFont typeface="Wingdings" panose="05000000000000000000" pitchFamily="2" charset="2"/>
              <a:buChar char="ß"/>
            </a:pPr>
            <a:r>
              <a:rPr lang="en-US" sz="1600" dirty="0">
                <a:sym typeface="Wingdings" panose="05000000000000000000" pitchFamily="2" charset="2"/>
              </a:rPr>
              <a:t>INTEROPERABLE </a:t>
            </a:r>
            <a:r>
              <a:rPr lang="en-US" sz="1600" dirty="0"/>
              <a:t>DATEN / DATENRÄUME</a:t>
            </a:r>
            <a:br>
              <a:rPr lang="en-US" sz="1600" dirty="0"/>
            </a:br>
            <a:r>
              <a:rPr lang="en-US" sz="1600" dirty="0"/>
              <a:t>CEN/CLC JTC 25 Data, </a:t>
            </a:r>
            <a:r>
              <a:rPr lang="en-US" sz="1600" dirty="0" err="1"/>
              <a:t>Datamanagement</a:t>
            </a:r>
            <a:r>
              <a:rPr lang="en-US" sz="1600" dirty="0"/>
              <a:t>, Cloud and Edge </a:t>
            </a:r>
            <a:br>
              <a:rPr lang="en-US" sz="1600" dirty="0"/>
            </a:br>
            <a:r>
              <a:rPr lang="en-US" sz="1400" dirty="0" err="1"/>
              <a:t>Umsetzung</a:t>
            </a:r>
            <a:r>
              <a:rPr lang="en-US" sz="1400" dirty="0"/>
              <a:t> des </a:t>
            </a:r>
            <a:r>
              <a:rPr lang="en-US" sz="1400" dirty="0">
                <a:highlight>
                  <a:srgbClr val="00FFFF"/>
                </a:highlight>
              </a:rPr>
              <a:t>Data Act</a:t>
            </a:r>
          </a:p>
          <a:p>
            <a:pPr marL="285750" indent="-285750">
              <a:spcBef>
                <a:spcPts val="1800"/>
              </a:spcBef>
              <a:buFont typeface="Wingdings" panose="05000000000000000000" pitchFamily="2" charset="2"/>
              <a:buChar char="ß"/>
            </a:pPr>
            <a:r>
              <a:rPr lang="en-US" sz="1600" dirty="0">
                <a:sym typeface="Wingdings" panose="05000000000000000000" pitchFamily="2" charset="2"/>
              </a:rPr>
              <a:t>CEN/CLC JTC 24 </a:t>
            </a:r>
            <a:r>
              <a:rPr lang="en-US" sz="1600" dirty="0" err="1">
                <a:sym typeface="Wingdings" panose="05000000000000000000" pitchFamily="2" charset="2"/>
              </a:rPr>
              <a:t>Digitaler</a:t>
            </a:r>
            <a:r>
              <a:rPr lang="en-US" sz="1600" dirty="0">
                <a:sym typeface="Wingdings" panose="05000000000000000000" pitchFamily="2" charset="2"/>
              </a:rPr>
              <a:t> </a:t>
            </a:r>
            <a:r>
              <a:rPr lang="en-US" sz="1600" dirty="0" err="1">
                <a:sym typeface="Wingdings" panose="05000000000000000000" pitchFamily="2" charset="2"/>
              </a:rPr>
              <a:t>Produktpass</a:t>
            </a:r>
            <a:br>
              <a:rPr lang="en-US" sz="1600" dirty="0">
                <a:sym typeface="Wingdings" panose="05000000000000000000" pitchFamily="2" charset="2"/>
              </a:rPr>
            </a:br>
            <a:r>
              <a:rPr lang="en-US" sz="1600" dirty="0" err="1">
                <a:sym typeface="Wingdings" panose="05000000000000000000" pitchFamily="2" charset="2"/>
              </a:rPr>
              <a:t>Umsetzung</a:t>
            </a:r>
            <a:r>
              <a:rPr lang="en-US" sz="1600" dirty="0">
                <a:sym typeface="Wingdings" panose="05000000000000000000" pitchFamily="2" charset="2"/>
              </a:rPr>
              <a:t> SREQ </a:t>
            </a:r>
            <a:r>
              <a:rPr lang="en-US" sz="1600" dirty="0" err="1">
                <a:sym typeface="Wingdings" panose="05000000000000000000" pitchFamily="2" charset="2"/>
              </a:rPr>
              <a:t>zur</a:t>
            </a:r>
            <a:r>
              <a:rPr lang="en-US" sz="1600" dirty="0">
                <a:sym typeface="Wingdings" panose="05000000000000000000" pitchFamily="2" charset="2"/>
              </a:rPr>
              <a:t> </a:t>
            </a:r>
            <a:r>
              <a:rPr lang="en-US" sz="1600" dirty="0" err="1">
                <a:sym typeface="Wingdings" panose="05000000000000000000" pitchFamily="2" charset="2"/>
              </a:rPr>
              <a:t>Ecodesign</a:t>
            </a:r>
            <a:r>
              <a:rPr lang="en-US" sz="1600" dirty="0">
                <a:sym typeface="Wingdings" panose="05000000000000000000" pitchFamily="2" charset="2"/>
              </a:rPr>
              <a:t> for Sustainable Product Regulation / Battery Regulation</a:t>
            </a:r>
            <a:br>
              <a:rPr lang="en-US" sz="1600" dirty="0">
                <a:sym typeface="Wingdings" panose="05000000000000000000" pitchFamily="2" charset="2"/>
              </a:rPr>
            </a:br>
            <a:r>
              <a:rPr lang="en-US" sz="1600" dirty="0">
                <a:sym typeface="Wingdings" panose="05000000000000000000" pitchFamily="2" charset="2"/>
              </a:rPr>
              <a:t>Framework (</a:t>
            </a:r>
            <a:r>
              <a:rPr lang="en-US" sz="1600" dirty="0" err="1">
                <a:sym typeface="Wingdings" panose="05000000000000000000" pitchFamily="2" charset="2"/>
              </a:rPr>
              <a:t>vorbereitend</a:t>
            </a:r>
            <a:r>
              <a:rPr lang="en-US" sz="1600" dirty="0">
                <a:sym typeface="Wingdings" panose="05000000000000000000" pitchFamily="2" charset="2"/>
              </a:rPr>
              <a:t> diverse </a:t>
            </a:r>
            <a:r>
              <a:rPr lang="en-US" sz="1600" dirty="0" err="1">
                <a:sym typeface="Wingdings" panose="05000000000000000000" pitchFamily="2" charset="2"/>
              </a:rPr>
              <a:t>Regulierungen</a:t>
            </a:r>
            <a:r>
              <a:rPr lang="en-US" sz="1600" dirty="0">
                <a:sym typeface="Wingdings" panose="05000000000000000000" pitchFamily="2" charset="2"/>
              </a:rPr>
              <a:t>)</a:t>
            </a:r>
          </a:p>
          <a:p>
            <a:pPr marL="285750" marR="0" lvl="0" indent="-285750" algn="l" defTabSz="914400" rtl="0" eaLnBrk="1" fontAlgn="auto" latinLnBrk="0" hangingPunct="1">
              <a:lnSpc>
                <a:spcPct val="90000"/>
              </a:lnSpc>
              <a:spcBef>
                <a:spcPts val="1800"/>
              </a:spcBef>
              <a:spcAft>
                <a:spcPts val="0"/>
              </a:spcAft>
              <a:buClrTx/>
              <a:buSzTx/>
              <a:buFont typeface="Wingdings" panose="05000000000000000000" pitchFamily="2" charset="2"/>
              <a:buChar char="ß"/>
              <a:tabLst/>
              <a:defRPr/>
            </a:pPr>
            <a:r>
              <a:rPr kumimoji="0" lang="en-US" sz="1600" b="0" i="0" u="none" strike="noStrike" kern="1200" cap="none" spc="0" normalizeH="0" baseline="0" noProof="0" dirty="0">
                <a:ln>
                  <a:noFill/>
                </a:ln>
                <a:solidFill>
                  <a:srgbClr val="004164"/>
                </a:solidFill>
                <a:effectLst/>
                <a:uLnTx/>
                <a:uFillTx/>
                <a:latin typeface="Arial"/>
                <a:ea typeface="+mn-ea"/>
                <a:cs typeface="+mn-cs"/>
                <a:sym typeface="Wingdings" panose="05000000000000000000" pitchFamily="2" charset="2"/>
              </a:rPr>
              <a:t>SICHERE INFRASTRUKTUR</a:t>
            </a:r>
            <a:br>
              <a:rPr kumimoji="0" lang="en-US" sz="1600" b="0" i="0" u="none" strike="noStrike" kern="1200" cap="none" spc="0" normalizeH="0" baseline="0" noProof="0" dirty="0">
                <a:ln>
                  <a:noFill/>
                </a:ln>
                <a:solidFill>
                  <a:srgbClr val="004164"/>
                </a:solidFill>
                <a:effectLst/>
                <a:uLnTx/>
                <a:uFillTx/>
                <a:latin typeface="Arial"/>
                <a:ea typeface="+mn-ea"/>
                <a:cs typeface="+mn-cs"/>
                <a:sym typeface="Wingdings" panose="05000000000000000000" pitchFamily="2" charset="2"/>
              </a:rPr>
            </a:br>
            <a:r>
              <a:rPr kumimoji="0" lang="en-US" sz="1600" b="0" i="0" u="none" strike="noStrike" kern="1200" cap="none" spc="0" normalizeH="0" baseline="0" noProof="0" dirty="0">
                <a:ln>
                  <a:noFill/>
                </a:ln>
                <a:solidFill>
                  <a:srgbClr val="004164"/>
                </a:solidFill>
                <a:effectLst/>
                <a:uLnTx/>
                <a:uFillTx/>
                <a:latin typeface="Arial"/>
                <a:ea typeface="+mn-ea"/>
                <a:cs typeface="+mn-cs"/>
              </a:rPr>
              <a:t>CEN/CLC JTC 13 Cybersecurity</a:t>
            </a:r>
            <a:br>
              <a:rPr kumimoji="0" lang="en-US" sz="1600" b="0" i="0" u="none" strike="noStrike" kern="1200" cap="none" spc="0" normalizeH="0" baseline="0" noProof="0" dirty="0">
                <a:ln>
                  <a:noFill/>
                </a:ln>
                <a:solidFill>
                  <a:srgbClr val="004164"/>
                </a:solidFill>
                <a:effectLst/>
                <a:uLnTx/>
                <a:uFillTx/>
                <a:latin typeface="Arial"/>
                <a:ea typeface="+mn-ea"/>
                <a:cs typeface="+mn-cs"/>
              </a:rPr>
            </a:br>
            <a:r>
              <a:rPr kumimoji="0" lang="en-US" sz="1400" b="0" i="0" u="none" strike="noStrike" kern="1200" cap="none" spc="0" normalizeH="0" baseline="0" noProof="0" dirty="0" err="1">
                <a:ln>
                  <a:noFill/>
                </a:ln>
                <a:solidFill>
                  <a:srgbClr val="004164"/>
                </a:solidFill>
                <a:effectLst/>
                <a:uLnTx/>
                <a:uFillTx/>
                <a:latin typeface="Arial"/>
                <a:ea typeface="+mn-ea"/>
                <a:cs typeface="+mn-cs"/>
              </a:rPr>
              <a:t>Umsetzung</a:t>
            </a:r>
            <a:r>
              <a:rPr kumimoji="0" lang="en-US" sz="1400" b="0" i="0" u="none" strike="noStrike" kern="1200" cap="none" spc="0" normalizeH="0" baseline="0" noProof="0" dirty="0">
                <a:ln>
                  <a:noFill/>
                </a:ln>
                <a:solidFill>
                  <a:srgbClr val="004164"/>
                </a:solidFill>
                <a:effectLst/>
                <a:uLnTx/>
                <a:uFillTx/>
                <a:latin typeface="Arial"/>
                <a:ea typeface="+mn-ea"/>
                <a:cs typeface="+mn-cs"/>
              </a:rPr>
              <a:t> SREQ </a:t>
            </a:r>
            <a:r>
              <a:rPr kumimoji="0" lang="en-US" sz="1400" b="0" i="0" u="none" strike="noStrike" kern="1200" cap="none" spc="0" normalizeH="0" baseline="0" noProof="0" dirty="0">
                <a:ln>
                  <a:noFill/>
                </a:ln>
                <a:solidFill>
                  <a:srgbClr val="004164"/>
                </a:solidFill>
                <a:effectLst/>
                <a:highlight>
                  <a:srgbClr val="00FFFF"/>
                </a:highlight>
                <a:uLnTx/>
                <a:uFillTx/>
                <a:latin typeface="Arial"/>
                <a:ea typeface="+mn-ea"/>
                <a:cs typeface="+mn-cs"/>
              </a:rPr>
              <a:t>Cyber Resilience Act</a:t>
            </a:r>
          </a:p>
          <a:p>
            <a:pPr marL="285750" marR="0" lvl="0" indent="-285750" algn="l" defTabSz="914400" rtl="0" eaLnBrk="1" fontAlgn="auto" latinLnBrk="0" hangingPunct="1">
              <a:lnSpc>
                <a:spcPct val="90000"/>
              </a:lnSpc>
              <a:spcBef>
                <a:spcPts val="1800"/>
              </a:spcBef>
              <a:spcAft>
                <a:spcPts val="0"/>
              </a:spcAft>
              <a:buClrTx/>
              <a:buSzTx/>
              <a:buFont typeface="Wingdings" panose="05000000000000000000" pitchFamily="2" charset="2"/>
              <a:buChar char="ß"/>
              <a:tabLst/>
              <a:defRPr/>
            </a:pPr>
            <a:r>
              <a:rPr lang="en-US" sz="1600" dirty="0"/>
              <a:t>KI ALS TOOL</a:t>
            </a:r>
            <a:br>
              <a:rPr lang="en-US" sz="1600" dirty="0"/>
            </a:br>
            <a:r>
              <a:rPr lang="en-US" sz="1600" dirty="0"/>
              <a:t>CEN/CLC JTC 21</a:t>
            </a:r>
            <a:br>
              <a:rPr lang="en-US" sz="1600" dirty="0"/>
            </a:br>
            <a:r>
              <a:rPr lang="en-US" sz="1400" dirty="0" err="1"/>
              <a:t>Umsetzung</a:t>
            </a:r>
            <a:r>
              <a:rPr lang="en-US" sz="1400" dirty="0"/>
              <a:t> des </a:t>
            </a:r>
            <a:r>
              <a:rPr lang="en-US" sz="1400" dirty="0">
                <a:highlight>
                  <a:srgbClr val="00FFFF"/>
                </a:highlight>
              </a:rPr>
              <a:t>AI-Act </a:t>
            </a:r>
            <a:endParaRPr lang="en-US" sz="1600" dirty="0">
              <a:highlight>
                <a:srgbClr val="00FFFF"/>
              </a:highlight>
            </a:endParaRPr>
          </a:p>
          <a:p>
            <a:pPr marL="285750" marR="0" lvl="0" indent="-285750" algn="l" defTabSz="914400" rtl="0" eaLnBrk="1" fontAlgn="auto" latinLnBrk="0" hangingPunct="1">
              <a:lnSpc>
                <a:spcPct val="90000"/>
              </a:lnSpc>
              <a:spcBef>
                <a:spcPts val="1800"/>
              </a:spcBef>
              <a:spcAft>
                <a:spcPts val="0"/>
              </a:spcAft>
              <a:buClrTx/>
              <a:buSzTx/>
              <a:buFont typeface="Wingdings" panose="05000000000000000000" pitchFamily="2" charset="2"/>
              <a:buChar char="ß"/>
              <a:tabLst/>
              <a:defRPr/>
            </a:pPr>
            <a:r>
              <a:rPr lang="en-US" sz="1600" dirty="0" err="1"/>
              <a:t>Qualitätsgesicherte</a:t>
            </a:r>
            <a:r>
              <a:rPr lang="en-US" sz="1600" dirty="0"/>
              <a:t> </a:t>
            </a:r>
            <a:r>
              <a:rPr lang="en-US" sz="1600" dirty="0" err="1"/>
              <a:t>Daten</a:t>
            </a:r>
            <a:r>
              <a:rPr lang="en-US" sz="1600" dirty="0"/>
              <a:t> </a:t>
            </a:r>
            <a:br>
              <a:rPr lang="en-US" sz="1600" dirty="0"/>
            </a:br>
            <a:r>
              <a:rPr lang="en-US" sz="1600" dirty="0"/>
              <a:t>QI-DIGITAL </a:t>
            </a:r>
          </a:p>
          <a:p>
            <a:pPr marL="285750" indent="-285750">
              <a:spcBef>
                <a:spcPts val="1800"/>
              </a:spcBef>
              <a:buFont typeface="Arial" panose="020B0604020202020204" pitchFamily="34" charset="0"/>
              <a:buChar char="•"/>
            </a:pPr>
            <a:endParaRPr lang="en-US" sz="1400" b="1" dirty="0"/>
          </a:p>
          <a:p>
            <a:pPr>
              <a:spcBef>
                <a:spcPts val="1800"/>
              </a:spcBef>
            </a:pPr>
            <a:endParaRPr lang="en-US" sz="1600" dirty="0"/>
          </a:p>
          <a:p>
            <a:pPr marL="285750" indent="-285750">
              <a:spcBef>
                <a:spcPts val="1800"/>
              </a:spcBef>
              <a:buFont typeface="Arial" panose="020B0604020202020204" pitchFamily="34" charset="0"/>
              <a:buChar char="•"/>
            </a:pPr>
            <a:endParaRPr lang="en-US" sz="1600" dirty="0"/>
          </a:p>
          <a:p>
            <a:pPr>
              <a:spcBef>
                <a:spcPts val="1800"/>
              </a:spcBef>
            </a:pPr>
            <a:endParaRPr lang="de-DE" sz="1600" dirty="0"/>
          </a:p>
          <a:p>
            <a:pPr marL="285750" indent="-285750">
              <a:spcBef>
                <a:spcPts val="1800"/>
              </a:spcBef>
              <a:buFont typeface="Arial" panose="020B0604020202020204" pitchFamily="34" charset="0"/>
              <a:buChar char="•"/>
            </a:pPr>
            <a:endParaRPr lang="de-DE" sz="1600" dirty="0"/>
          </a:p>
          <a:p>
            <a:pPr marL="285750" indent="-285750">
              <a:spcBef>
                <a:spcPts val="1800"/>
              </a:spcBef>
              <a:buFont typeface="Arial" panose="020B0604020202020204" pitchFamily="34" charset="0"/>
              <a:buChar char="•"/>
            </a:pPr>
            <a:endParaRPr lang="de-DE" sz="1600" dirty="0"/>
          </a:p>
          <a:p>
            <a:pPr>
              <a:spcBef>
                <a:spcPts val="1800"/>
              </a:spcBef>
            </a:pPr>
            <a:endParaRPr lang="en-US" sz="1600" dirty="0"/>
          </a:p>
        </p:txBody>
      </p:sp>
      <p:sp>
        <p:nvSpPr>
          <p:cNvPr id="11" name="Textplatzhalter 10">
            <a:extLst>
              <a:ext uri="{FF2B5EF4-FFF2-40B4-BE49-F238E27FC236}">
                <a16:creationId xmlns:a16="http://schemas.microsoft.com/office/drawing/2014/main" id="{544CFCC4-49C3-4568-ACAC-D8544A1FB105}"/>
              </a:ext>
            </a:extLst>
          </p:cNvPr>
          <p:cNvSpPr>
            <a:spLocks noGrp="1"/>
          </p:cNvSpPr>
          <p:nvPr>
            <p:ph type="body" sz="quarter" idx="17"/>
          </p:nvPr>
        </p:nvSpPr>
        <p:spPr/>
        <p:txBody>
          <a:bodyPr/>
          <a:lstStyle/>
          <a:p>
            <a:endParaRPr lang="en-US" dirty="0"/>
          </a:p>
        </p:txBody>
      </p:sp>
      <p:sp>
        <p:nvSpPr>
          <p:cNvPr id="7" name="Fußzeilenplatzhalter 7">
            <a:extLst>
              <a:ext uri="{FF2B5EF4-FFF2-40B4-BE49-F238E27FC236}">
                <a16:creationId xmlns:a16="http://schemas.microsoft.com/office/drawing/2014/main" id="{2305711D-78FB-4611-8BF9-1BDA6EB4761E}"/>
              </a:ext>
            </a:extLst>
          </p:cNvPr>
          <p:cNvSpPr>
            <a:spLocks noGrp="1"/>
          </p:cNvSpPr>
          <p:nvPr>
            <p:ph type="ftr" sz="quarter" idx="11"/>
          </p:nvPr>
        </p:nvSpPr>
        <p:spPr>
          <a:xfrm>
            <a:off x="10863263" y="6524625"/>
            <a:ext cx="714057" cy="212724"/>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4164"/>
                </a:solidFill>
                <a:effectLst/>
                <a:uLnTx/>
                <a:uFillTx/>
                <a:latin typeface="Arial"/>
                <a:ea typeface="+mn-ea"/>
                <a:cs typeface="+mn-cs"/>
              </a:rPr>
              <a:t>© 2024, DIN e. V.</a:t>
            </a:r>
          </a:p>
        </p:txBody>
      </p:sp>
      <p:grpSp>
        <p:nvGrpSpPr>
          <p:cNvPr id="2" name="Gruppieren 1">
            <a:extLst>
              <a:ext uri="{FF2B5EF4-FFF2-40B4-BE49-F238E27FC236}">
                <a16:creationId xmlns:a16="http://schemas.microsoft.com/office/drawing/2014/main" id="{D8FD0BA9-2C80-9060-4CFB-00987B6FC5B6}"/>
              </a:ext>
            </a:extLst>
          </p:cNvPr>
          <p:cNvGrpSpPr/>
          <p:nvPr/>
        </p:nvGrpSpPr>
        <p:grpSpPr>
          <a:xfrm>
            <a:off x="8946538" y="1967948"/>
            <a:ext cx="2391861" cy="2248920"/>
            <a:chOff x="7327481" y="954330"/>
            <a:chExt cx="2558980" cy="2405300"/>
          </a:xfrm>
        </p:grpSpPr>
        <p:pic>
          <p:nvPicPr>
            <p:cNvPr id="3" name="Grafik 2">
              <a:extLst>
                <a:ext uri="{FF2B5EF4-FFF2-40B4-BE49-F238E27FC236}">
                  <a16:creationId xmlns:a16="http://schemas.microsoft.com/office/drawing/2014/main" id="{51D3637E-6B8F-0E02-FEB8-DAE18C6CF898}"/>
                </a:ext>
              </a:extLst>
            </p:cNvPr>
            <p:cNvPicPr>
              <a:picLocks noChangeAspect="1"/>
            </p:cNvPicPr>
            <p:nvPr/>
          </p:nvPicPr>
          <p:blipFill>
            <a:blip r:embed="rId4"/>
            <a:stretch>
              <a:fillRect/>
            </a:stretch>
          </p:blipFill>
          <p:spPr>
            <a:xfrm>
              <a:off x="7407161" y="954330"/>
              <a:ext cx="2391326" cy="2360096"/>
            </a:xfrm>
            <a:prstGeom prst="rect">
              <a:avLst/>
            </a:prstGeom>
          </p:spPr>
        </p:pic>
        <p:sp>
          <p:nvSpPr>
            <p:cNvPr id="4" name="Textfeld 3">
              <a:extLst>
                <a:ext uri="{FF2B5EF4-FFF2-40B4-BE49-F238E27FC236}">
                  <a16:creationId xmlns:a16="http://schemas.microsoft.com/office/drawing/2014/main" id="{FA731B9F-B90A-C72A-0C79-5234659BBF61}"/>
                </a:ext>
              </a:extLst>
            </p:cNvPr>
            <p:cNvSpPr txBox="1"/>
            <p:nvPr/>
          </p:nvSpPr>
          <p:spPr>
            <a:xfrm>
              <a:off x="7327481" y="3144186"/>
              <a:ext cx="2558980"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solidFill>
                    <a:srgbClr val="004164"/>
                  </a:solidFill>
                  <a:effectLst/>
                  <a:uLnTx/>
                  <a:uFillTx/>
                  <a:latin typeface="Arial"/>
                  <a:ea typeface="+mn-ea"/>
                  <a:cs typeface="+mn-cs"/>
                </a:rPr>
                <a:t>Quelle: </a:t>
              </a:r>
              <a:r>
                <a:rPr kumimoji="0" lang="en-US" sz="400" b="0" i="0" u="none" strike="noStrike" kern="1200" cap="none" spc="0" normalizeH="0" baseline="0" noProof="0" dirty="0">
                  <a:ln>
                    <a:noFill/>
                  </a:ln>
                  <a:solidFill>
                    <a:srgbClr val="004164"/>
                  </a:solidFill>
                  <a:effectLst/>
                  <a:uLnTx/>
                  <a:uFillTx/>
                  <a:latin typeface="Arial"/>
                  <a:ea typeface="+mn-ea"/>
                  <a:cs typeface="+mn-cs"/>
                  <a:hlinkClick r:id="rId5"/>
                </a:rPr>
                <a:t>https://www.cirqualityowl.de/wp-content/uploads/sites/2/2021/05/BMU_Website_Produktpass_Artikel_so-funktioniert_Desktop.jpg</a:t>
              </a:r>
              <a:r>
                <a:rPr kumimoji="0" lang="en-US" sz="400" b="0" i="0" u="none" strike="noStrike" kern="1200" cap="none" spc="0" normalizeH="0" baseline="0" noProof="0" dirty="0">
                  <a:ln>
                    <a:noFill/>
                  </a:ln>
                  <a:solidFill>
                    <a:srgbClr val="004164"/>
                  </a:solidFill>
                  <a:effectLst/>
                  <a:uLnTx/>
                  <a:uFillTx/>
                  <a:latin typeface="Arial"/>
                  <a:ea typeface="+mn-ea"/>
                  <a:cs typeface="+mn-cs"/>
                </a:rPr>
                <a:t> </a:t>
              </a:r>
            </a:p>
          </p:txBody>
        </p:sp>
      </p:grpSp>
      <p:sp>
        <p:nvSpPr>
          <p:cNvPr id="13" name="Textfeld 12">
            <a:extLst>
              <a:ext uri="{FF2B5EF4-FFF2-40B4-BE49-F238E27FC236}">
                <a16:creationId xmlns:a16="http://schemas.microsoft.com/office/drawing/2014/main" id="{A67F2DB4-BEFF-F925-B1DA-1DE84952CAF2}"/>
              </a:ext>
            </a:extLst>
          </p:cNvPr>
          <p:cNvSpPr txBox="1"/>
          <p:nvPr/>
        </p:nvSpPr>
        <p:spPr>
          <a:xfrm>
            <a:off x="10484684" y="7217997"/>
            <a:ext cx="999844"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4164"/>
                </a:solidFill>
                <a:effectLst/>
                <a:uLnTx/>
                <a:uFillTx/>
                <a:latin typeface="Arial"/>
                <a:ea typeface="+mn-ea"/>
                <a:cs typeface="+mn-cs"/>
              </a:rPr>
              <a:t>Data / Data-Spaces</a:t>
            </a:r>
            <a:endParaRPr kumimoji="0" lang="en-US" sz="1800" b="0" i="0" u="none" strike="noStrike" kern="1200" cap="none" spc="0" normalizeH="0" baseline="0" noProof="0" dirty="0">
              <a:ln>
                <a:noFill/>
              </a:ln>
              <a:solidFill>
                <a:srgbClr val="004164"/>
              </a:solidFill>
              <a:effectLst/>
              <a:uLnTx/>
              <a:uFillTx/>
              <a:latin typeface="Arial"/>
              <a:ea typeface="+mn-ea"/>
              <a:cs typeface="+mn-cs"/>
            </a:endParaRPr>
          </a:p>
        </p:txBody>
      </p:sp>
      <p:sp>
        <p:nvSpPr>
          <p:cNvPr id="20" name="Textfeld 19">
            <a:extLst>
              <a:ext uri="{FF2B5EF4-FFF2-40B4-BE49-F238E27FC236}">
                <a16:creationId xmlns:a16="http://schemas.microsoft.com/office/drawing/2014/main" id="{A8437CD0-02BC-4514-A0AB-156EB8E22CC7}"/>
              </a:ext>
            </a:extLst>
          </p:cNvPr>
          <p:cNvSpPr txBox="1"/>
          <p:nvPr/>
        </p:nvSpPr>
        <p:spPr>
          <a:xfrm flipH="1">
            <a:off x="7492905" y="3956177"/>
            <a:ext cx="28763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4164"/>
                </a:solidFill>
                <a:effectLst/>
                <a:uLnTx/>
                <a:uFillTx/>
                <a:latin typeface="Arial"/>
                <a:ea typeface="+mn-ea"/>
                <a:cs typeface="+mn-cs"/>
              </a:rPr>
              <a:t>Data Access</a:t>
            </a:r>
          </a:p>
        </p:txBody>
      </p:sp>
      <p:sp>
        <p:nvSpPr>
          <p:cNvPr id="8" name="Textfeld 7">
            <a:extLst>
              <a:ext uri="{FF2B5EF4-FFF2-40B4-BE49-F238E27FC236}">
                <a16:creationId xmlns:a16="http://schemas.microsoft.com/office/drawing/2014/main" id="{F53E40E6-B150-D65D-749B-0BCF1C5805B5}"/>
              </a:ext>
            </a:extLst>
          </p:cNvPr>
          <p:cNvSpPr txBox="1"/>
          <p:nvPr/>
        </p:nvSpPr>
        <p:spPr>
          <a:xfrm flipH="1">
            <a:off x="3379305" y="6118122"/>
            <a:ext cx="191042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4164"/>
                </a:solidFill>
                <a:effectLst/>
                <a:uLnTx/>
                <a:uFillTx/>
                <a:latin typeface="Arial"/>
                <a:ea typeface="+mn-ea"/>
                <a:cs typeface="+mn-cs"/>
              </a:rPr>
              <a:t>Data </a:t>
            </a:r>
            <a:r>
              <a:rPr kumimoji="0" lang="de-DE" sz="1800" b="0" i="0" u="none" strike="noStrike" kern="1200" cap="none" spc="0" normalizeH="0" baseline="0" noProof="0" dirty="0" err="1">
                <a:ln>
                  <a:noFill/>
                </a:ln>
                <a:solidFill>
                  <a:srgbClr val="004164"/>
                </a:solidFill>
                <a:effectLst/>
                <a:uLnTx/>
                <a:uFillTx/>
                <a:latin typeface="Arial"/>
                <a:ea typeface="+mn-ea"/>
                <a:cs typeface="+mn-cs"/>
              </a:rPr>
              <a:t>Collecting</a:t>
            </a:r>
            <a:endParaRPr kumimoji="0" lang="de-DE" sz="1800" b="0" i="0" u="none" strike="noStrike" kern="1200" cap="none" spc="0" normalizeH="0" baseline="0" noProof="0" dirty="0">
              <a:ln>
                <a:noFill/>
              </a:ln>
              <a:solidFill>
                <a:srgbClr val="004164"/>
              </a:solidFill>
              <a:effectLst/>
              <a:uLnTx/>
              <a:uFillTx/>
              <a:latin typeface="Arial"/>
              <a:ea typeface="+mn-ea"/>
              <a:cs typeface="+mn-cs"/>
            </a:endParaRPr>
          </a:p>
        </p:txBody>
      </p:sp>
      <p:sp>
        <p:nvSpPr>
          <p:cNvPr id="12" name="Textfeld 11">
            <a:extLst>
              <a:ext uri="{FF2B5EF4-FFF2-40B4-BE49-F238E27FC236}">
                <a16:creationId xmlns:a16="http://schemas.microsoft.com/office/drawing/2014/main" id="{B27A7CB0-50F5-2FFD-B12D-D783422D76E6}"/>
              </a:ext>
            </a:extLst>
          </p:cNvPr>
          <p:cNvSpPr txBox="1"/>
          <p:nvPr/>
        </p:nvSpPr>
        <p:spPr>
          <a:xfrm flipH="1">
            <a:off x="4424113" y="5179455"/>
            <a:ext cx="191042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4164"/>
                </a:solidFill>
                <a:effectLst/>
                <a:uLnTx/>
                <a:uFillTx/>
                <a:latin typeface="Arial"/>
                <a:ea typeface="+mn-ea"/>
                <a:cs typeface="+mn-cs"/>
              </a:rPr>
              <a:t>Data Exchange</a:t>
            </a:r>
          </a:p>
        </p:txBody>
      </p:sp>
      <p:sp>
        <p:nvSpPr>
          <p:cNvPr id="14" name="Textfeld 13">
            <a:extLst>
              <a:ext uri="{FF2B5EF4-FFF2-40B4-BE49-F238E27FC236}">
                <a16:creationId xmlns:a16="http://schemas.microsoft.com/office/drawing/2014/main" id="{4B430301-7E39-19A6-01BA-0457206D54B6}"/>
              </a:ext>
            </a:extLst>
          </p:cNvPr>
          <p:cNvSpPr txBox="1"/>
          <p:nvPr/>
        </p:nvSpPr>
        <p:spPr>
          <a:xfrm flipH="1">
            <a:off x="5299666" y="4443095"/>
            <a:ext cx="28763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4164"/>
                </a:solidFill>
                <a:effectLst/>
                <a:uLnTx/>
                <a:uFillTx/>
                <a:latin typeface="Arial"/>
                <a:ea typeface="+mn-ea"/>
                <a:cs typeface="+mn-cs"/>
              </a:rPr>
              <a:t>         Data Processing</a:t>
            </a:r>
          </a:p>
        </p:txBody>
      </p:sp>
      <p:sp>
        <p:nvSpPr>
          <p:cNvPr id="17" name="Textfeld 16">
            <a:extLst>
              <a:ext uri="{FF2B5EF4-FFF2-40B4-BE49-F238E27FC236}">
                <a16:creationId xmlns:a16="http://schemas.microsoft.com/office/drawing/2014/main" id="{B4CD71B2-E5C1-3893-EECE-7900764C86F3}"/>
              </a:ext>
            </a:extLst>
          </p:cNvPr>
          <p:cNvSpPr txBox="1"/>
          <p:nvPr/>
        </p:nvSpPr>
        <p:spPr>
          <a:xfrm flipH="1">
            <a:off x="4764612" y="4419228"/>
            <a:ext cx="1087880"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4164"/>
                </a:solidFill>
                <a:effectLst/>
                <a:uLnTx/>
                <a:uFillTx/>
                <a:latin typeface="Arial"/>
                <a:ea typeface="+mn-ea"/>
                <a:cs typeface="+mn-cs"/>
              </a:rPr>
              <a:t>        </a:t>
            </a:r>
          </a:p>
        </p:txBody>
      </p:sp>
    </p:spTree>
    <p:extLst>
      <p:ext uri="{BB962C8B-B14F-4D97-AF65-F5344CB8AC3E}">
        <p14:creationId xmlns:p14="http://schemas.microsoft.com/office/powerpoint/2010/main" val="278417136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9FF0A0E9-2632-0758-98D7-E992E633B83A}"/>
              </a:ext>
            </a:extLst>
          </p:cNvPr>
          <p:cNvSpPr>
            <a:spLocks noGrp="1"/>
          </p:cNvSpPr>
          <p:nvPr>
            <p:ph type="sldNum" sz="quarter" idx="10"/>
          </p:nvPr>
        </p:nvSpPr>
        <p:spPr/>
        <p:txBody>
          <a:bodyPr/>
          <a:lstStyle/>
          <a:p>
            <a:fld id="{8B252499-9B54-4877-82BC-0DBF69578AC1}" type="slidenum">
              <a:rPr lang="en-US" smtClean="0"/>
              <a:pPr/>
              <a:t>59</a:t>
            </a:fld>
            <a:endParaRPr lang="en-US"/>
          </a:p>
        </p:txBody>
      </p:sp>
      <p:sp>
        <p:nvSpPr>
          <p:cNvPr id="4" name="Fußzeilenplatzhalter 3">
            <a:extLst>
              <a:ext uri="{FF2B5EF4-FFF2-40B4-BE49-F238E27FC236}">
                <a16:creationId xmlns:a16="http://schemas.microsoft.com/office/drawing/2014/main" id="{E40F3DAF-242E-E08B-13E2-C8C8280CEC18}"/>
              </a:ext>
            </a:extLst>
          </p:cNvPr>
          <p:cNvSpPr>
            <a:spLocks noGrp="1"/>
          </p:cNvSpPr>
          <p:nvPr>
            <p:ph type="ftr" sz="quarter" idx="11"/>
          </p:nvPr>
        </p:nvSpPr>
        <p:spPr/>
        <p:txBody>
          <a:bodyPr/>
          <a:lstStyle/>
          <a:p>
            <a:r>
              <a:rPr lang="en-US"/>
              <a:t>© 2023, DIN e.</a:t>
            </a:r>
            <a:r>
              <a:rPr lang="en-US" spc="-150"/>
              <a:t> </a:t>
            </a:r>
            <a:r>
              <a:rPr lang="en-US"/>
              <a:t>V.</a:t>
            </a:r>
          </a:p>
        </p:txBody>
      </p:sp>
      <p:sp>
        <p:nvSpPr>
          <p:cNvPr id="5" name="Titel 4">
            <a:extLst>
              <a:ext uri="{FF2B5EF4-FFF2-40B4-BE49-F238E27FC236}">
                <a16:creationId xmlns:a16="http://schemas.microsoft.com/office/drawing/2014/main" id="{4AE965EC-5F8A-A97A-219A-6621824210F6}"/>
              </a:ext>
            </a:extLst>
          </p:cNvPr>
          <p:cNvSpPr>
            <a:spLocks noGrp="1"/>
          </p:cNvSpPr>
          <p:nvPr>
            <p:ph type="title"/>
          </p:nvPr>
        </p:nvSpPr>
        <p:spPr/>
        <p:txBody>
          <a:bodyPr/>
          <a:lstStyle/>
          <a:p>
            <a:r>
              <a:rPr lang="de-DE" dirty="0"/>
              <a:t>Data and Data Spaces Standards </a:t>
            </a:r>
            <a:br>
              <a:rPr lang="de-DE" dirty="0"/>
            </a:br>
            <a:r>
              <a:rPr lang="de-DE" dirty="0"/>
              <a:t>Interdependenz internationale Normung</a:t>
            </a:r>
          </a:p>
        </p:txBody>
      </p:sp>
      <p:pic>
        <p:nvPicPr>
          <p:cNvPr id="8" name="Grafik 7" descr="Ein Bild, das Text, Screenshot, Diagramm, Plan enthält.&#10;&#10;Automatisch generierte Beschreibung">
            <a:extLst>
              <a:ext uri="{FF2B5EF4-FFF2-40B4-BE49-F238E27FC236}">
                <a16:creationId xmlns:a16="http://schemas.microsoft.com/office/drawing/2014/main" id="{E2C700B3-03A2-C01A-4E1B-3DB02BB327E9}"/>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163386" y="1610751"/>
            <a:ext cx="9856787" cy="4480998"/>
          </a:xfrm>
          <a:prstGeom prst="rect">
            <a:avLst/>
          </a:prstGeom>
        </p:spPr>
      </p:pic>
      <p:sp>
        <p:nvSpPr>
          <p:cNvPr id="9" name="Textfeld 8">
            <a:extLst>
              <a:ext uri="{FF2B5EF4-FFF2-40B4-BE49-F238E27FC236}">
                <a16:creationId xmlns:a16="http://schemas.microsoft.com/office/drawing/2014/main" id="{A8ED0174-CF1E-9AD0-96A2-A7B6BC6B0639}"/>
              </a:ext>
            </a:extLst>
          </p:cNvPr>
          <p:cNvSpPr txBox="1"/>
          <p:nvPr/>
        </p:nvSpPr>
        <p:spPr>
          <a:xfrm>
            <a:off x="375951" y="6216848"/>
            <a:ext cx="8931545" cy="307777"/>
          </a:xfrm>
          <a:prstGeom prst="rect">
            <a:avLst/>
          </a:prstGeom>
          <a:noFill/>
        </p:spPr>
        <p:txBody>
          <a:bodyPr wrap="square" rtlCol="0">
            <a:spAutoFit/>
          </a:bodyPr>
          <a:lstStyle/>
          <a:p>
            <a:r>
              <a:rPr lang="de-DE" sz="1400" dirty="0"/>
              <a:t>Source April 2024: JTC1 SC41 AG 31 Liaison Statement </a:t>
            </a:r>
            <a:r>
              <a:rPr lang="de-DE" sz="1400" dirty="0" err="1"/>
              <a:t>to</a:t>
            </a:r>
            <a:r>
              <a:rPr lang="de-DE" sz="1400" dirty="0"/>
              <a:t> JTC SC38</a:t>
            </a:r>
          </a:p>
        </p:txBody>
      </p:sp>
      <p:pic>
        <p:nvPicPr>
          <p:cNvPr id="11" name="Grafik 10">
            <a:extLst>
              <a:ext uri="{FF2B5EF4-FFF2-40B4-BE49-F238E27FC236}">
                <a16:creationId xmlns:a16="http://schemas.microsoft.com/office/drawing/2014/main" id="{187021D3-68D7-5A21-E067-19BDD8A6421F}"/>
              </a:ext>
            </a:extLst>
          </p:cNvPr>
          <p:cNvPicPr>
            <a:picLocks noChangeAspect="1"/>
          </p:cNvPicPr>
          <p:nvPr/>
        </p:nvPicPr>
        <p:blipFill rotWithShape="1">
          <a:blip r:embed="rId3"/>
          <a:srcRect l="65227" t="11083" r="15833" b="12304"/>
          <a:stretch/>
        </p:blipFill>
        <p:spPr>
          <a:xfrm>
            <a:off x="10020173" y="1610751"/>
            <a:ext cx="3942725" cy="5440959"/>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2128819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B6688C-826B-419C-8936-26E92A5CC426}"/>
              </a:ext>
            </a:extLst>
          </p:cNvPr>
          <p:cNvSpPr>
            <a:spLocks noGrp="1"/>
          </p:cNvSpPr>
          <p:nvPr>
            <p:ph type="title"/>
          </p:nvPr>
        </p:nvSpPr>
        <p:spPr/>
        <p:txBody>
          <a:bodyPr/>
          <a:lstStyle/>
          <a:p>
            <a:r>
              <a:rPr lang="de-DE" dirty="0"/>
              <a:t>Nutzen der Normung</a:t>
            </a:r>
            <a:endParaRPr lang="en-US" dirty="0"/>
          </a:p>
        </p:txBody>
      </p:sp>
      <p:sp>
        <p:nvSpPr>
          <p:cNvPr id="4" name="Foliennummernplatzhalter 3">
            <a:extLst>
              <a:ext uri="{FF2B5EF4-FFF2-40B4-BE49-F238E27FC236}">
                <a16:creationId xmlns:a16="http://schemas.microsoft.com/office/drawing/2014/main" id="{F9A6021B-A67E-444B-88FC-EA9E7EB1B732}"/>
              </a:ext>
            </a:extLst>
          </p:cNvPr>
          <p:cNvSpPr>
            <a:spLocks noGrp="1"/>
          </p:cNvSpPr>
          <p:nvPr>
            <p:ph type="sldNum" sz="quarter" idx="10"/>
          </p:nvPr>
        </p:nvSpPr>
        <p:spPr/>
        <p:txBody>
          <a:bodyPr/>
          <a:lstStyle/>
          <a:p>
            <a:pPr defTabSz="1219170">
              <a:defRPr/>
            </a:pPr>
            <a:fld id="{8B252499-9B54-4877-82BC-0DBF69578AC1}" type="slidenum">
              <a:rPr lang="en-US">
                <a:solidFill>
                  <a:prstClr val="black"/>
                </a:solidFill>
                <a:latin typeface="Arial"/>
              </a:rPr>
              <a:pPr defTabSz="1219170">
                <a:defRPr/>
              </a:pPr>
              <a:t>6</a:t>
            </a:fld>
            <a:endParaRPr lang="en-US" dirty="0">
              <a:solidFill>
                <a:prstClr val="black"/>
              </a:solidFill>
              <a:latin typeface="Arial"/>
            </a:endParaRPr>
          </a:p>
        </p:txBody>
      </p:sp>
      <p:sp>
        <p:nvSpPr>
          <p:cNvPr id="13" name="Textplatzhalter 12">
            <a:extLst>
              <a:ext uri="{FF2B5EF4-FFF2-40B4-BE49-F238E27FC236}">
                <a16:creationId xmlns:a16="http://schemas.microsoft.com/office/drawing/2014/main" id="{702FB02A-3D96-4624-8532-82E0A59325AA}"/>
              </a:ext>
            </a:extLst>
          </p:cNvPr>
          <p:cNvSpPr>
            <a:spLocks noGrp="1"/>
          </p:cNvSpPr>
          <p:nvPr>
            <p:ph type="body" sz="quarter" idx="17"/>
          </p:nvPr>
        </p:nvSpPr>
        <p:spPr/>
        <p:txBody>
          <a:bodyPr/>
          <a:lstStyle/>
          <a:p>
            <a:r>
              <a:rPr lang="de-DE" kern="0" dirty="0"/>
              <a:t>Normung &amp; Standardisierung</a:t>
            </a:r>
          </a:p>
          <a:p>
            <a:endParaRPr lang="de-DE" kern="0" dirty="0"/>
          </a:p>
        </p:txBody>
      </p:sp>
      <p:sp>
        <p:nvSpPr>
          <p:cNvPr id="12" name="Titel 10">
            <a:extLst>
              <a:ext uri="{FF2B5EF4-FFF2-40B4-BE49-F238E27FC236}">
                <a16:creationId xmlns:a16="http://schemas.microsoft.com/office/drawing/2014/main" id="{2E0847F1-0A2A-471D-AFA3-5521926555B4}"/>
              </a:ext>
            </a:extLst>
          </p:cNvPr>
          <p:cNvSpPr txBox="1">
            <a:spLocks/>
          </p:cNvSpPr>
          <p:nvPr/>
        </p:nvSpPr>
        <p:spPr>
          <a:xfrm>
            <a:off x="658813" y="1044000"/>
            <a:ext cx="9856787" cy="981571"/>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defTabSz="1219170">
              <a:defRPr/>
            </a:pPr>
            <a:endParaRPr lang="de-DE" dirty="0">
              <a:solidFill>
                <a:prstClr val="black"/>
              </a:solidFill>
              <a:latin typeface="Arial"/>
            </a:endParaRPr>
          </a:p>
        </p:txBody>
      </p:sp>
      <p:sp>
        <p:nvSpPr>
          <p:cNvPr id="14" name="Textfeld 13">
            <a:extLst>
              <a:ext uri="{FF2B5EF4-FFF2-40B4-BE49-F238E27FC236}">
                <a16:creationId xmlns:a16="http://schemas.microsoft.com/office/drawing/2014/main" id="{C01A9A7D-4217-44D9-A24A-AFD4657F25DB}"/>
              </a:ext>
            </a:extLst>
          </p:cNvPr>
          <p:cNvSpPr txBox="1"/>
          <p:nvPr/>
        </p:nvSpPr>
        <p:spPr>
          <a:xfrm>
            <a:off x="431371" y="2904358"/>
            <a:ext cx="2400267" cy="2193486"/>
          </a:xfrm>
          <a:prstGeom prst="rect">
            <a:avLst/>
          </a:prstGeom>
          <a:noFill/>
        </p:spPr>
        <p:txBody>
          <a:bodyPr wrap="square" rtlCol="0">
            <a:spAutoFit/>
          </a:bodyPr>
          <a:lstStyle/>
          <a:p>
            <a:pPr defTabSz="1219170">
              <a:spcAft>
                <a:spcPts val="300"/>
              </a:spcAft>
              <a:defRPr/>
            </a:pPr>
            <a:r>
              <a:rPr lang="de-DE" b="1" dirty="0">
                <a:solidFill>
                  <a:srgbClr val="44546A"/>
                </a:solidFill>
                <a:latin typeface="Arial"/>
              </a:rPr>
              <a:t>für Verbraucher</a:t>
            </a:r>
            <a:endParaRPr lang="de-DE" sz="1067" b="1" dirty="0">
              <a:solidFill>
                <a:srgbClr val="44546A"/>
              </a:solidFill>
              <a:latin typeface="Arial"/>
            </a:endParaRPr>
          </a:p>
          <a:p>
            <a:pPr marL="228594" indent="-228594" defTabSz="1219170">
              <a:spcAft>
                <a:spcPts val="300"/>
              </a:spcAft>
              <a:buFont typeface="Wingdings" panose="05000000000000000000" pitchFamily="2" charset="2"/>
              <a:buChar char="Ø"/>
              <a:defRPr/>
            </a:pPr>
            <a:endParaRPr lang="de-DE" sz="1067" b="1" dirty="0">
              <a:solidFill>
                <a:srgbClr val="44546A"/>
              </a:solidFill>
              <a:latin typeface="Arial"/>
            </a:endParaRPr>
          </a:p>
          <a:p>
            <a:pPr marL="228594" indent="-228594" defTabSz="1219170">
              <a:spcAft>
                <a:spcPts val="300"/>
              </a:spcAft>
              <a:buFont typeface="Wingdings" panose="05000000000000000000" pitchFamily="2" charset="2"/>
              <a:buChar char="Ø"/>
              <a:defRPr/>
            </a:pPr>
            <a:r>
              <a:rPr lang="de-DE" sz="1067" b="1" dirty="0">
                <a:solidFill>
                  <a:srgbClr val="44546A"/>
                </a:solidFill>
                <a:latin typeface="Arial"/>
              </a:rPr>
              <a:t>Produktinformation</a:t>
            </a:r>
          </a:p>
          <a:p>
            <a:pPr marL="228594" indent="-228594" defTabSz="1219170">
              <a:spcAft>
                <a:spcPts val="300"/>
              </a:spcAft>
              <a:buFont typeface="Wingdings" panose="05000000000000000000" pitchFamily="2" charset="2"/>
              <a:buChar char="Ø"/>
              <a:defRPr/>
            </a:pPr>
            <a:r>
              <a:rPr lang="de-DE" sz="1067" b="1" dirty="0">
                <a:solidFill>
                  <a:srgbClr val="44546A"/>
                </a:solidFill>
                <a:latin typeface="Arial"/>
              </a:rPr>
              <a:t>Kompatibilität</a:t>
            </a:r>
          </a:p>
          <a:p>
            <a:pPr marL="228594" indent="-228594" defTabSz="1219170">
              <a:spcAft>
                <a:spcPts val="300"/>
              </a:spcAft>
              <a:buFont typeface="Wingdings" panose="05000000000000000000" pitchFamily="2" charset="2"/>
              <a:buChar char="Ø"/>
              <a:defRPr/>
            </a:pPr>
            <a:r>
              <a:rPr lang="de-DE" sz="1067" b="1" dirty="0">
                <a:solidFill>
                  <a:srgbClr val="44546A"/>
                </a:solidFill>
                <a:latin typeface="Arial"/>
              </a:rPr>
              <a:t>Einfachere Handhabung</a:t>
            </a:r>
          </a:p>
          <a:p>
            <a:pPr marL="228594" indent="-228594" defTabSz="1219170">
              <a:spcAft>
                <a:spcPts val="300"/>
              </a:spcAft>
              <a:buFont typeface="Wingdings" panose="05000000000000000000" pitchFamily="2" charset="2"/>
              <a:buChar char="Ø"/>
              <a:defRPr/>
            </a:pPr>
            <a:r>
              <a:rPr lang="de-DE" sz="1067" b="1" dirty="0">
                <a:solidFill>
                  <a:srgbClr val="44546A"/>
                </a:solidFill>
                <a:latin typeface="Arial"/>
              </a:rPr>
              <a:t>Haltbarkeit</a:t>
            </a:r>
          </a:p>
          <a:p>
            <a:pPr marL="228594" indent="-228594" defTabSz="1219170">
              <a:spcAft>
                <a:spcPts val="300"/>
              </a:spcAft>
              <a:buFont typeface="Wingdings" panose="05000000000000000000" pitchFamily="2" charset="2"/>
              <a:buChar char="Ø"/>
              <a:defRPr/>
            </a:pPr>
            <a:r>
              <a:rPr lang="de-DE" sz="1067" b="1" dirty="0" err="1">
                <a:solidFill>
                  <a:srgbClr val="44546A"/>
                </a:solidFill>
                <a:latin typeface="Arial"/>
              </a:rPr>
              <a:t>Safety</a:t>
            </a:r>
            <a:endParaRPr lang="de-DE" sz="1067" b="1" dirty="0">
              <a:solidFill>
                <a:srgbClr val="44546A"/>
              </a:solidFill>
              <a:latin typeface="Arial"/>
            </a:endParaRPr>
          </a:p>
          <a:p>
            <a:pPr marL="228594" indent="-228594" defTabSz="1219170">
              <a:spcAft>
                <a:spcPts val="300"/>
              </a:spcAft>
              <a:buFont typeface="Wingdings" panose="05000000000000000000" pitchFamily="2" charset="2"/>
              <a:buChar char="Ø"/>
              <a:defRPr/>
            </a:pPr>
            <a:r>
              <a:rPr lang="de-DE" sz="1067" b="1" dirty="0">
                <a:solidFill>
                  <a:srgbClr val="44546A"/>
                </a:solidFill>
                <a:latin typeface="Arial"/>
              </a:rPr>
              <a:t>Security</a:t>
            </a:r>
          </a:p>
          <a:p>
            <a:pPr marL="228594" indent="-228594" defTabSz="1219170">
              <a:spcAft>
                <a:spcPts val="300"/>
              </a:spcAft>
              <a:buFont typeface="Wingdings" panose="05000000000000000000" pitchFamily="2" charset="2"/>
              <a:buChar char="Ø"/>
              <a:defRPr/>
            </a:pPr>
            <a:r>
              <a:rPr lang="de-DE" sz="1067" b="1" dirty="0">
                <a:solidFill>
                  <a:srgbClr val="44546A"/>
                </a:solidFill>
                <a:latin typeface="Arial"/>
              </a:rPr>
              <a:t>Barrierefreiheit</a:t>
            </a:r>
          </a:p>
          <a:p>
            <a:pPr marL="228594" indent="-228594" defTabSz="1219170">
              <a:spcAft>
                <a:spcPts val="300"/>
              </a:spcAft>
              <a:buFont typeface="Wingdings" panose="05000000000000000000" pitchFamily="2" charset="2"/>
              <a:buChar char="Ø"/>
              <a:defRPr/>
            </a:pPr>
            <a:r>
              <a:rPr lang="de-DE" sz="1067" b="1" dirty="0">
                <a:solidFill>
                  <a:srgbClr val="44546A"/>
                </a:solidFill>
                <a:latin typeface="Arial"/>
              </a:rPr>
              <a:t>Ressourcenschonung</a:t>
            </a:r>
          </a:p>
        </p:txBody>
      </p:sp>
      <p:sp>
        <p:nvSpPr>
          <p:cNvPr id="15" name="Textfeld 14">
            <a:extLst>
              <a:ext uri="{FF2B5EF4-FFF2-40B4-BE49-F238E27FC236}">
                <a16:creationId xmlns:a16="http://schemas.microsoft.com/office/drawing/2014/main" id="{E50A517F-7235-4375-9DD8-193609D55AB5}"/>
              </a:ext>
            </a:extLst>
          </p:cNvPr>
          <p:cNvSpPr txBox="1"/>
          <p:nvPr/>
        </p:nvSpPr>
        <p:spPr>
          <a:xfrm>
            <a:off x="2927648" y="2904358"/>
            <a:ext cx="2496277" cy="2734916"/>
          </a:xfrm>
          <a:prstGeom prst="rect">
            <a:avLst/>
          </a:prstGeom>
          <a:noFill/>
        </p:spPr>
        <p:txBody>
          <a:bodyPr wrap="square" rtlCol="0">
            <a:spAutoFit/>
          </a:bodyPr>
          <a:lstStyle/>
          <a:p>
            <a:pPr defTabSz="1219170">
              <a:spcAft>
                <a:spcPts val="300"/>
              </a:spcAft>
              <a:defRPr/>
            </a:pPr>
            <a:r>
              <a:rPr lang="de-DE" b="1" dirty="0">
                <a:solidFill>
                  <a:srgbClr val="44546A"/>
                </a:solidFill>
                <a:latin typeface="Arial"/>
              </a:rPr>
              <a:t>für die Wirtschaft</a:t>
            </a:r>
            <a:endParaRPr lang="de-DE" sz="1067" b="1" dirty="0">
              <a:solidFill>
                <a:srgbClr val="44546A"/>
              </a:solidFill>
              <a:latin typeface="Arial"/>
            </a:endParaRPr>
          </a:p>
          <a:p>
            <a:pPr marL="228594" indent="-228594" defTabSz="1219170">
              <a:spcAft>
                <a:spcPts val="300"/>
              </a:spcAft>
              <a:buFont typeface="Wingdings" panose="05000000000000000000" pitchFamily="2" charset="2"/>
              <a:buChar char="Ø"/>
              <a:defRPr/>
            </a:pPr>
            <a:endParaRPr lang="de-DE" sz="1067" b="1" dirty="0">
              <a:solidFill>
                <a:srgbClr val="44546A"/>
              </a:solidFill>
              <a:latin typeface="Arial"/>
            </a:endParaRPr>
          </a:p>
          <a:p>
            <a:pPr marL="228594" indent="-228594" defTabSz="1219170">
              <a:spcAft>
                <a:spcPts val="300"/>
              </a:spcAft>
              <a:buFont typeface="Wingdings" panose="05000000000000000000" pitchFamily="2" charset="2"/>
              <a:buChar char="Ø"/>
              <a:defRPr/>
            </a:pPr>
            <a:r>
              <a:rPr lang="de-DE" sz="1067" b="1" dirty="0">
                <a:solidFill>
                  <a:srgbClr val="44546A"/>
                </a:solidFill>
                <a:latin typeface="Arial"/>
              </a:rPr>
              <a:t>Kostenersparnis</a:t>
            </a:r>
            <a:r>
              <a:rPr lang="de-DE" sz="1067" dirty="0">
                <a:solidFill>
                  <a:srgbClr val="44546A"/>
                </a:solidFill>
                <a:latin typeface="Arial"/>
              </a:rPr>
              <a:t>, u.a. bei</a:t>
            </a:r>
            <a:br>
              <a:rPr lang="de-DE" sz="1067" b="1" dirty="0">
                <a:solidFill>
                  <a:srgbClr val="44546A"/>
                </a:solidFill>
                <a:latin typeface="Arial"/>
              </a:rPr>
            </a:br>
            <a:r>
              <a:rPr lang="de-DE" sz="1067" dirty="0">
                <a:solidFill>
                  <a:srgbClr val="44546A"/>
                </a:solidFill>
                <a:latin typeface="Arial"/>
              </a:rPr>
              <a:t>- Entwicklung &amp; Fertigung</a:t>
            </a:r>
            <a:br>
              <a:rPr lang="de-DE" sz="1067" dirty="0">
                <a:solidFill>
                  <a:srgbClr val="44546A"/>
                </a:solidFill>
                <a:latin typeface="Arial"/>
              </a:rPr>
            </a:br>
            <a:r>
              <a:rPr lang="de-DE" sz="1067" dirty="0">
                <a:solidFill>
                  <a:srgbClr val="44546A"/>
                </a:solidFill>
                <a:latin typeface="Arial"/>
              </a:rPr>
              <a:t>- Kommunikation &amp; Integration</a:t>
            </a:r>
          </a:p>
          <a:p>
            <a:pPr marL="228594" indent="-228594" defTabSz="1219170">
              <a:spcAft>
                <a:spcPts val="300"/>
              </a:spcAft>
              <a:buFont typeface="Wingdings" panose="05000000000000000000" pitchFamily="2" charset="2"/>
              <a:buChar char="Ø"/>
              <a:defRPr/>
            </a:pPr>
            <a:r>
              <a:rPr lang="de-DE" sz="1067" b="1" dirty="0">
                <a:solidFill>
                  <a:srgbClr val="44546A"/>
                </a:solidFill>
                <a:latin typeface="Arial"/>
              </a:rPr>
              <a:t>Basis- und Expertenwissen</a:t>
            </a:r>
          </a:p>
          <a:p>
            <a:pPr marL="228594" indent="-228594" defTabSz="1219170">
              <a:spcAft>
                <a:spcPts val="300"/>
              </a:spcAft>
              <a:buFont typeface="Wingdings" panose="05000000000000000000" pitchFamily="2" charset="2"/>
              <a:buChar char="Ø"/>
              <a:defRPr/>
            </a:pPr>
            <a:r>
              <a:rPr lang="de-DE" sz="1067" b="1" dirty="0">
                <a:solidFill>
                  <a:srgbClr val="44546A"/>
                </a:solidFill>
                <a:latin typeface="Arial"/>
              </a:rPr>
              <a:t>Handel</a:t>
            </a:r>
            <a:br>
              <a:rPr lang="de-DE" sz="1067" b="1" dirty="0">
                <a:solidFill>
                  <a:srgbClr val="44546A"/>
                </a:solidFill>
                <a:latin typeface="Arial"/>
              </a:rPr>
            </a:br>
            <a:r>
              <a:rPr lang="de-DE" sz="1067" dirty="0">
                <a:solidFill>
                  <a:srgbClr val="44546A"/>
                </a:solidFill>
                <a:latin typeface="Arial"/>
              </a:rPr>
              <a:t>erleichtern den Marktzugang und</a:t>
            </a:r>
            <a:br>
              <a:rPr lang="de-DE" sz="1067" dirty="0">
                <a:solidFill>
                  <a:srgbClr val="44546A"/>
                </a:solidFill>
                <a:latin typeface="Arial"/>
              </a:rPr>
            </a:br>
            <a:r>
              <a:rPr lang="de-DE" sz="1067" dirty="0">
                <a:solidFill>
                  <a:srgbClr val="44546A"/>
                </a:solidFill>
                <a:latin typeface="Arial"/>
              </a:rPr>
              <a:t>bauen Handelshemmnisse ab</a:t>
            </a:r>
          </a:p>
          <a:p>
            <a:pPr marL="228594" indent="-228594" defTabSz="1219170">
              <a:spcAft>
                <a:spcPts val="300"/>
              </a:spcAft>
              <a:buFont typeface="Wingdings" panose="05000000000000000000" pitchFamily="2" charset="2"/>
              <a:buChar char="Ø"/>
              <a:defRPr/>
            </a:pPr>
            <a:r>
              <a:rPr lang="de-DE" sz="1067" b="1" dirty="0">
                <a:solidFill>
                  <a:srgbClr val="44546A"/>
                </a:solidFill>
                <a:latin typeface="Arial"/>
              </a:rPr>
              <a:t>Qualität</a:t>
            </a:r>
            <a:br>
              <a:rPr lang="de-DE" sz="1067" b="1" dirty="0">
                <a:solidFill>
                  <a:srgbClr val="44546A"/>
                </a:solidFill>
                <a:latin typeface="Arial"/>
              </a:rPr>
            </a:br>
            <a:r>
              <a:rPr lang="de-DE" sz="1067" dirty="0">
                <a:solidFill>
                  <a:srgbClr val="44546A"/>
                </a:solidFill>
                <a:latin typeface="Arial"/>
              </a:rPr>
              <a:t>stärken das Vertrauen, die Produktsicherheit und senken</a:t>
            </a:r>
            <a:br>
              <a:rPr lang="de-DE" sz="1067" dirty="0">
                <a:solidFill>
                  <a:srgbClr val="44546A"/>
                </a:solidFill>
                <a:latin typeface="Arial"/>
              </a:rPr>
            </a:br>
            <a:r>
              <a:rPr lang="de-DE" sz="1067" dirty="0">
                <a:solidFill>
                  <a:srgbClr val="44546A"/>
                </a:solidFill>
                <a:latin typeface="Arial"/>
              </a:rPr>
              <a:t>das Produkthaftungsrisiko</a:t>
            </a:r>
          </a:p>
          <a:p>
            <a:pPr marL="228594" indent="-228594" defTabSz="1219170">
              <a:spcAft>
                <a:spcPts val="300"/>
              </a:spcAft>
              <a:buFont typeface="Wingdings" panose="05000000000000000000" pitchFamily="2" charset="2"/>
              <a:buChar char="Ø"/>
              <a:defRPr/>
            </a:pPr>
            <a:r>
              <a:rPr lang="de-DE" sz="1067" b="1" dirty="0">
                <a:solidFill>
                  <a:srgbClr val="44546A"/>
                </a:solidFill>
                <a:latin typeface="Arial"/>
              </a:rPr>
              <a:t>Interoperabilität</a:t>
            </a:r>
          </a:p>
        </p:txBody>
      </p:sp>
      <p:sp>
        <p:nvSpPr>
          <p:cNvPr id="17" name="Textfeld 16">
            <a:extLst>
              <a:ext uri="{FF2B5EF4-FFF2-40B4-BE49-F238E27FC236}">
                <a16:creationId xmlns:a16="http://schemas.microsoft.com/office/drawing/2014/main" id="{D043A61B-663A-431B-A093-B29EA2CB6779}"/>
              </a:ext>
            </a:extLst>
          </p:cNvPr>
          <p:cNvSpPr txBox="1"/>
          <p:nvPr/>
        </p:nvSpPr>
        <p:spPr>
          <a:xfrm>
            <a:off x="5711957" y="2877181"/>
            <a:ext cx="6336704" cy="1431546"/>
          </a:xfrm>
          <a:prstGeom prst="rect">
            <a:avLst/>
          </a:prstGeom>
          <a:noFill/>
        </p:spPr>
        <p:txBody>
          <a:bodyPr wrap="square" rtlCol="0">
            <a:spAutoFit/>
          </a:bodyPr>
          <a:lstStyle/>
          <a:p>
            <a:pPr defTabSz="1219170">
              <a:spcAft>
                <a:spcPts val="300"/>
              </a:spcAft>
              <a:defRPr/>
            </a:pPr>
            <a:r>
              <a:rPr lang="de-DE" b="1" dirty="0">
                <a:solidFill>
                  <a:srgbClr val="44546A"/>
                </a:solidFill>
                <a:latin typeface="Arial"/>
              </a:rPr>
              <a:t>für den Gesetzgeber</a:t>
            </a:r>
            <a:r>
              <a:rPr lang="de-DE" dirty="0">
                <a:solidFill>
                  <a:srgbClr val="44546A"/>
                </a:solidFill>
                <a:latin typeface="Arial"/>
              </a:rPr>
              <a:t> </a:t>
            </a:r>
          </a:p>
          <a:p>
            <a:pPr marL="228594" indent="-228594" defTabSz="1219170">
              <a:spcAft>
                <a:spcPts val="300"/>
              </a:spcAft>
              <a:buFont typeface="Wingdings" panose="05000000000000000000" pitchFamily="2" charset="2"/>
              <a:buChar char="Ø"/>
              <a:defRPr/>
            </a:pPr>
            <a:endParaRPr lang="de-DE" sz="1067" dirty="0">
              <a:solidFill>
                <a:srgbClr val="44546A"/>
              </a:solidFill>
              <a:latin typeface="Arial"/>
            </a:endParaRPr>
          </a:p>
          <a:p>
            <a:pPr marL="228594" indent="-228594" defTabSz="1219170">
              <a:spcAft>
                <a:spcPts val="300"/>
              </a:spcAft>
              <a:buFont typeface="Wingdings" panose="05000000000000000000" pitchFamily="2" charset="2"/>
              <a:buChar char="Ø"/>
              <a:defRPr/>
            </a:pPr>
            <a:r>
              <a:rPr lang="de-DE" sz="1067" b="1" dirty="0">
                <a:solidFill>
                  <a:srgbClr val="44546A"/>
                </a:solidFill>
                <a:latin typeface="Arial"/>
              </a:rPr>
              <a:t>Normen entlasten den Staat</a:t>
            </a:r>
            <a:r>
              <a:rPr lang="de-DE" sz="1067" dirty="0">
                <a:solidFill>
                  <a:srgbClr val="44546A"/>
                </a:solidFill>
                <a:latin typeface="Arial"/>
              </a:rPr>
              <a:t> in seiner Gesetzgebungstätigkeit. Der Staat verweist zur Erfüllung grundlegender Anforderungen in Gesetzestexten auf überbetriebliche Normen</a:t>
            </a:r>
            <a:br>
              <a:rPr lang="de-DE" sz="1067" dirty="0">
                <a:solidFill>
                  <a:srgbClr val="44546A"/>
                </a:solidFill>
                <a:latin typeface="Arial"/>
              </a:rPr>
            </a:br>
            <a:br>
              <a:rPr lang="de-DE" sz="1067" dirty="0">
                <a:solidFill>
                  <a:srgbClr val="44546A"/>
                </a:solidFill>
                <a:latin typeface="Arial"/>
              </a:rPr>
            </a:br>
            <a:r>
              <a:rPr lang="de-DE" sz="1067" b="1" dirty="0">
                <a:solidFill>
                  <a:srgbClr val="44546A"/>
                </a:solidFill>
                <a:latin typeface="Arial"/>
              </a:rPr>
              <a:t>Gesetze schaffen den rechtlichen Rahmen und geben grundlegende Anforderungen (Schutzziele) vor </a:t>
            </a:r>
            <a:r>
              <a:rPr lang="de-DE" sz="1067" b="1" dirty="0">
                <a:solidFill>
                  <a:srgbClr val="44546A"/>
                </a:solidFill>
                <a:latin typeface="Arial"/>
                <a:sym typeface="Wingdings" panose="05000000000000000000" pitchFamily="2" charset="2"/>
              </a:rPr>
              <a:t> </a:t>
            </a:r>
            <a:r>
              <a:rPr lang="de-DE" sz="1067" b="1" dirty="0">
                <a:solidFill>
                  <a:srgbClr val="44546A"/>
                </a:solidFill>
                <a:latin typeface="Arial"/>
              </a:rPr>
              <a:t>Normen konkretisieren </a:t>
            </a:r>
            <a:r>
              <a:rPr lang="de-DE" sz="1067" dirty="0">
                <a:solidFill>
                  <a:srgbClr val="44546A"/>
                </a:solidFill>
                <a:latin typeface="Arial"/>
              </a:rPr>
              <a:t>den Stand der Technik (und schreiben ihn fort)</a:t>
            </a:r>
            <a:endParaRPr lang="de-DE" dirty="0">
              <a:solidFill>
                <a:srgbClr val="44546A"/>
              </a:solidFill>
              <a:latin typeface="Arial"/>
            </a:endParaRPr>
          </a:p>
        </p:txBody>
      </p:sp>
      <p:sp>
        <p:nvSpPr>
          <p:cNvPr id="21" name="Fußzeilenplatzhalter 7">
            <a:extLst>
              <a:ext uri="{FF2B5EF4-FFF2-40B4-BE49-F238E27FC236}">
                <a16:creationId xmlns:a16="http://schemas.microsoft.com/office/drawing/2014/main" id="{D7895AF5-9D0C-48A5-8167-526D918FBE61}"/>
              </a:ext>
            </a:extLst>
          </p:cNvPr>
          <p:cNvSpPr>
            <a:spLocks noGrp="1"/>
          </p:cNvSpPr>
          <p:nvPr>
            <p:ph type="ftr" sz="quarter" idx="11"/>
          </p:nvPr>
        </p:nvSpPr>
        <p:spPr>
          <a:xfrm>
            <a:off x="10863265" y="6524626"/>
            <a:ext cx="714057" cy="212724"/>
          </a:xfrm>
        </p:spPr>
        <p:txBody>
          <a:bodyPr/>
          <a:lstStyle/>
          <a:p>
            <a:pPr defTabSz="1219170">
              <a:defRPr/>
            </a:pPr>
            <a:r>
              <a:rPr lang="en-US" dirty="0">
                <a:solidFill>
                  <a:prstClr val="black"/>
                </a:solidFill>
                <a:latin typeface="Arial"/>
              </a:rPr>
              <a:t>© 2023, DIN e. V.</a:t>
            </a:r>
          </a:p>
        </p:txBody>
      </p:sp>
      <p:sp>
        <p:nvSpPr>
          <p:cNvPr id="31" name="Textfeld 30">
            <a:extLst>
              <a:ext uri="{FF2B5EF4-FFF2-40B4-BE49-F238E27FC236}">
                <a16:creationId xmlns:a16="http://schemas.microsoft.com/office/drawing/2014/main" id="{75677557-9DAD-15FD-078D-1016C9A94A05}"/>
              </a:ext>
            </a:extLst>
          </p:cNvPr>
          <p:cNvSpPr txBox="1"/>
          <p:nvPr/>
        </p:nvSpPr>
        <p:spPr>
          <a:xfrm>
            <a:off x="815414" y="1843094"/>
            <a:ext cx="2467785" cy="584775"/>
          </a:xfrm>
          <a:prstGeom prst="rect">
            <a:avLst/>
          </a:prstGeom>
          <a:noFill/>
        </p:spPr>
        <p:txBody>
          <a:bodyPr wrap="square" rtlCol="0">
            <a:spAutoFit/>
          </a:bodyPr>
          <a:lstStyle/>
          <a:p>
            <a:pPr algn="ctr" defTabSz="1219170">
              <a:spcAft>
                <a:spcPts val="300"/>
              </a:spcAft>
              <a:defRPr/>
            </a:pPr>
            <a:r>
              <a:rPr lang="de-DE" sz="1600" b="1" dirty="0">
                <a:solidFill>
                  <a:srgbClr val="44546A"/>
                </a:solidFill>
                <a:latin typeface="Arial"/>
              </a:rPr>
              <a:t>steigern</a:t>
            </a:r>
            <a:br>
              <a:rPr lang="de-DE" sz="1600" b="1" dirty="0">
                <a:solidFill>
                  <a:srgbClr val="44546A"/>
                </a:solidFill>
                <a:latin typeface="Arial"/>
              </a:rPr>
            </a:br>
            <a:r>
              <a:rPr lang="de-DE" sz="1600" b="1" dirty="0">
                <a:solidFill>
                  <a:srgbClr val="44546A"/>
                </a:solidFill>
                <a:latin typeface="Arial"/>
              </a:rPr>
              <a:t>Effizienz &amp; Qualität.</a:t>
            </a:r>
            <a:endParaRPr lang="de-DE" sz="1600" b="1" dirty="0">
              <a:solidFill>
                <a:prstClr val="black"/>
              </a:solidFill>
              <a:latin typeface="Arial"/>
            </a:endParaRPr>
          </a:p>
        </p:txBody>
      </p:sp>
      <p:pic>
        <p:nvPicPr>
          <p:cNvPr id="32" name="Grafik 31">
            <a:extLst>
              <a:ext uri="{FF2B5EF4-FFF2-40B4-BE49-F238E27FC236}">
                <a16:creationId xmlns:a16="http://schemas.microsoft.com/office/drawing/2014/main" id="{B6634D19-1386-0048-4A9A-F1EFCD353D3E}"/>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43339" y="1671678"/>
            <a:ext cx="1157941" cy="1155985"/>
          </a:xfrm>
          <a:prstGeom prst="rect">
            <a:avLst/>
          </a:prstGeom>
        </p:spPr>
      </p:pic>
      <p:pic>
        <p:nvPicPr>
          <p:cNvPr id="33" name="Grafik 32">
            <a:extLst>
              <a:ext uri="{FF2B5EF4-FFF2-40B4-BE49-F238E27FC236}">
                <a16:creationId xmlns:a16="http://schemas.microsoft.com/office/drawing/2014/main" id="{A52C5E49-1866-5309-0DAB-37BE519D26DE}"/>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3407702" y="1506173"/>
            <a:ext cx="1349044" cy="1346764"/>
          </a:xfrm>
          <a:prstGeom prst="rect">
            <a:avLst/>
          </a:prstGeom>
        </p:spPr>
      </p:pic>
      <p:sp>
        <p:nvSpPr>
          <p:cNvPr id="34" name="Textfeld 33">
            <a:extLst>
              <a:ext uri="{FF2B5EF4-FFF2-40B4-BE49-F238E27FC236}">
                <a16:creationId xmlns:a16="http://schemas.microsoft.com/office/drawing/2014/main" id="{7B94E271-B73B-B083-CE2B-79B6705544D6}"/>
              </a:ext>
            </a:extLst>
          </p:cNvPr>
          <p:cNvSpPr txBox="1"/>
          <p:nvPr/>
        </p:nvSpPr>
        <p:spPr>
          <a:xfrm>
            <a:off x="3885156" y="1840379"/>
            <a:ext cx="4135953" cy="584775"/>
          </a:xfrm>
          <a:prstGeom prst="rect">
            <a:avLst/>
          </a:prstGeom>
          <a:noFill/>
        </p:spPr>
        <p:txBody>
          <a:bodyPr wrap="square" rtlCol="0">
            <a:spAutoFit/>
          </a:bodyPr>
          <a:lstStyle/>
          <a:p>
            <a:pPr algn="ctr" defTabSz="1219170">
              <a:spcAft>
                <a:spcPts val="300"/>
              </a:spcAft>
              <a:defRPr/>
            </a:pPr>
            <a:r>
              <a:rPr lang="de-DE" sz="1600" b="1" dirty="0">
                <a:solidFill>
                  <a:srgbClr val="44546A"/>
                </a:solidFill>
                <a:latin typeface="Arial"/>
              </a:rPr>
              <a:t>vereinfachen die Zusammen-</a:t>
            </a:r>
            <a:br>
              <a:rPr lang="de-DE" sz="1600" b="1" dirty="0">
                <a:solidFill>
                  <a:srgbClr val="44546A"/>
                </a:solidFill>
                <a:latin typeface="Arial"/>
              </a:rPr>
            </a:br>
            <a:r>
              <a:rPr lang="de-DE" sz="1600" b="1" dirty="0" err="1">
                <a:solidFill>
                  <a:srgbClr val="44546A"/>
                </a:solidFill>
                <a:latin typeface="Arial"/>
              </a:rPr>
              <a:t>arbeit</a:t>
            </a:r>
            <a:r>
              <a:rPr lang="de-DE" sz="1600" b="1" dirty="0">
                <a:solidFill>
                  <a:srgbClr val="44546A"/>
                </a:solidFill>
                <a:latin typeface="Arial"/>
              </a:rPr>
              <a:t> und den Handel.</a:t>
            </a:r>
            <a:endParaRPr lang="de-DE" sz="1600" dirty="0">
              <a:solidFill>
                <a:prstClr val="black"/>
              </a:solidFill>
              <a:latin typeface="Arial"/>
            </a:endParaRPr>
          </a:p>
        </p:txBody>
      </p:sp>
      <p:sp>
        <p:nvSpPr>
          <p:cNvPr id="35" name="Textfeld 34">
            <a:extLst>
              <a:ext uri="{FF2B5EF4-FFF2-40B4-BE49-F238E27FC236}">
                <a16:creationId xmlns:a16="http://schemas.microsoft.com/office/drawing/2014/main" id="{0A413855-B2EA-2DA5-799F-F68343B4716E}"/>
              </a:ext>
            </a:extLst>
          </p:cNvPr>
          <p:cNvSpPr txBox="1"/>
          <p:nvPr/>
        </p:nvSpPr>
        <p:spPr>
          <a:xfrm>
            <a:off x="8265082" y="1834950"/>
            <a:ext cx="3682721" cy="584775"/>
          </a:xfrm>
          <a:prstGeom prst="rect">
            <a:avLst/>
          </a:prstGeom>
          <a:noFill/>
        </p:spPr>
        <p:txBody>
          <a:bodyPr wrap="square" rtlCol="0">
            <a:spAutoFit/>
          </a:bodyPr>
          <a:lstStyle/>
          <a:p>
            <a:pPr algn="ctr" defTabSz="1219170">
              <a:spcAft>
                <a:spcPts val="300"/>
              </a:spcAft>
              <a:defRPr/>
            </a:pPr>
            <a:r>
              <a:rPr lang="de-DE" sz="1600" b="1" dirty="0">
                <a:solidFill>
                  <a:srgbClr val="44546A"/>
                </a:solidFill>
                <a:latin typeface="Arial"/>
              </a:rPr>
              <a:t>machen Produkte sicherer &amp; umweltverträglicher.</a:t>
            </a:r>
            <a:endParaRPr lang="de-DE" sz="1600" dirty="0">
              <a:solidFill>
                <a:prstClr val="black"/>
              </a:solidFill>
              <a:latin typeface="Arial"/>
            </a:endParaRPr>
          </a:p>
        </p:txBody>
      </p:sp>
      <p:pic>
        <p:nvPicPr>
          <p:cNvPr id="36" name="Grafik 35">
            <a:extLst>
              <a:ext uri="{FF2B5EF4-FFF2-40B4-BE49-F238E27FC236}">
                <a16:creationId xmlns:a16="http://schemas.microsoft.com/office/drawing/2014/main" id="{65C1043C-779A-663E-4171-C3252BEDAC19}"/>
              </a:ext>
            </a:extLst>
          </p:cNvPr>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7824193" y="1662493"/>
            <a:ext cx="981569" cy="981572"/>
          </a:xfrm>
          <a:prstGeom prst="rect">
            <a:avLst/>
          </a:prstGeom>
        </p:spPr>
      </p:pic>
      <p:pic>
        <p:nvPicPr>
          <p:cNvPr id="46" name="Grafik 45">
            <a:extLst>
              <a:ext uri="{FF2B5EF4-FFF2-40B4-BE49-F238E27FC236}">
                <a16:creationId xmlns:a16="http://schemas.microsoft.com/office/drawing/2014/main" id="{5D0BDD1D-C775-C965-AADA-1854349A061A}"/>
              </a:ext>
            </a:extLst>
          </p:cNvPr>
          <p:cNvPicPr>
            <a:picLocks noChangeAspect="1"/>
          </p:cNvPicPr>
          <p:nvPr/>
        </p:nvPicPr>
        <p:blipFill>
          <a:blip r:embed="rId6"/>
          <a:stretch>
            <a:fillRect/>
          </a:stretch>
        </p:blipFill>
        <p:spPr>
          <a:xfrm>
            <a:off x="5985419" y="4514795"/>
            <a:ext cx="5955119" cy="1986948"/>
          </a:xfrm>
          <a:prstGeom prst="rect">
            <a:avLst/>
          </a:prstGeom>
        </p:spPr>
      </p:pic>
    </p:spTree>
    <p:extLst>
      <p:ext uri="{BB962C8B-B14F-4D97-AF65-F5344CB8AC3E}">
        <p14:creationId xmlns:p14="http://schemas.microsoft.com/office/powerpoint/2010/main" val="190924607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658813" y="1884363"/>
            <a:ext cx="11101816" cy="3907271"/>
          </a:xfrm>
        </p:spPr>
        <p:txBody>
          <a:bodyPr numCol="1">
            <a:noAutofit/>
          </a:bodyPr>
          <a:lstStyle/>
          <a:p>
            <a:pPr marL="285744" indent="-285744">
              <a:spcBef>
                <a:spcPts val="1333"/>
              </a:spcBef>
              <a:defRPr/>
            </a:pPr>
            <a:r>
              <a:rPr lang="de-DE" altLang="de-DE" sz="1900" dirty="0">
                <a:latin typeface="Arial" pitchFamily="34" charset="0"/>
              </a:rPr>
              <a:t>(Grundlagen) DIN / DKE Normung</a:t>
            </a:r>
          </a:p>
          <a:p>
            <a:pPr marL="285744" indent="-285744">
              <a:spcBef>
                <a:spcPts val="1333"/>
              </a:spcBef>
              <a:defRPr/>
            </a:pPr>
            <a:r>
              <a:rPr lang="de-DE" altLang="de-DE" sz="1900" dirty="0">
                <a:latin typeface="Arial" pitchFamily="34" charset="0"/>
              </a:rPr>
              <a:t>(Grundlagen) Normung ein Element der Qualitätsinfrastruktur	(QI = Hidden Champion)</a:t>
            </a:r>
          </a:p>
          <a:p>
            <a:pPr marL="285744" indent="-285744">
              <a:spcBef>
                <a:spcPts val="1333"/>
              </a:spcBef>
              <a:defRPr/>
            </a:pPr>
            <a:r>
              <a:rPr lang="de-DE" altLang="de-DE" sz="1900" dirty="0">
                <a:latin typeface="Arial" pitchFamily="34" charset="0"/>
              </a:rPr>
              <a:t>EU-Politik fordert DPP als Tool für CE</a:t>
            </a:r>
          </a:p>
          <a:p>
            <a:pPr marL="285744" indent="-285744">
              <a:spcBef>
                <a:spcPts val="1333"/>
              </a:spcBef>
              <a:defRPr/>
            </a:pPr>
            <a:r>
              <a:rPr lang="de-DE" altLang="de-DE" sz="1900" dirty="0">
                <a:latin typeface="Arial" pitchFamily="34" charset="0"/>
              </a:rPr>
              <a:t>DPP - Was ist das? – Normung für das Big(</a:t>
            </a:r>
            <a:r>
              <a:rPr lang="de-DE" altLang="de-DE" sz="1900" dirty="0" err="1">
                <a:latin typeface="Arial" pitchFamily="34" charset="0"/>
              </a:rPr>
              <a:t>ger</a:t>
            </a:r>
            <a:r>
              <a:rPr lang="de-DE" altLang="de-DE" sz="1900" dirty="0">
                <a:latin typeface="Arial" pitchFamily="34" charset="0"/>
              </a:rPr>
              <a:t>) Picture</a:t>
            </a:r>
          </a:p>
          <a:p>
            <a:pPr marL="285744" indent="-285744">
              <a:spcBef>
                <a:spcPts val="1333"/>
              </a:spcBef>
              <a:defRPr/>
            </a:pPr>
            <a:r>
              <a:rPr lang="de-DE" altLang="de-DE" sz="1900" dirty="0">
                <a:latin typeface="Arial" pitchFamily="34" charset="0"/>
              </a:rPr>
              <a:t>DPP aktuell in der EU (Normung &amp; Politik)</a:t>
            </a:r>
          </a:p>
          <a:p>
            <a:pPr marL="285744" indent="-285744">
              <a:spcBef>
                <a:spcPts val="1333"/>
              </a:spcBef>
              <a:defRPr/>
            </a:pPr>
            <a:r>
              <a:rPr lang="de-DE" altLang="de-DE" sz="1900" dirty="0">
                <a:latin typeface="Arial" pitchFamily="34" charset="0"/>
              </a:rPr>
              <a:t>DPP ein Werkzeug der QI-Digital				(QI-Digital = </a:t>
            </a:r>
            <a:r>
              <a:rPr lang="de-DE" altLang="de-DE" sz="1900" dirty="0" err="1">
                <a:latin typeface="Arial" pitchFamily="34" charset="0"/>
              </a:rPr>
              <a:t>Enabler</a:t>
            </a:r>
            <a:r>
              <a:rPr lang="de-DE" altLang="de-DE" sz="1900" dirty="0">
                <a:latin typeface="Arial" pitchFamily="34" charset="0"/>
              </a:rPr>
              <a:t>)</a:t>
            </a:r>
          </a:p>
          <a:p>
            <a:pPr marL="285744" indent="-285744">
              <a:spcBef>
                <a:spcPts val="1333"/>
              </a:spcBef>
              <a:defRPr/>
            </a:pPr>
            <a:r>
              <a:rPr lang="de-DE" altLang="de-DE" sz="1900" dirty="0">
                <a:latin typeface="Arial" pitchFamily="34" charset="0"/>
              </a:rPr>
              <a:t>DPP – was daraus folgt – Normung für Digital / Data </a:t>
            </a:r>
            <a:r>
              <a:rPr lang="de-DE" altLang="de-DE" sz="1900" dirty="0" err="1">
                <a:latin typeface="Arial" pitchFamily="34" charset="0"/>
              </a:rPr>
              <a:t>Ecosystems</a:t>
            </a:r>
            <a:endParaRPr lang="de-DE" altLang="de-DE" sz="1900" dirty="0">
              <a:latin typeface="Arial" pitchFamily="34" charset="0"/>
            </a:endParaRPr>
          </a:p>
          <a:p>
            <a:pPr marL="285744" indent="-285744">
              <a:spcBef>
                <a:spcPts val="1333"/>
              </a:spcBef>
              <a:defRPr/>
            </a:pPr>
            <a:r>
              <a:rPr lang="de-DE" altLang="de-DE" sz="2800" b="1" dirty="0">
                <a:latin typeface="Arial" pitchFamily="34" charset="0"/>
              </a:rPr>
              <a:t>Internationale Transformation der QI 				</a:t>
            </a:r>
            <a:br>
              <a:rPr lang="de-DE" altLang="de-DE" sz="2800" b="1" dirty="0">
                <a:latin typeface="Arial" pitchFamily="34" charset="0"/>
              </a:rPr>
            </a:br>
            <a:r>
              <a:rPr lang="de-DE" altLang="de-DE" sz="2800" b="1" dirty="0">
                <a:latin typeface="Arial" pitchFamily="34" charset="0"/>
              </a:rPr>
              <a:t>(QI-Digital International = Lever) </a:t>
            </a:r>
          </a:p>
          <a:p>
            <a:pPr marL="285744" indent="-285744">
              <a:spcBef>
                <a:spcPts val="1333"/>
              </a:spcBef>
              <a:defRPr/>
            </a:pPr>
            <a:r>
              <a:rPr lang="de-DE" altLang="de-DE" sz="1900" dirty="0">
                <a:latin typeface="Arial" pitchFamily="34" charset="0"/>
              </a:rPr>
              <a:t>gemeinsam </a:t>
            </a:r>
            <a:r>
              <a:rPr lang="de-DE" altLang="de-DE" sz="1900" dirty="0" err="1">
                <a:latin typeface="Arial" pitchFamily="34" charset="0"/>
              </a:rPr>
              <a:t>window</a:t>
            </a:r>
            <a:r>
              <a:rPr lang="de-DE" altLang="de-DE" sz="1900" dirty="0">
                <a:latin typeface="Arial" pitchFamily="34" charset="0"/>
              </a:rPr>
              <a:t> </a:t>
            </a:r>
            <a:r>
              <a:rPr lang="de-DE" altLang="de-DE" sz="1900" dirty="0" err="1">
                <a:latin typeface="Arial" pitchFamily="34" charset="0"/>
              </a:rPr>
              <a:t>of</a:t>
            </a:r>
            <a:r>
              <a:rPr lang="de-DE" altLang="de-DE" sz="1900" dirty="0">
                <a:latin typeface="Arial" pitchFamily="34" charset="0"/>
              </a:rPr>
              <a:t> </a:t>
            </a:r>
            <a:r>
              <a:rPr lang="de-DE" altLang="de-DE" sz="1900" dirty="0" err="1">
                <a:latin typeface="Arial" pitchFamily="34" charset="0"/>
              </a:rPr>
              <a:t>opportunity</a:t>
            </a:r>
            <a:r>
              <a:rPr lang="de-DE" altLang="de-DE" sz="1900" dirty="0">
                <a:latin typeface="Arial" pitchFamily="34" charset="0"/>
              </a:rPr>
              <a:t> nutzen</a:t>
            </a: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p:txBody>
      </p:sp>
      <p:sp>
        <p:nvSpPr>
          <p:cNvPr id="4" name="Foliennummernplatzhalter 3"/>
          <p:cNvSpPr>
            <a:spLocks noGrp="1"/>
          </p:cNvSpPr>
          <p:nvPr>
            <p:ph type="sldNum" sz="quarter" idx="10"/>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fld id="{8B252499-9B54-4877-82BC-0DBF69578AC1}" type="slidenum">
              <a:rPr kumimoji="0" lang="en-US" sz="800" b="1" i="0" u="none" strike="noStrike" kern="1200" cap="none" spc="0" normalizeH="0" baseline="0" noProof="0">
                <a:ln>
                  <a:noFill/>
                </a:ln>
                <a:solidFill>
                  <a:srgbClr val="004164"/>
                </a:solidFill>
                <a:effectLst/>
                <a:uLnTx/>
                <a:uFillTx/>
                <a:latin typeface="Arial"/>
                <a:ea typeface="+mn-ea"/>
                <a:cs typeface="+mn-cs"/>
              </a:rPr>
              <a:pPr marL="0" marR="0" lvl="0" indent="0" algn="l" defTabSz="914377" rtl="0" eaLnBrk="1" fontAlgn="auto" latinLnBrk="0" hangingPunct="1">
                <a:lnSpc>
                  <a:spcPct val="100000"/>
                </a:lnSpc>
                <a:spcBef>
                  <a:spcPts val="0"/>
                </a:spcBef>
                <a:spcAft>
                  <a:spcPts val="0"/>
                </a:spcAft>
                <a:buClrTx/>
                <a:buSzTx/>
                <a:buFontTx/>
                <a:buNone/>
                <a:tabLst/>
                <a:defRPr/>
              </a:pPr>
              <a:t>60</a:t>
            </a:fld>
            <a:endParaRPr kumimoji="0" lang="en-US" sz="800" b="1" i="0" u="none" strike="noStrike" kern="1200" cap="none" spc="0" normalizeH="0" baseline="0" noProof="0" dirty="0">
              <a:ln>
                <a:noFill/>
              </a:ln>
              <a:solidFill>
                <a:srgbClr val="004164"/>
              </a:solidFill>
              <a:effectLst/>
              <a:uLnTx/>
              <a:uFillTx/>
              <a:latin typeface="Arial"/>
              <a:ea typeface="+mn-ea"/>
              <a:cs typeface="+mn-cs"/>
            </a:endParaRPr>
          </a:p>
        </p:txBody>
      </p:sp>
      <p:sp>
        <p:nvSpPr>
          <p:cNvPr id="5" name="Fußzeilenplatzhalter 4"/>
          <p:cNvSpPr>
            <a:spLocks noGrp="1"/>
          </p:cNvSpPr>
          <p:nvPr>
            <p:ph type="ftr" sz="quarter" idx="11"/>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4164"/>
                </a:solidFill>
                <a:effectLst/>
                <a:uLnTx/>
                <a:uFillTx/>
                <a:latin typeface="Arial"/>
                <a:ea typeface="+mn-ea"/>
                <a:cs typeface="+mn-cs"/>
              </a:rPr>
              <a:t>© 2023, DIN e. V.</a:t>
            </a:r>
          </a:p>
        </p:txBody>
      </p:sp>
      <p:sp>
        <p:nvSpPr>
          <p:cNvPr id="10" name="Titel 6">
            <a:extLst>
              <a:ext uri="{FF2B5EF4-FFF2-40B4-BE49-F238E27FC236}">
                <a16:creationId xmlns:a16="http://schemas.microsoft.com/office/drawing/2014/main" id="{77547210-F79C-265D-CAAC-6C420EB1E4B4}"/>
              </a:ext>
            </a:extLst>
          </p:cNvPr>
          <p:cNvSpPr>
            <a:spLocks noGrp="1"/>
          </p:cNvSpPr>
          <p:nvPr>
            <p:ph type="title"/>
          </p:nvPr>
        </p:nvSpPr>
        <p:spPr>
          <a:xfrm>
            <a:off x="658813" y="1042990"/>
            <a:ext cx="9856787" cy="471487"/>
          </a:xfrm>
        </p:spPr>
        <p:txBody>
          <a:bodyPr/>
          <a:lstStyle/>
          <a:p>
            <a:r>
              <a:rPr lang="de-DE" dirty="0"/>
              <a:t>Vortrag Stationen</a:t>
            </a:r>
            <a:endParaRPr lang="en-US" dirty="0"/>
          </a:p>
        </p:txBody>
      </p:sp>
      <p:sp>
        <p:nvSpPr>
          <p:cNvPr id="13" name="Textplatzhalter 7">
            <a:extLst>
              <a:ext uri="{FF2B5EF4-FFF2-40B4-BE49-F238E27FC236}">
                <a16:creationId xmlns:a16="http://schemas.microsoft.com/office/drawing/2014/main" id="{016B5BB6-844B-B3DF-F882-538E9B277946}"/>
              </a:ext>
            </a:extLst>
          </p:cNvPr>
          <p:cNvSpPr txBox="1">
            <a:spLocks/>
          </p:cNvSpPr>
          <p:nvPr/>
        </p:nvSpPr>
        <p:spPr>
          <a:xfrm>
            <a:off x="537949" y="737586"/>
            <a:ext cx="9974543" cy="291148"/>
          </a:xfrm>
          <a:prstGeom prst="rect">
            <a:avLst/>
          </a:prstGeom>
        </p:spPr>
        <p:txBody>
          <a:bodyPr anchor="b"/>
          <a:lstStyle>
            <a:lvl1pPr marL="0" indent="0" algn="l" defTabSz="685800" rtl="0" eaLnBrk="1" latinLnBrk="0" hangingPunct="1">
              <a:lnSpc>
                <a:spcPct val="90000"/>
              </a:lnSpc>
              <a:spcBef>
                <a:spcPts val="750"/>
              </a:spcBef>
              <a:buFont typeface="Wingdings" panose="05000000000000000000" pitchFamily="2" charset="2"/>
              <a:buNone/>
              <a:defRPr sz="1350" kern="1200">
                <a:solidFill>
                  <a:schemeClr val="tx1"/>
                </a:solidFill>
                <a:latin typeface="+mn-lt"/>
                <a:ea typeface="+mn-ea"/>
                <a:cs typeface="+mn-cs"/>
              </a:defRPr>
            </a:lvl1pPr>
            <a:lvl2pPr marL="201216" indent="-183356" algn="l" defTabSz="685800" rtl="0" eaLnBrk="1" latinLnBrk="0" hangingPunct="1">
              <a:lnSpc>
                <a:spcPct val="90000"/>
              </a:lnSpc>
              <a:spcBef>
                <a:spcPts val="375"/>
              </a:spcBef>
              <a:buFont typeface="Wingdings" panose="05000000000000000000" pitchFamily="2" charset="2"/>
              <a:buChar char="§"/>
              <a:defRPr sz="1350" kern="1200">
                <a:solidFill>
                  <a:schemeClr val="tx1"/>
                </a:solidFill>
                <a:latin typeface="+mn-lt"/>
                <a:ea typeface="+mn-ea"/>
                <a:cs typeface="+mn-cs"/>
              </a:defRPr>
            </a:lvl2pPr>
            <a:lvl3pPr marL="357188" indent="-150019" algn="l" defTabSz="685800" rtl="0" eaLnBrk="1" latinLnBrk="0" hangingPunct="1">
              <a:lnSpc>
                <a:spcPct val="90000"/>
              </a:lnSpc>
              <a:spcBef>
                <a:spcPts val="375"/>
              </a:spcBef>
              <a:buClr>
                <a:schemeClr val="tx1"/>
              </a:buClr>
              <a:buFont typeface="Arial" panose="020B0604020202020204" pitchFamily="34" charset="0"/>
              <a:buChar char="‒"/>
              <a:defRPr sz="1350" kern="1200">
                <a:solidFill>
                  <a:schemeClr val="tx1"/>
                </a:solidFill>
                <a:latin typeface="+mn-lt"/>
                <a:ea typeface="+mn-ea"/>
                <a:cs typeface="+mn-cs"/>
              </a:defRPr>
            </a:lvl3pPr>
            <a:lvl4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4pPr>
            <a:lvl5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Wingdings" panose="05000000000000000000" pitchFamily="2" charset="2"/>
              <a:buNone/>
              <a:tabLst/>
              <a:defRPr/>
            </a:pPr>
            <a:r>
              <a:rPr kumimoji="0" lang="de-DE" sz="1800" b="0" i="0" u="none" strike="noStrike" kern="1200" cap="none" spc="0" normalizeH="0" baseline="0" noProof="0" dirty="0">
                <a:ln>
                  <a:noFill/>
                </a:ln>
                <a:solidFill>
                  <a:srgbClr val="002060"/>
                </a:solidFill>
                <a:effectLst/>
                <a:uLnTx/>
                <a:uFillTx/>
                <a:latin typeface="Arial"/>
                <a:ea typeface="+mn-ea"/>
                <a:cs typeface="+mn-cs"/>
              </a:rPr>
              <a:t>DPP &amp; QI-Digital-</a:t>
            </a:r>
            <a:r>
              <a:rPr kumimoji="0" lang="de-DE" sz="1800" b="0" i="0" u="none" strike="noStrike" kern="1200" cap="none" spc="0" normalizeH="0" baseline="0" noProof="0" dirty="0" err="1">
                <a:ln>
                  <a:noFill/>
                </a:ln>
                <a:solidFill>
                  <a:srgbClr val="002060"/>
                </a:solidFill>
                <a:effectLst/>
                <a:uLnTx/>
                <a:uFillTx/>
                <a:latin typeface="Arial"/>
                <a:ea typeface="+mn-ea"/>
                <a:cs typeface="+mn-cs"/>
              </a:rPr>
              <a:t>Internatonial</a:t>
            </a:r>
            <a:r>
              <a:rPr kumimoji="0" lang="de-DE" sz="1800" b="0" i="0" u="none" strike="noStrike" kern="1200" cap="none" spc="0" normalizeH="0" baseline="0" noProof="0" dirty="0">
                <a:ln>
                  <a:noFill/>
                </a:ln>
                <a:solidFill>
                  <a:srgbClr val="002060"/>
                </a:solidFill>
                <a:effectLst/>
                <a:uLnTx/>
                <a:uFillTx/>
                <a:latin typeface="Arial"/>
                <a:ea typeface="+mn-ea"/>
                <a:cs typeface="+mn-cs"/>
              </a:rPr>
              <a:t> als </a:t>
            </a:r>
            <a:r>
              <a:rPr kumimoji="0" lang="de-DE" sz="1800" b="0" i="0" u="none" strike="noStrike" kern="1200" cap="none" spc="0" normalizeH="0" baseline="0" noProof="0" dirty="0" err="1">
                <a:ln>
                  <a:noFill/>
                </a:ln>
                <a:solidFill>
                  <a:srgbClr val="002060"/>
                </a:solidFill>
                <a:effectLst/>
                <a:uLnTx/>
                <a:uFillTx/>
                <a:latin typeface="Arial"/>
                <a:ea typeface="+mn-ea"/>
                <a:cs typeface="+mn-cs"/>
              </a:rPr>
              <a:t>window</a:t>
            </a:r>
            <a:r>
              <a:rPr kumimoji="0" lang="de-DE" sz="1800" b="0" i="0" u="none" strike="noStrike" kern="1200" cap="none" spc="0" normalizeH="0" baseline="0" noProof="0" dirty="0">
                <a:ln>
                  <a:noFill/>
                </a:ln>
                <a:solidFill>
                  <a:srgbClr val="002060"/>
                </a:solidFill>
                <a:effectLst/>
                <a:uLnTx/>
                <a:uFillTx/>
                <a:latin typeface="Arial"/>
                <a:ea typeface="+mn-ea"/>
                <a:cs typeface="+mn-cs"/>
              </a:rPr>
              <a:t> </a:t>
            </a:r>
            <a:r>
              <a:rPr kumimoji="0" lang="de-DE" sz="1800" b="0" i="0" u="none" strike="noStrike" kern="1200" cap="none" spc="0" normalizeH="0" baseline="0" noProof="0" dirty="0" err="1">
                <a:ln>
                  <a:noFill/>
                </a:ln>
                <a:solidFill>
                  <a:srgbClr val="002060"/>
                </a:solidFill>
                <a:effectLst/>
                <a:uLnTx/>
                <a:uFillTx/>
                <a:latin typeface="Arial"/>
                <a:ea typeface="+mn-ea"/>
                <a:cs typeface="+mn-cs"/>
              </a:rPr>
              <a:t>of</a:t>
            </a:r>
            <a:r>
              <a:rPr kumimoji="0" lang="de-DE" sz="1800" b="0" i="0" u="none" strike="noStrike" kern="1200" cap="none" spc="0" normalizeH="0" baseline="0" noProof="0" dirty="0">
                <a:ln>
                  <a:noFill/>
                </a:ln>
                <a:solidFill>
                  <a:srgbClr val="002060"/>
                </a:solidFill>
                <a:effectLst/>
                <a:uLnTx/>
                <a:uFillTx/>
                <a:latin typeface="Arial"/>
                <a:ea typeface="+mn-ea"/>
                <a:cs typeface="+mn-cs"/>
              </a:rPr>
              <a:t> </a:t>
            </a:r>
            <a:r>
              <a:rPr kumimoji="0" lang="de-DE" sz="1800" b="0" i="0" u="none" strike="noStrike" kern="1200" cap="none" spc="0" normalizeH="0" baseline="0" noProof="0" dirty="0" err="1">
                <a:ln>
                  <a:noFill/>
                </a:ln>
                <a:solidFill>
                  <a:srgbClr val="002060"/>
                </a:solidFill>
                <a:effectLst/>
                <a:uLnTx/>
                <a:uFillTx/>
                <a:latin typeface="Arial"/>
                <a:ea typeface="+mn-ea"/>
                <a:cs typeface="+mn-cs"/>
              </a:rPr>
              <a:t>opportunity</a:t>
            </a:r>
            <a:endParaRPr kumimoji="0" lang="en-US" sz="1800" b="0" i="0" u="none" strike="noStrike" kern="1200" cap="none" spc="0" normalizeH="0" baseline="0" noProof="0" dirty="0">
              <a:ln>
                <a:noFill/>
              </a:ln>
              <a:solidFill>
                <a:srgbClr val="002060"/>
              </a:solidFill>
              <a:effectLst/>
              <a:uLnTx/>
              <a:uFillTx/>
              <a:latin typeface="Arial"/>
              <a:ea typeface="+mn-ea"/>
              <a:cs typeface="+mn-cs"/>
            </a:endParaRPr>
          </a:p>
        </p:txBody>
      </p:sp>
    </p:spTree>
    <p:extLst>
      <p:ext uri="{BB962C8B-B14F-4D97-AF65-F5344CB8AC3E}">
        <p14:creationId xmlns:p14="http://schemas.microsoft.com/office/powerpoint/2010/main" val="2797164203"/>
      </p:ext>
    </p:extLst>
  </p:cSld>
  <p:clrMapOvr>
    <a:masterClrMapping/>
  </p:clrMapOvr>
  <p:transition spd="slow">
    <p:wip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54983A-9BAF-4DA3-934C-FFFA3ADFB5D8}"/>
              </a:ext>
            </a:extLst>
          </p:cNvPr>
          <p:cNvSpPr>
            <a:spLocks noGrp="1"/>
          </p:cNvSpPr>
          <p:nvPr>
            <p:ph type="title"/>
          </p:nvPr>
        </p:nvSpPr>
        <p:spPr/>
        <p:txBody>
          <a:bodyPr/>
          <a:lstStyle/>
          <a:p>
            <a:r>
              <a:rPr lang="de-DE" dirty="0"/>
              <a:t>1/3  -  Transformation der QI international gestartet</a:t>
            </a:r>
          </a:p>
        </p:txBody>
      </p:sp>
      <p:sp>
        <p:nvSpPr>
          <p:cNvPr id="3" name="Datumsplatzhalter 2">
            <a:extLst>
              <a:ext uri="{FF2B5EF4-FFF2-40B4-BE49-F238E27FC236}">
                <a16:creationId xmlns:a16="http://schemas.microsoft.com/office/drawing/2014/main" id="{69A4F684-73DB-4F6A-B072-7446DF6018EB}"/>
              </a:ext>
            </a:extLst>
          </p:cNvPr>
          <p:cNvSpPr>
            <a:spLocks noGrp="1"/>
          </p:cNvSpPr>
          <p:nvPr>
            <p:ph type="dt" sz="half" idx="10"/>
          </p:nvPr>
        </p:nvSpPr>
        <p:spPr/>
        <p:txBody>
          <a:bodyPr/>
          <a:lstStyle/>
          <a:p>
            <a:pPr defTabSz="1219170">
              <a:defRPr/>
            </a:pPr>
            <a:r>
              <a:rPr lang="de-DE">
                <a:solidFill>
                  <a:srgbClr val="2C50A0"/>
                </a:solidFill>
              </a:rPr>
              <a:t>08.11.2023</a:t>
            </a:r>
          </a:p>
        </p:txBody>
      </p:sp>
      <p:sp>
        <p:nvSpPr>
          <p:cNvPr id="5" name="Foliennummernplatzhalter 4">
            <a:extLst>
              <a:ext uri="{FF2B5EF4-FFF2-40B4-BE49-F238E27FC236}">
                <a16:creationId xmlns:a16="http://schemas.microsoft.com/office/drawing/2014/main" id="{30BBFE63-0F12-480C-8A6A-2CBF2E75D22D}"/>
              </a:ext>
            </a:extLst>
          </p:cNvPr>
          <p:cNvSpPr>
            <a:spLocks noGrp="1"/>
          </p:cNvSpPr>
          <p:nvPr>
            <p:ph type="sldNum" sz="quarter" idx="12"/>
          </p:nvPr>
        </p:nvSpPr>
        <p:spPr/>
        <p:txBody>
          <a:bodyPr/>
          <a:lstStyle/>
          <a:p>
            <a:pPr defTabSz="1219170">
              <a:defRPr/>
            </a:pPr>
            <a:fld id="{0287387A-42D8-40DE-80E5-2AD5D41DE7C3}" type="slidenum">
              <a:rPr lang="de-DE">
                <a:solidFill>
                  <a:srgbClr val="2C50A0"/>
                </a:solidFill>
              </a:rPr>
              <a:pPr defTabSz="1219170">
                <a:defRPr/>
              </a:pPr>
              <a:t>61</a:t>
            </a:fld>
            <a:endParaRPr lang="de-DE">
              <a:solidFill>
                <a:srgbClr val="2C50A0"/>
              </a:solidFill>
            </a:endParaRPr>
          </a:p>
        </p:txBody>
      </p:sp>
      <p:sp>
        <p:nvSpPr>
          <p:cNvPr id="6" name="Inhaltsplatzhalter 5">
            <a:extLst>
              <a:ext uri="{FF2B5EF4-FFF2-40B4-BE49-F238E27FC236}">
                <a16:creationId xmlns:a16="http://schemas.microsoft.com/office/drawing/2014/main" id="{C23D4888-7571-4065-8792-646B11A1827D}"/>
              </a:ext>
            </a:extLst>
          </p:cNvPr>
          <p:cNvSpPr>
            <a:spLocks noGrp="1"/>
          </p:cNvSpPr>
          <p:nvPr>
            <p:ph sz="quarter" idx="15"/>
          </p:nvPr>
        </p:nvSpPr>
        <p:spPr/>
        <p:txBody>
          <a:bodyPr vert="horz" lIns="0" tIns="0" rIns="0" bIns="0" rtlCol="0" anchor="t">
            <a:normAutofit/>
          </a:bodyPr>
          <a:lstStyle/>
          <a:p>
            <a:r>
              <a:rPr lang="de-DE" dirty="0"/>
              <a:t>UNIDO Smart Quality Infrastructure</a:t>
            </a:r>
          </a:p>
          <a:p>
            <a:pPr marL="335272" indent="-335272"/>
            <a:endParaRPr lang="de-DE" dirty="0"/>
          </a:p>
          <a:p>
            <a:pPr marL="335272" indent="-335272"/>
            <a:r>
              <a:rPr lang="de-DE" dirty="0">
                <a:latin typeface="Rambla"/>
                <a:ea typeface="Open Sans"/>
                <a:cs typeface="Open Sans"/>
              </a:rPr>
              <a:t>DIALOG!</a:t>
            </a:r>
            <a:endParaRPr lang="de-DE" dirty="0"/>
          </a:p>
        </p:txBody>
      </p:sp>
      <p:pic>
        <p:nvPicPr>
          <p:cNvPr id="11" name="Picture 2" descr="Es wurde kein Alt-Text für dieses Bild angegeben.">
            <a:extLst>
              <a:ext uri="{FF2B5EF4-FFF2-40B4-BE49-F238E27FC236}">
                <a16:creationId xmlns:a16="http://schemas.microsoft.com/office/drawing/2014/main" id="{22AB600E-1555-1864-AE74-700309E68B58}"/>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838380" y="620965"/>
            <a:ext cx="3174440" cy="158722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3" name="Grafik 12" descr="Ein Bild, das Text, Menschliches Gesicht, Screenshot, Kleidung enthält.&#10;&#10;Automatisch generierte Beschreibung">
            <a:extLst>
              <a:ext uri="{FF2B5EF4-FFF2-40B4-BE49-F238E27FC236}">
                <a16:creationId xmlns:a16="http://schemas.microsoft.com/office/drawing/2014/main" id="{B26CC751-6A11-3D4C-9326-DC03DB1BFB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9195" y="1267731"/>
            <a:ext cx="6720747" cy="3780421"/>
          </a:xfrm>
          <a:prstGeom prst="rect">
            <a:avLst/>
          </a:prstGeom>
          <a:effectLst>
            <a:outerShdw blurRad="50800" dist="38100" dir="2700000" algn="tl" rotWithShape="0">
              <a:prstClr val="black">
                <a:alpha val="40000"/>
              </a:prstClr>
            </a:outerShdw>
          </a:effectLst>
        </p:spPr>
      </p:pic>
      <p:pic>
        <p:nvPicPr>
          <p:cNvPr id="14" name="Grafik 13" descr="Ein Bild, das Text, Screenshot, Schrift, Logo enthält.&#10;&#10;Automatisch generierte Beschreibung">
            <a:extLst>
              <a:ext uri="{FF2B5EF4-FFF2-40B4-BE49-F238E27FC236}">
                <a16:creationId xmlns:a16="http://schemas.microsoft.com/office/drawing/2014/main" id="{27DDEF08-E04D-E8B5-512C-24AC82CEB1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41099" y="2385996"/>
            <a:ext cx="6620784" cy="3724192"/>
          </a:xfrm>
          <a:prstGeom prst="rect">
            <a:avLst/>
          </a:prstGeom>
          <a:effectLst>
            <a:outerShdw blurRad="50800" dist="38100" dir="2700000" algn="tl" rotWithShape="0">
              <a:prstClr val="black">
                <a:alpha val="40000"/>
              </a:prstClr>
            </a:outerShdw>
          </a:effectLst>
        </p:spPr>
      </p:pic>
      <p:sp>
        <p:nvSpPr>
          <p:cNvPr id="16" name="Fußzeilenplatzhalter 3">
            <a:extLst>
              <a:ext uri="{FF2B5EF4-FFF2-40B4-BE49-F238E27FC236}">
                <a16:creationId xmlns:a16="http://schemas.microsoft.com/office/drawing/2014/main" id="{F53542C8-E6EE-64F9-F3EB-987B879A57D0}"/>
              </a:ext>
            </a:extLst>
          </p:cNvPr>
          <p:cNvSpPr>
            <a:spLocks noGrp="1"/>
          </p:cNvSpPr>
          <p:nvPr>
            <p:ph type="ftr" sz="quarter" idx="11"/>
          </p:nvPr>
        </p:nvSpPr>
        <p:spPr>
          <a:xfrm>
            <a:off x="1679509" y="6288001"/>
            <a:ext cx="7488832" cy="366183"/>
          </a:xfrm>
        </p:spPr>
        <p:txBody>
          <a:bodyPr/>
          <a:lstStyle/>
          <a:p>
            <a:pPr defTabSz="1219170">
              <a:defRPr/>
            </a:pPr>
            <a:r>
              <a:rPr lang="de-DE" dirty="0">
                <a:solidFill>
                  <a:srgbClr val="2C50A0"/>
                </a:solidFill>
              </a:rPr>
              <a:t>Vorstellung der Initiative </a:t>
            </a:r>
          </a:p>
        </p:txBody>
      </p:sp>
    </p:spTree>
    <p:extLst>
      <p:ext uri="{BB962C8B-B14F-4D97-AF65-F5344CB8AC3E}">
        <p14:creationId xmlns:p14="http://schemas.microsoft.com/office/powerpoint/2010/main" val="156523212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2" name="Grafik 11" descr="Ein Bild, das Text, Screenshot, Design enthält.&#10;&#10;Automatisch generierte Beschreibung">
            <a:extLst>
              <a:ext uri="{FF2B5EF4-FFF2-40B4-BE49-F238E27FC236}">
                <a16:creationId xmlns:a16="http://schemas.microsoft.com/office/drawing/2014/main" id="{4DE66B4F-FBD5-737A-0322-22C788E42A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32714" y="1204599"/>
            <a:ext cx="6998108" cy="3936437"/>
          </a:xfrm>
          <a:prstGeom prst="rect">
            <a:avLst/>
          </a:prstGeom>
          <a:effectLst>
            <a:outerShdw blurRad="50800" dist="38100" dir="2700000" algn="tl" rotWithShape="0">
              <a:prstClr val="black">
                <a:alpha val="40000"/>
              </a:prstClr>
            </a:outerShdw>
          </a:effectLst>
        </p:spPr>
      </p:pic>
      <p:sp>
        <p:nvSpPr>
          <p:cNvPr id="3" name="Datumsplatzhalter 2">
            <a:extLst>
              <a:ext uri="{FF2B5EF4-FFF2-40B4-BE49-F238E27FC236}">
                <a16:creationId xmlns:a16="http://schemas.microsoft.com/office/drawing/2014/main" id="{69A4F684-73DB-4F6A-B072-7446DF6018EB}"/>
              </a:ext>
            </a:extLst>
          </p:cNvPr>
          <p:cNvSpPr>
            <a:spLocks noGrp="1"/>
          </p:cNvSpPr>
          <p:nvPr>
            <p:ph type="dt" sz="half" idx="10"/>
          </p:nvPr>
        </p:nvSpPr>
        <p:spPr/>
        <p:txBody>
          <a:bodyPr/>
          <a:lstStyle/>
          <a:p>
            <a:pPr defTabSz="1219170">
              <a:defRPr/>
            </a:pPr>
            <a:r>
              <a:rPr lang="de-DE">
                <a:solidFill>
                  <a:srgbClr val="2C50A0"/>
                </a:solidFill>
              </a:rPr>
              <a:t>08.11.2023</a:t>
            </a:r>
          </a:p>
        </p:txBody>
      </p:sp>
      <p:sp>
        <p:nvSpPr>
          <p:cNvPr id="5" name="Foliennummernplatzhalter 4">
            <a:extLst>
              <a:ext uri="{FF2B5EF4-FFF2-40B4-BE49-F238E27FC236}">
                <a16:creationId xmlns:a16="http://schemas.microsoft.com/office/drawing/2014/main" id="{30BBFE63-0F12-480C-8A6A-2CBF2E75D22D}"/>
              </a:ext>
            </a:extLst>
          </p:cNvPr>
          <p:cNvSpPr>
            <a:spLocks noGrp="1"/>
          </p:cNvSpPr>
          <p:nvPr>
            <p:ph type="sldNum" sz="quarter" idx="12"/>
          </p:nvPr>
        </p:nvSpPr>
        <p:spPr/>
        <p:txBody>
          <a:bodyPr/>
          <a:lstStyle/>
          <a:p>
            <a:pPr defTabSz="1219170">
              <a:defRPr/>
            </a:pPr>
            <a:fld id="{0287387A-42D8-40DE-80E5-2AD5D41DE7C3}" type="slidenum">
              <a:rPr lang="de-DE">
                <a:solidFill>
                  <a:srgbClr val="2C50A0"/>
                </a:solidFill>
              </a:rPr>
              <a:pPr defTabSz="1219170">
                <a:defRPr/>
              </a:pPr>
              <a:t>62</a:t>
            </a:fld>
            <a:endParaRPr lang="de-DE">
              <a:solidFill>
                <a:srgbClr val="2C50A0"/>
              </a:solidFill>
            </a:endParaRPr>
          </a:p>
        </p:txBody>
      </p:sp>
      <p:pic>
        <p:nvPicPr>
          <p:cNvPr id="9" name="Grafik 8" descr="Ein Bild, das Text, Screenshot, Schrift, Zahl enthält.&#10;&#10;Automatisch generierte Beschreibung">
            <a:extLst>
              <a:ext uri="{FF2B5EF4-FFF2-40B4-BE49-F238E27FC236}">
                <a16:creationId xmlns:a16="http://schemas.microsoft.com/office/drawing/2014/main" id="{C6F492D9-B374-2808-60F4-413139692477}"/>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600001" y="1682198"/>
            <a:ext cx="4513729" cy="2538973"/>
          </a:xfrm>
          <a:prstGeom prst="rect">
            <a:avLst/>
          </a:prstGeom>
          <a:effectLst>
            <a:outerShdw blurRad="50800" dist="38100" dir="2700000" algn="tl" rotWithShape="0">
              <a:prstClr val="black">
                <a:alpha val="40000"/>
              </a:prstClr>
            </a:outerShdw>
          </a:effectLst>
        </p:spPr>
      </p:pic>
      <p:pic>
        <p:nvPicPr>
          <p:cNvPr id="10" name="Grafik 9" descr="Ein Bild, das Text, Karte, Screenshot, Schrift enthält.&#10;&#10;Automatisch generierte Beschreibung">
            <a:extLst>
              <a:ext uri="{FF2B5EF4-FFF2-40B4-BE49-F238E27FC236}">
                <a16:creationId xmlns:a16="http://schemas.microsoft.com/office/drawing/2014/main" id="{8D106D58-DD00-4A5D-A244-FE56CC1EBDF5}"/>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1781134" y="2819438"/>
            <a:ext cx="5825377" cy="3276775"/>
          </a:xfrm>
          <a:prstGeom prst="rect">
            <a:avLst/>
          </a:prstGeom>
          <a:effectLst>
            <a:outerShdw blurRad="50800" dist="38100" dir="2700000" algn="tl" rotWithShape="0">
              <a:prstClr val="black">
                <a:alpha val="40000"/>
              </a:prstClr>
            </a:outerShdw>
          </a:effectLst>
        </p:spPr>
      </p:pic>
      <p:sp>
        <p:nvSpPr>
          <p:cNvPr id="15" name="Fußzeilenplatzhalter 3">
            <a:extLst>
              <a:ext uri="{FF2B5EF4-FFF2-40B4-BE49-F238E27FC236}">
                <a16:creationId xmlns:a16="http://schemas.microsoft.com/office/drawing/2014/main" id="{4E58565B-719F-99E5-CF32-77FDB10E4B7F}"/>
              </a:ext>
            </a:extLst>
          </p:cNvPr>
          <p:cNvSpPr>
            <a:spLocks noGrp="1"/>
          </p:cNvSpPr>
          <p:nvPr>
            <p:ph type="ftr" sz="quarter" idx="11"/>
          </p:nvPr>
        </p:nvSpPr>
        <p:spPr>
          <a:xfrm>
            <a:off x="1679509" y="6288001"/>
            <a:ext cx="7488832" cy="366183"/>
          </a:xfrm>
        </p:spPr>
        <p:txBody>
          <a:bodyPr/>
          <a:lstStyle/>
          <a:p>
            <a:pPr defTabSz="1219170">
              <a:defRPr/>
            </a:pPr>
            <a:r>
              <a:rPr lang="de-DE" dirty="0">
                <a:solidFill>
                  <a:srgbClr val="2C50A0"/>
                </a:solidFill>
              </a:rPr>
              <a:t>Vorstellung der Initiative </a:t>
            </a:r>
          </a:p>
        </p:txBody>
      </p:sp>
      <p:sp>
        <p:nvSpPr>
          <p:cNvPr id="23" name="Titel 1">
            <a:extLst>
              <a:ext uri="{FF2B5EF4-FFF2-40B4-BE49-F238E27FC236}">
                <a16:creationId xmlns:a16="http://schemas.microsoft.com/office/drawing/2014/main" id="{429D9CEC-A92E-64B5-F0A8-3D834A9D77D3}"/>
              </a:ext>
            </a:extLst>
          </p:cNvPr>
          <p:cNvSpPr>
            <a:spLocks noGrp="1"/>
          </p:cNvSpPr>
          <p:nvPr>
            <p:ph type="title"/>
          </p:nvPr>
        </p:nvSpPr>
        <p:spPr>
          <a:xfrm>
            <a:off x="600000" y="644691"/>
            <a:ext cx="9169400" cy="800852"/>
          </a:xfrm>
        </p:spPr>
        <p:txBody>
          <a:bodyPr/>
          <a:lstStyle/>
          <a:p>
            <a:r>
              <a:rPr lang="de-DE" dirty="0"/>
              <a:t>2/3  -  Transformation der QI international gestartet</a:t>
            </a:r>
          </a:p>
        </p:txBody>
      </p:sp>
    </p:spTree>
    <p:extLst>
      <p:ext uri="{BB962C8B-B14F-4D97-AF65-F5344CB8AC3E}">
        <p14:creationId xmlns:p14="http://schemas.microsoft.com/office/powerpoint/2010/main" val="201457681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69A4F684-73DB-4F6A-B072-7446DF6018EB}"/>
              </a:ext>
            </a:extLst>
          </p:cNvPr>
          <p:cNvSpPr>
            <a:spLocks noGrp="1"/>
          </p:cNvSpPr>
          <p:nvPr>
            <p:ph type="dt" sz="half" idx="10"/>
          </p:nvPr>
        </p:nvSpPr>
        <p:spPr/>
        <p:txBody>
          <a:bodyPr/>
          <a:lstStyle/>
          <a:p>
            <a:pPr defTabSz="914377">
              <a:buClr>
                <a:srgbClr val="000000"/>
              </a:buClr>
              <a:defRPr/>
            </a:pPr>
            <a:r>
              <a:rPr lang="de-DE" kern="0">
                <a:solidFill>
                  <a:srgbClr val="2C50A0"/>
                </a:solidFill>
                <a:sym typeface="Arial"/>
              </a:rPr>
              <a:t>08.11.2023</a:t>
            </a:r>
          </a:p>
        </p:txBody>
      </p:sp>
      <p:sp>
        <p:nvSpPr>
          <p:cNvPr id="5" name="Foliennummernplatzhalter 4">
            <a:extLst>
              <a:ext uri="{FF2B5EF4-FFF2-40B4-BE49-F238E27FC236}">
                <a16:creationId xmlns:a16="http://schemas.microsoft.com/office/drawing/2014/main" id="{30BBFE63-0F12-480C-8A6A-2CBF2E75D22D}"/>
              </a:ext>
            </a:extLst>
          </p:cNvPr>
          <p:cNvSpPr>
            <a:spLocks noGrp="1"/>
          </p:cNvSpPr>
          <p:nvPr>
            <p:ph type="sldNum" sz="quarter" idx="12"/>
          </p:nvPr>
        </p:nvSpPr>
        <p:spPr/>
        <p:txBody>
          <a:bodyPr/>
          <a:lstStyle/>
          <a:p>
            <a:pPr defTabSz="914377">
              <a:buClr>
                <a:srgbClr val="000000"/>
              </a:buClr>
              <a:defRPr/>
            </a:pPr>
            <a:fld id="{0287387A-42D8-40DE-80E5-2AD5D41DE7C3}" type="slidenum">
              <a:rPr lang="de-DE" kern="0">
                <a:solidFill>
                  <a:srgbClr val="2C50A0"/>
                </a:solidFill>
                <a:sym typeface="Arial"/>
              </a:rPr>
              <a:pPr defTabSz="914377">
                <a:buClr>
                  <a:srgbClr val="000000"/>
                </a:buClr>
                <a:defRPr/>
              </a:pPr>
              <a:t>63</a:t>
            </a:fld>
            <a:endParaRPr lang="de-DE" kern="0">
              <a:solidFill>
                <a:srgbClr val="2C50A0"/>
              </a:solidFill>
              <a:sym typeface="Arial"/>
            </a:endParaRPr>
          </a:p>
        </p:txBody>
      </p:sp>
      <p:sp>
        <p:nvSpPr>
          <p:cNvPr id="6" name="Inhaltsplatzhalter 5">
            <a:extLst>
              <a:ext uri="{FF2B5EF4-FFF2-40B4-BE49-F238E27FC236}">
                <a16:creationId xmlns:a16="http://schemas.microsoft.com/office/drawing/2014/main" id="{C23D4888-7571-4065-8792-646B11A1827D}"/>
              </a:ext>
            </a:extLst>
          </p:cNvPr>
          <p:cNvSpPr>
            <a:spLocks noGrp="1"/>
          </p:cNvSpPr>
          <p:nvPr>
            <p:ph sz="quarter" idx="15"/>
          </p:nvPr>
        </p:nvSpPr>
        <p:spPr/>
        <p:txBody>
          <a:bodyPr/>
          <a:lstStyle/>
          <a:p>
            <a:pPr marL="0" indent="0">
              <a:buNone/>
            </a:pPr>
            <a:r>
              <a:rPr lang="de-DE">
                <a:sym typeface="Wingdings" panose="05000000000000000000" pitchFamily="2" charset="2"/>
                <a:hlinkClick r:id="rId2"/>
              </a:rPr>
              <a:t> </a:t>
            </a:r>
            <a:r>
              <a:rPr lang="de-DE">
                <a:hlinkClick r:id="rId2"/>
              </a:rPr>
              <a:t>UNIDO „Smart Quality Infrastructure“</a:t>
            </a:r>
            <a:endParaRPr lang="de-DE"/>
          </a:p>
        </p:txBody>
      </p:sp>
      <p:sp>
        <p:nvSpPr>
          <p:cNvPr id="9" name="Inhaltsplatzhalter 8">
            <a:extLst>
              <a:ext uri="{FF2B5EF4-FFF2-40B4-BE49-F238E27FC236}">
                <a16:creationId xmlns:a16="http://schemas.microsoft.com/office/drawing/2014/main" id="{F9E927B8-D5DA-B28E-F266-0C43A002386A}"/>
              </a:ext>
            </a:extLst>
          </p:cNvPr>
          <p:cNvSpPr>
            <a:spLocks noGrp="1"/>
          </p:cNvSpPr>
          <p:nvPr>
            <p:ph sz="quarter" idx="16"/>
          </p:nvPr>
        </p:nvSpPr>
        <p:spPr/>
        <p:txBody>
          <a:bodyPr/>
          <a:lstStyle/>
          <a:p>
            <a:pPr marL="0" indent="0">
              <a:buNone/>
            </a:pPr>
            <a:r>
              <a:rPr lang="de-DE">
                <a:sym typeface="Wingdings" panose="05000000000000000000" pitchFamily="2" charset="2"/>
                <a:hlinkClick r:id="rId3"/>
              </a:rPr>
              <a:t> </a:t>
            </a:r>
            <a:r>
              <a:rPr lang="de-DE">
                <a:hlinkClick r:id="rId3"/>
              </a:rPr>
              <a:t>UNIDO „QI4SD – Quality Infrastructure </a:t>
            </a:r>
            <a:r>
              <a:rPr lang="de-DE" err="1">
                <a:hlinkClick r:id="rId3"/>
              </a:rPr>
              <a:t>for</a:t>
            </a:r>
            <a:r>
              <a:rPr lang="de-DE">
                <a:hlinkClick r:id="rId3"/>
              </a:rPr>
              <a:t> </a:t>
            </a:r>
            <a:r>
              <a:rPr lang="de-DE" err="1">
                <a:hlinkClick r:id="rId3"/>
              </a:rPr>
              <a:t>Sustainability</a:t>
            </a:r>
            <a:r>
              <a:rPr lang="de-DE">
                <a:hlinkClick r:id="rId3"/>
              </a:rPr>
              <a:t> Index“</a:t>
            </a:r>
            <a:endParaRPr lang="de-DE"/>
          </a:p>
          <a:p>
            <a:endParaRPr lang="de-DE"/>
          </a:p>
        </p:txBody>
      </p:sp>
      <p:graphicFrame>
        <p:nvGraphicFramePr>
          <p:cNvPr id="12" name="Objekt 11">
            <a:extLst>
              <a:ext uri="{FF2B5EF4-FFF2-40B4-BE49-F238E27FC236}">
                <a16:creationId xmlns:a16="http://schemas.microsoft.com/office/drawing/2014/main" id="{75892547-4DDD-A8C5-8212-A34AA343BAA7}"/>
              </a:ext>
            </a:extLst>
          </p:cNvPr>
          <p:cNvGraphicFramePr>
            <a:graphicFrameLocks noChangeAspect="1"/>
          </p:cNvGraphicFramePr>
          <p:nvPr/>
        </p:nvGraphicFramePr>
        <p:xfrm>
          <a:off x="1799583" y="2497809"/>
          <a:ext cx="2218236" cy="3137393"/>
        </p:xfrm>
        <a:graphic>
          <a:graphicData uri="http://schemas.openxmlformats.org/presentationml/2006/ole">
            <mc:AlternateContent xmlns:mc="http://schemas.openxmlformats.org/markup-compatibility/2006">
              <mc:Choice xmlns:v="urn:schemas-microsoft-com:vml" Requires="v">
                <p:oleObj name="Acrobat Document" r:id="rId4" imgW="4533572" imgH="6415736" progId="Acrobat.Document.2017">
                  <p:embed/>
                </p:oleObj>
              </mc:Choice>
              <mc:Fallback>
                <p:oleObj name="Acrobat Document" r:id="rId4" imgW="4533572" imgH="6415736" progId="Acrobat.Document.2017">
                  <p:embed/>
                  <p:pic>
                    <p:nvPicPr>
                      <p:cNvPr id="12" name="Objekt 11">
                        <a:extLst>
                          <a:ext uri="{FF2B5EF4-FFF2-40B4-BE49-F238E27FC236}">
                            <a16:creationId xmlns:a16="http://schemas.microsoft.com/office/drawing/2014/main" id="{75892547-4DDD-A8C5-8212-A34AA343BAA7}"/>
                          </a:ext>
                        </a:extLst>
                      </p:cNvPr>
                      <p:cNvPicPr/>
                      <p:nvPr/>
                    </p:nvPicPr>
                    <p:blipFill>
                      <a:blip r:embed="rId5"/>
                      <a:stretch>
                        <a:fillRect/>
                      </a:stretch>
                    </p:blipFill>
                    <p:spPr>
                      <a:xfrm>
                        <a:off x="1799583" y="2497809"/>
                        <a:ext cx="2218236" cy="3137393"/>
                      </a:xfrm>
                      <a:prstGeom prst="rect">
                        <a:avLst/>
                      </a:prstGeom>
                    </p:spPr>
                  </p:pic>
                </p:oleObj>
              </mc:Fallback>
            </mc:AlternateContent>
          </a:graphicData>
        </a:graphic>
      </p:graphicFrame>
      <p:graphicFrame>
        <p:nvGraphicFramePr>
          <p:cNvPr id="7" name="Objekt 6">
            <a:extLst>
              <a:ext uri="{FF2B5EF4-FFF2-40B4-BE49-F238E27FC236}">
                <a16:creationId xmlns:a16="http://schemas.microsoft.com/office/drawing/2014/main" id="{D2708105-1118-737A-C97C-637057300C2B}"/>
              </a:ext>
            </a:extLst>
          </p:cNvPr>
          <p:cNvGraphicFramePr>
            <a:graphicFrameLocks noChangeAspect="1"/>
          </p:cNvGraphicFramePr>
          <p:nvPr/>
        </p:nvGraphicFramePr>
        <p:xfrm>
          <a:off x="7346126" y="2607761"/>
          <a:ext cx="2315111" cy="3274409"/>
        </p:xfrm>
        <a:graphic>
          <a:graphicData uri="http://schemas.openxmlformats.org/presentationml/2006/ole">
            <mc:AlternateContent xmlns:mc="http://schemas.openxmlformats.org/markup-compatibility/2006">
              <mc:Choice xmlns:v="urn:schemas-microsoft-com:vml" Requires="v">
                <p:oleObj name="Acrobat Document" r:id="rId6" imgW="4533572" imgH="6415736" progId="Acrobat.Document.2017">
                  <p:embed/>
                </p:oleObj>
              </mc:Choice>
              <mc:Fallback>
                <p:oleObj name="Acrobat Document" r:id="rId6" imgW="4533572" imgH="6415736" progId="Acrobat.Document.2017">
                  <p:embed/>
                  <p:pic>
                    <p:nvPicPr>
                      <p:cNvPr id="7" name="Objekt 6">
                        <a:extLst>
                          <a:ext uri="{FF2B5EF4-FFF2-40B4-BE49-F238E27FC236}">
                            <a16:creationId xmlns:a16="http://schemas.microsoft.com/office/drawing/2014/main" id="{D2708105-1118-737A-C97C-637057300C2B}"/>
                          </a:ext>
                        </a:extLst>
                      </p:cNvPr>
                      <p:cNvPicPr/>
                      <p:nvPr/>
                    </p:nvPicPr>
                    <p:blipFill>
                      <a:blip r:embed="rId7"/>
                      <a:stretch>
                        <a:fillRect/>
                      </a:stretch>
                    </p:blipFill>
                    <p:spPr>
                      <a:xfrm>
                        <a:off x="7346126" y="2607761"/>
                        <a:ext cx="2315111" cy="3274409"/>
                      </a:xfrm>
                      <a:prstGeom prst="rect">
                        <a:avLst/>
                      </a:prstGeom>
                    </p:spPr>
                  </p:pic>
                </p:oleObj>
              </mc:Fallback>
            </mc:AlternateContent>
          </a:graphicData>
        </a:graphic>
      </p:graphicFrame>
      <p:sp>
        <p:nvSpPr>
          <p:cNvPr id="8" name="Fußzeilenplatzhalter 3">
            <a:extLst>
              <a:ext uri="{FF2B5EF4-FFF2-40B4-BE49-F238E27FC236}">
                <a16:creationId xmlns:a16="http://schemas.microsoft.com/office/drawing/2014/main" id="{E324B317-13B0-6867-44AB-6D1420196F57}"/>
              </a:ext>
            </a:extLst>
          </p:cNvPr>
          <p:cNvSpPr>
            <a:spLocks noGrp="1"/>
          </p:cNvSpPr>
          <p:nvPr>
            <p:ph type="ftr" sz="quarter" idx="11"/>
          </p:nvPr>
        </p:nvSpPr>
        <p:spPr>
          <a:xfrm>
            <a:off x="1679509" y="6288001"/>
            <a:ext cx="7488832" cy="366183"/>
          </a:xfrm>
        </p:spPr>
        <p:txBody>
          <a:bodyPr/>
          <a:lstStyle/>
          <a:p>
            <a:pPr defTabSz="1219170">
              <a:defRPr/>
            </a:pPr>
            <a:r>
              <a:rPr lang="de-DE" dirty="0">
                <a:solidFill>
                  <a:srgbClr val="2C50A0"/>
                </a:solidFill>
              </a:rPr>
              <a:t>Vorstellung der Initiative </a:t>
            </a:r>
          </a:p>
        </p:txBody>
      </p:sp>
      <p:sp>
        <p:nvSpPr>
          <p:cNvPr id="14" name="Titel 1">
            <a:extLst>
              <a:ext uri="{FF2B5EF4-FFF2-40B4-BE49-F238E27FC236}">
                <a16:creationId xmlns:a16="http://schemas.microsoft.com/office/drawing/2014/main" id="{1124A7FC-6958-CFF8-9996-8FC546EA1272}"/>
              </a:ext>
            </a:extLst>
          </p:cNvPr>
          <p:cNvSpPr>
            <a:spLocks noGrp="1"/>
          </p:cNvSpPr>
          <p:nvPr>
            <p:ph type="title"/>
          </p:nvPr>
        </p:nvSpPr>
        <p:spPr>
          <a:xfrm>
            <a:off x="600000" y="644691"/>
            <a:ext cx="9169400" cy="800852"/>
          </a:xfrm>
        </p:spPr>
        <p:txBody>
          <a:bodyPr/>
          <a:lstStyle/>
          <a:p>
            <a:r>
              <a:rPr lang="de-DE" dirty="0"/>
              <a:t>3/3  -  Transformation der QI international gestartet</a:t>
            </a:r>
          </a:p>
        </p:txBody>
      </p:sp>
    </p:spTree>
    <p:extLst>
      <p:ext uri="{BB962C8B-B14F-4D97-AF65-F5344CB8AC3E}">
        <p14:creationId xmlns:p14="http://schemas.microsoft.com/office/powerpoint/2010/main" val="82067273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69A4F684-73DB-4F6A-B072-7446DF6018EB}"/>
              </a:ext>
            </a:extLst>
          </p:cNvPr>
          <p:cNvSpPr>
            <a:spLocks noGrp="1"/>
          </p:cNvSpPr>
          <p:nvPr>
            <p:ph type="dt" sz="half" idx="10"/>
          </p:nvPr>
        </p:nvSpPr>
        <p:spPr/>
        <p:txBody>
          <a:bodyPr/>
          <a:lstStyle/>
          <a:p>
            <a:pPr defTabSz="914377">
              <a:buClr>
                <a:srgbClr val="000000"/>
              </a:buClr>
              <a:defRPr/>
            </a:pPr>
            <a:r>
              <a:rPr lang="de-DE" kern="0">
                <a:solidFill>
                  <a:srgbClr val="2C50A0"/>
                </a:solidFill>
                <a:sym typeface="Arial"/>
              </a:rPr>
              <a:t>08.11.2023</a:t>
            </a:r>
          </a:p>
        </p:txBody>
      </p:sp>
      <p:sp>
        <p:nvSpPr>
          <p:cNvPr id="5" name="Foliennummernplatzhalter 4">
            <a:extLst>
              <a:ext uri="{FF2B5EF4-FFF2-40B4-BE49-F238E27FC236}">
                <a16:creationId xmlns:a16="http://schemas.microsoft.com/office/drawing/2014/main" id="{30BBFE63-0F12-480C-8A6A-2CBF2E75D22D}"/>
              </a:ext>
            </a:extLst>
          </p:cNvPr>
          <p:cNvSpPr>
            <a:spLocks noGrp="1"/>
          </p:cNvSpPr>
          <p:nvPr>
            <p:ph type="sldNum" sz="quarter" idx="12"/>
          </p:nvPr>
        </p:nvSpPr>
        <p:spPr/>
        <p:txBody>
          <a:bodyPr/>
          <a:lstStyle/>
          <a:p>
            <a:pPr defTabSz="914377">
              <a:buClr>
                <a:srgbClr val="000000"/>
              </a:buClr>
              <a:defRPr/>
            </a:pPr>
            <a:fld id="{0287387A-42D8-40DE-80E5-2AD5D41DE7C3}" type="slidenum">
              <a:rPr lang="de-DE" kern="0">
                <a:solidFill>
                  <a:srgbClr val="2C50A0"/>
                </a:solidFill>
                <a:sym typeface="Arial"/>
              </a:rPr>
              <a:pPr defTabSz="914377">
                <a:buClr>
                  <a:srgbClr val="000000"/>
                </a:buClr>
                <a:defRPr/>
              </a:pPr>
              <a:t>64</a:t>
            </a:fld>
            <a:endParaRPr lang="de-DE" kern="0">
              <a:solidFill>
                <a:srgbClr val="2C50A0"/>
              </a:solidFill>
              <a:sym typeface="Arial"/>
            </a:endParaRPr>
          </a:p>
        </p:txBody>
      </p:sp>
      <p:sp>
        <p:nvSpPr>
          <p:cNvPr id="6" name="Inhaltsplatzhalter 5">
            <a:extLst>
              <a:ext uri="{FF2B5EF4-FFF2-40B4-BE49-F238E27FC236}">
                <a16:creationId xmlns:a16="http://schemas.microsoft.com/office/drawing/2014/main" id="{C23D4888-7571-4065-8792-646B11A1827D}"/>
              </a:ext>
            </a:extLst>
          </p:cNvPr>
          <p:cNvSpPr>
            <a:spLocks noGrp="1"/>
          </p:cNvSpPr>
          <p:nvPr>
            <p:ph sz="quarter" idx="15"/>
          </p:nvPr>
        </p:nvSpPr>
        <p:spPr/>
        <p:txBody>
          <a:bodyPr/>
          <a:lstStyle/>
          <a:p>
            <a:pPr marL="0" indent="0">
              <a:buNone/>
            </a:pPr>
            <a:r>
              <a:rPr lang="de-DE">
                <a:sym typeface="Wingdings" panose="05000000000000000000" pitchFamily="2" charset="2"/>
                <a:hlinkClick r:id="rId2"/>
              </a:rPr>
              <a:t> </a:t>
            </a:r>
            <a:r>
              <a:rPr lang="de-DE">
                <a:hlinkClick r:id="rId2"/>
              </a:rPr>
              <a:t>UNIDO „Smart Quality Infrastructure“</a:t>
            </a:r>
            <a:endParaRPr lang="de-DE"/>
          </a:p>
        </p:txBody>
      </p:sp>
      <p:sp>
        <p:nvSpPr>
          <p:cNvPr id="9" name="Inhaltsplatzhalter 8">
            <a:extLst>
              <a:ext uri="{FF2B5EF4-FFF2-40B4-BE49-F238E27FC236}">
                <a16:creationId xmlns:a16="http://schemas.microsoft.com/office/drawing/2014/main" id="{F9E927B8-D5DA-B28E-F266-0C43A002386A}"/>
              </a:ext>
            </a:extLst>
          </p:cNvPr>
          <p:cNvSpPr>
            <a:spLocks noGrp="1"/>
          </p:cNvSpPr>
          <p:nvPr>
            <p:ph sz="quarter" idx="16"/>
          </p:nvPr>
        </p:nvSpPr>
        <p:spPr/>
        <p:txBody>
          <a:bodyPr/>
          <a:lstStyle/>
          <a:p>
            <a:pPr marL="0" indent="0">
              <a:buNone/>
            </a:pPr>
            <a:r>
              <a:rPr lang="de-DE">
                <a:sym typeface="Wingdings" panose="05000000000000000000" pitchFamily="2" charset="2"/>
                <a:hlinkClick r:id="rId3"/>
              </a:rPr>
              <a:t> </a:t>
            </a:r>
            <a:r>
              <a:rPr lang="de-DE">
                <a:hlinkClick r:id="rId3"/>
              </a:rPr>
              <a:t>UNIDO „QI4SD – Quality Infrastructure </a:t>
            </a:r>
            <a:r>
              <a:rPr lang="de-DE" err="1">
                <a:hlinkClick r:id="rId3"/>
              </a:rPr>
              <a:t>for</a:t>
            </a:r>
            <a:r>
              <a:rPr lang="de-DE">
                <a:hlinkClick r:id="rId3"/>
              </a:rPr>
              <a:t> </a:t>
            </a:r>
            <a:r>
              <a:rPr lang="de-DE" err="1">
                <a:hlinkClick r:id="rId3"/>
              </a:rPr>
              <a:t>Sustainability</a:t>
            </a:r>
            <a:r>
              <a:rPr lang="de-DE">
                <a:hlinkClick r:id="rId3"/>
              </a:rPr>
              <a:t> Index“</a:t>
            </a:r>
            <a:endParaRPr lang="de-DE"/>
          </a:p>
          <a:p>
            <a:endParaRPr lang="de-DE"/>
          </a:p>
        </p:txBody>
      </p:sp>
      <p:graphicFrame>
        <p:nvGraphicFramePr>
          <p:cNvPr id="12" name="Objekt 11">
            <a:extLst>
              <a:ext uri="{FF2B5EF4-FFF2-40B4-BE49-F238E27FC236}">
                <a16:creationId xmlns:a16="http://schemas.microsoft.com/office/drawing/2014/main" id="{75892547-4DDD-A8C5-8212-A34AA343BAA7}"/>
              </a:ext>
            </a:extLst>
          </p:cNvPr>
          <p:cNvGraphicFramePr>
            <a:graphicFrameLocks noChangeAspect="1"/>
          </p:cNvGraphicFramePr>
          <p:nvPr/>
        </p:nvGraphicFramePr>
        <p:xfrm>
          <a:off x="1799583" y="2497809"/>
          <a:ext cx="2218236" cy="3137393"/>
        </p:xfrm>
        <a:graphic>
          <a:graphicData uri="http://schemas.openxmlformats.org/presentationml/2006/ole">
            <mc:AlternateContent xmlns:mc="http://schemas.openxmlformats.org/markup-compatibility/2006">
              <mc:Choice xmlns:v="urn:schemas-microsoft-com:vml" Requires="v">
                <p:oleObj name="Acrobat Document" r:id="rId4" imgW="4533572" imgH="6415736" progId="Acrobat.Document.2017">
                  <p:embed/>
                </p:oleObj>
              </mc:Choice>
              <mc:Fallback>
                <p:oleObj name="Acrobat Document" r:id="rId4" imgW="4533572" imgH="6415736" progId="Acrobat.Document.2017">
                  <p:embed/>
                  <p:pic>
                    <p:nvPicPr>
                      <p:cNvPr id="12" name="Objekt 11">
                        <a:extLst>
                          <a:ext uri="{FF2B5EF4-FFF2-40B4-BE49-F238E27FC236}">
                            <a16:creationId xmlns:a16="http://schemas.microsoft.com/office/drawing/2014/main" id="{75892547-4DDD-A8C5-8212-A34AA343BAA7}"/>
                          </a:ext>
                        </a:extLst>
                      </p:cNvPr>
                      <p:cNvPicPr/>
                      <p:nvPr/>
                    </p:nvPicPr>
                    <p:blipFill>
                      <a:blip r:embed="rId5"/>
                      <a:stretch>
                        <a:fillRect/>
                      </a:stretch>
                    </p:blipFill>
                    <p:spPr>
                      <a:xfrm>
                        <a:off x="1799583" y="2497809"/>
                        <a:ext cx="2218236" cy="3137393"/>
                      </a:xfrm>
                      <a:prstGeom prst="rect">
                        <a:avLst/>
                      </a:prstGeom>
                    </p:spPr>
                  </p:pic>
                </p:oleObj>
              </mc:Fallback>
            </mc:AlternateContent>
          </a:graphicData>
        </a:graphic>
      </p:graphicFrame>
      <p:graphicFrame>
        <p:nvGraphicFramePr>
          <p:cNvPr id="7" name="Objekt 6">
            <a:extLst>
              <a:ext uri="{FF2B5EF4-FFF2-40B4-BE49-F238E27FC236}">
                <a16:creationId xmlns:a16="http://schemas.microsoft.com/office/drawing/2014/main" id="{D2708105-1118-737A-C97C-637057300C2B}"/>
              </a:ext>
            </a:extLst>
          </p:cNvPr>
          <p:cNvGraphicFramePr>
            <a:graphicFrameLocks noChangeAspect="1"/>
          </p:cNvGraphicFramePr>
          <p:nvPr/>
        </p:nvGraphicFramePr>
        <p:xfrm>
          <a:off x="7346126" y="2607761"/>
          <a:ext cx="2315111" cy="3274409"/>
        </p:xfrm>
        <a:graphic>
          <a:graphicData uri="http://schemas.openxmlformats.org/presentationml/2006/ole">
            <mc:AlternateContent xmlns:mc="http://schemas.openxmlformats.org/markup-compatibility/2006">
              <mc:Choice xmlns:v="urn:schemas-microsoft-com:vml" Requires="v">
                <p:oleObj name="Acrobat Document" r:id="rId6" imgW="4533572" imgH="6415736" progId="Acrobat.Document.2017">
                  <p:embed/>
                </p:oleObj>
              </mc:Choice>
              <mc:Fallback>
                <p:oleObj name="Acrobat Document" r:id="rId6" imgW="4533572" imgH="6415736" progId="Acrobat.Document.2017">
                  <p:embed/>
                  <p:pic>
                    <p:nvPicPr>
                      <p:cNvPr id="7" name="Objekt 6">
                        <a:extLst>
                          <a:ext uri="{FF2B5EF4-FFF2-40B4-BE49-F238E27FC236}">
                            <a16:creationId xmlns:a16="http://schemas.microsoft.com/office/drawing/2014/main" id="{D2708105-1118-737A-C97C-637057300C2B}"/>
                          </a:ext>
                        </a:extLst>
                      </p:cNvPr>
                      <p:cNvPicPr/>
                      <p:nvPr/>
                    </p:nvPicPr>
                    <p:blipFill>
                      <a:blip r:embed="rId7"/>
                      <a:stretch>
                        <a:fillRect/>
                      </a:stretch>
                    </p:blipFill>
                    <p:spPr>
                      <a:xfrm>
                        <a:off x="7346126" y="2607761"/>
                        <a:ext cx="2315111" cy="3274409"/>
                      </a:xfrm>
                      <a:prstGeom prst="rect">
                        <a:avLst/>
                      </a:prstGeom>
                    </p:spPr>
                  </p:pic>
                </p:oleObj>
              </mc:Fallback>
            </mc:AlternateContent>
          </a:graphicData>
        </a:graphic>
      </p:graphicFrame>
      <p:sp>
        <p:nvSpPr>
          <p:cNvPr id="8" name="Fußzeilenplatzhalter 3">
            <a:extLst>
              <a:ext uri="{FF2B5EF4-FFF2-40B4-BE49-F238E27FC236}">
                <a16:creationId xmlns:a16="http://schemas.microsoft.com/office/drawing/2014/main" id="{E324B317-13B0-6867-44AB-6D1420196F57}"/>
              </a:ext>
            </a:extLst>
          </p:cNvPr>
          <p:cNvSpPr>
            <a:spLocks noGrp="1"/>
          </p:cNvSpPr>
          <p:nvPr>
            <p:ph type="ftr" sz="quarter" idx="11"/>
          </p:nvPr>
        </p:nvSpPr>
        <p:spPr>
          <a:xfrm>
            <a:off x="1679509" y="6288001"/>
            <a:ext cx="7488832" cy="366183"/>
          </a:xfrm>
        </p:spPr>
        <p:txBody>
          <a:bodyPr/>
          <a:lstStyle/>
          <a:p>
            <a:pPr defTabSz="1219170">
              <a:defRPr/>
            </a:pPr>
            <a:r>
              <a:rPr lang="de-DE" dirty="0">
                <a:solidFill>
                  <a:srgbClr val="2C50A0"/>
                </a:solidFill>
              </a:rPr>
              <a:t>Vorstellung der Initiative </a:t>
            </a:r>
          </a:p>
        </p:txBody>
      </p:sp>
      <p:sp>
        <p:nvSpPr>
          <p:cNvPr id="14" name="Titel 1">
            <a:extLst>
              <a:ext uri="{FF2B5EF4-FFF2-40B4-BE49-F238E27FC236}">
                <a16:creationId xmlns:a16="http://schemas.microsoft.com/office/drawing/2014/main" id="{1124A7FC-6958-CFF8-9996-8FC546EA1272}"/>
              </a:ext>
            </a:extLst>
          </p:cNvPr>
          <p:cNvSpPr>
            <a:spLocks noGrp="1"/>
          </p:cNvSpPr>
          <p:nvPr>
            <p:ph type="title"/>
          </p:nvPr>
        </p:nvSpPr>
        <p:spPr>
          <a:xfrm>
            <a:off x="600000" y="644691"/>
            <a:ext cx="9169400" cy="800852"/>
          </a:xfrm>
        </p:spPr>
        <p:txBody>
          <a:bodyPr/>
          <a:lstStyle/>
          <a:p>
            <a:r>
              <a:rPr lang="de-DE" dirty="0"/>
              <a:t>3/3  -  Transformation der QI international gestartet</a:t>
            </a:r>
          </a:p>
        </p:txBody>
      </p:sp>
      <p:sp>
        <p:nvSpPr>
          <p:cNvPr id="2" name="Textfeld 1">
            <a:extLst>
              <a:ext uri="{FF2B5EF4-FFF2-40B4-BE49-F238E27FC236}">
                <a16:creationId xmlns:a16="http://schemas.microsoft.com/office/drawing/2014/main" id="{9E1E5B63-ADE7-0135-F975-100F9524111F}"/>
              </a:ext>
            </a:extLst>
          </p:cNvPr>
          <p:cNvSpPr txBox="1"/>
          <p:nvPr/>
        </p:nvSpPr>
        <p:spPr>
          <a:xfrm>
            <a:off x="0" y="0"/>
            <a:ext cx="12420600" cy="6858000"/>
          </a:xfrm>
          <a:prstGeom prst="rect">
            <a:avLst/>
          </a:prstGeom>
          <a:solidFill>
            <a:schemeClr val="bg1">
              <a:alpha val="80000"/>
            </a:schemeClr>
          </a:solidFill>
        </p:spPr>
        <p:txBody>
          <a:bodyPr wrap="square" lIns="336000" tIns="288000" rIns="144000">
            <a:noAutofit/>
          </a:bodyPr>
          <a:lstStyle/>
          <a:p>
            <a:pPr defTabSz="1219170">
              <a:defRPr/>
            </a:pPr>
            <a:endParaRPr lang="de-DE" sz="3200" dirty="0">
              <a:solidFill>
                <a:srgbClr val="000000"/>
              </a:solidFill>
              <a:latin typeface="Calibri"/>
            </a:endParaRPr>
          </a:p>
        </p:txBody>
      </p:sp>
      <p:sp>
        <p:nvSpPr>
          <p:cNvPr id="4" name="Titel 1">
            <a:extLst>
              <a:ext uri="{FF2B5EF4-FFF2-40B4-BE49-F238E27FC236}">
                <a16:creationId xmlns:a16="http://schemas.microsoft.com/office/drawing/2014/main" id="{98EA7BF4-AB49-5270-A99C-F9AD9E7D8BD6}"/>
              </a:ext>
            </a:extLst>
          </p:cNvPr>
          <p:cNvSpPr txBox="1">
            <a:spLocks/>
          </p:cNvSpPr>
          <p:nvPr/>
        </p:nvSpPr>
        <p:spPr>
          <a:xfrm>
            <a:off x="-118429" y="2875393"/>
            <a:ext cx="12071080" cy="651481"/>
          </a:xfrm>
          <a:prstGeom prst="rect">
            <a:avLst/>
          </a:prstGeom>
        </p:spPr>
        <p:txBody>
          <a:bodyPr vert="horz" lIns="0" tIns="0" rIns="0" bIns="0" rtlCol="0" anchor="ctr" anchorCtr="0">
            <a:noAutofit/>
          </a:bodyPr>
          <a:lstStyle>
            <a:lvl1pPr algn="l" defTabSz="914400" rtl="0" eaLnBrk="1" latinLnBrk="0" hangingPunct="1">
              <a:lnSpc>
                <a:spcPts val="2500"/>
              </a:lnSpc>
              <a:spcBef>
                <a:spcPct val="0"/>
              </a:spcBef>
              <a:buNone/>
              <a:defRPr sz="2200" b="1" i="1" kern="1200" baseline="0">
                <a:solidFill>
                  <a:schemeClr val="tx2"/>
                </a:solidFill>
                <a:latin typeface="Rambla" panose="02000503000000020004" pitchFamily="2" charset="77"/>
                <a:ea typeface="Open Sans" panose="020B0606030504020204" pitchFamily="34" charset="0"/>
                <a:cs typeface="Open Sans" panose="020B0606030504020204" pitchFamily="34" charset="0"/>
              </a:defRPr>
            </a:lvl1pPr>
          </a:lstStyle>
          <a:p>
            <a:pPr marL="609585" indent="-609585" algn="ctr" defTabSz="1219170">
              <a:lnSpc>
                <a:spcPct val="100000"/>
              </a:lnSpc>
              <a:buFont typeface="Wingdings" panose="05000000000000000000" pitchFamily="2" charset="2"/>
              <a:buChar char="à"/>
              <a:defRPr/>
            </a:pPr>
            <a:r>
              <a:rPr lang="de-DE" sz="4267" kern="0" dirty="0">
                <a:solidFill>
                  <a:srgbClr val="00B050"/>
                </a:solidFill>
                <a:latin typeface="Rambla"/>
                <a:ea typeface="Open Sans"/>
                <a:cs typeface="Open Sans"/>
                <a:sym typeface="Wingdings" panose="05000000000000000000" pitchFamily="2" charset="2"/>
              </a:rPr>
              <a:t>QI-Digital international = </a:t>
            </a:r>
            <a:br>
              <a:rPr lang="de-DE" sz="4267" kern="0" dirty="0">
                <a:solidFill>
                  <a:srgbClr val="00B050"/>
                </a:solidFill>
                <a:latin typeface="Rambla"/>
                <a:ea typeface="Open Sans"/>
                <a:cs typeface="Open Sans"/>
                <a:sym typeface="Wingdings" panose="05000000000000000000" pitchFamily="2" charset="2"/>
              </a:rPr>
            </a:br>
            <a:r>
              <a:rPr lang="de-DE" sz="4267" kern="0" dirty="0">
                <a:solidFill>
                  <a:srgbClr val="00B050"/>
                </a:solidFill>
                <a:latin typeface="Rambla"/>
                <a:ea typeface="Open Sans"/>
                <a:cs typeface="Open Sans"/>
                <a:sym typeface="Wingdings" panose="05000000000000000000" pitchFamily="2" charset="2"/>
              </a:rPr>
              <a:t>ein Hebel bei der Gestaltung der Transformation und ihrer Infrastruktur</a:t>
            </a:r>
          </a:p>
        </p:txBody>
      </p:sp>
    </p:spTree>
    <p:extLst>
      <p:ext uri="{BB962C8B-B14F-4D97-AF65-F5344CB8AC3E}">
        <p14:creationId xmlns:p14="http://schemas.microsoft.com/office/powerpoint/2010/main" val="314550774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658813" y="1884363"/>
            <a:ext cx="11101816" cy="3907271"/>
          </a:xfrm>
        </p:spPr>
        <p:txBody>
          <a:bodyPr numCol="1">
            <a:noAutofit/>
          </a:bodyPr>
          <a:lstStyle/>
          <a:p>
            <a:pPr marL="285744" indent="-285744">
              <a:spcBef>
                <a:spcPts val="1333"/>
              </a:spcBef>
              <a:defRPr/>
            </a:pPr>
            <a:r>
              <a:rPr lang="de-DE" altLang="de-DE" sz="1900" dirty="0">
                <a:latin typeface="Arial" pitchFamily="34" charset="0"/>
              </a:rPr>
              <a:t>(Grundlagen) DIN / DKE Normung</a:t>
            </a:r>
          </a:p>
          <a:p>
            <a:pPr marL="285744" indent="-285744">
              <a:spcBef>
                <a:spcPts val="1333"/>
              </a:spcBef>
              <a:defRPr/>
            </a:pPr>
            <a:r>
              <a:rPr lang="de-DE" altLang="de-DE" sz="1900" dirty="0">
                <a:latin typeface="Arial" pitchFamily="34" charset="0"/>
              </a:rPr>
              <a:t>(Grundlagen) Normung ein Element der Qualitätsinfrastruktur	(QI = Hidden Champion)</a:t>
            </a:r>
          </a:p>
          <a:p>
            <a:pPr marL="285744" indent="-285744">
              <a:spcBef>
                <a:spcPts val="1333"/>
              </a:spcBef>
              <a:defRPr/>
            </a:pPr>
            <a:r>
              <a:rPr lang="de-DE" altLang="de-DE" sz="1900" dirty="0">
                <a:latin typeface="Arial" pitchFamily="34" charset="0"/>
              </a:rPr>
              <a:t>EU-Politik fordert DPP als Tool für CE</a:t>
            </a:r>
          </a:p>
          <a:p>
            <a:pPr marL="285744" indent="-285744">
              <a:spcBef>
                <a:spcPts val="1333"/>
              </a:spcBef>
              <a:defRPr/>
            </a:pPr>
            <a:r>
              <a:rPr lang="de-DE" altLang="de-DE" sz="1900" dirty="0">
                <a:latin typeface="Arial" pitchFamily="34" charset="0"/>
              </a:rPr>
              <a:t>DPP - Was ist das? – Normung für das Big(</a:t>
            </a:r>
            <a:r>
              <a:rPr lang="de-DE" altLang="de-DE" sz="1900" dirty="0" err="1">
                <a:latin typeface="Arial" pitchFamily="34" charset="0"/>
              </a:rPr>
              <a:t>ger</a:t>
            </a:r>
            <a:r>
              <a:rPr lang="de-DE" altLang="de-DE" sz="1900" dirty="0">
                <a:latin typeface="Arial" pitchFamily="34" charset="0"/>
              </a:rPr>
              <a:t>) Picture</a:t>
            </a:r>
          </a:p>
          <a:p>
            <a:pPr marL="285744" indent="-285744">
              <a:spcBef>
                <a:spcPts val="1333"/>
              </a:spcBef>
              <a:defRPr/>
            </a:pPr>
            <a:r>
              <a:rPr lang="de-DE" altLang="de-DE" sz="1900" dirty="0">
                <a:latin typeface="Arial" pitchFamily="34" charset="0"/>
              </a:rPr>
              <a:t>DPP aktuell in der EU (Normung &amp; Politik)</a:t>
            </a:r>
          </a:p>
          <a:p>
            <a:pPr marL="285744" indent="-285744">
              <a:spcBef>
                <a:spcPts val="1333"/>
              </a:spcBef>
              <a:defRPr/>
            </a:pPr>
            <a:r>
              <a:rPr lang="de-DE" altLang="de-DE" sz="1900" dirty="0">
                <a:latin typeface="Arial" pitchFamily="34" charset="0"/>
              </a:rPr>
              <a:t>DPP ein Werkzeug der QI-Digital				(QI-Digital = </a:t>
            </a:r>
            <a:r>
              <a:rPr lang="de-DE" altLang="de-DE" sz="1900" dirty="0" err="1">
                <a:latin typeface="Arial" pitchFamily="34" charset="0"/>
              </a:rPr>
              <a:t>Enabler</a:t>
            </a:r>
            <a:r>
              <a:rPr lang="de-DE" altLang="de-DE" sz="1900" dirty="0">
                <a:latin typeface="Arial" pitchFamily="34" charset="0"/>
              </a:rPr>
              <a:t>)</a:t>
            </a:r>
          </a:p>
          <a:p>
            <a:pPr marL="285744" indent="-285744">
              <a:spcBef>
                <a:spcPts val="1333"/>
              </a:spcBef>
              <a:defRPr/>
            </a:pPr>
            <a:r>
              <a:rPr lang="de-DE" altLang="de-DE" sz="1900" dirty="0">
                <a:latin typeface="Arial" pitchFamily="34" charset="0"/>
              </a:rPr>
              <a:t>DPP – was daraus folgt – Normung für Digital / Data </a:t>
            </a:r>
            <a:r>
              <a:rPr lang="de-DE" altLang="de-DE" sz="1900" dirty="0" err="1">
                <a:latin typeface="Arial" pitchFamily="34" charset="0"/>
              </a:rPr>
              <a:t>Ecosystems</a:t>
            </a:r>
            <a:endParaRPr lang="de-DE" altLang="de-DE" sz="1900" dirty="0">
              <a:latin typeface="Arial" pitchFamily="34" charset="0"/>
            </a:endParaRPr>
          </a:p>
          <a:p>
            <a:pPr marL="285744" indent="-285744">
              <a:spcBef>
                <a:spcPts val="1333"/>
              </a:spcBef>
              <a:defRPr/>
            </a:pPr>
            <a:r>
              <a:rPr lang="de-DE" altLang="de-DE" sz="2800" b="1" dirty="0">
                <a:latin typeface="Arial" pitchFamily="34" charset="0"/>
              </a:rPr>
              <a:t>Internationale Transformation der QI 				</a:t>
            </a:r>
            <a:br>
              <a:rPr lang="de-DE" altLang="de-DE" sz="2800" b="1" dirty="0">
                <a:latin typeface="Arial" pitchFamily="34" charset="0"/>
              </a:rPr>
            </a:br>
            <a:r>
              <a:rPr lang="de-DE" altLang="de-DE" sz="2800" b="1" dirty="0">
                <a:latin typeface="Arial" pitchFamily="34" charset="0"/>
              </a:rPr>
              <a:t>(QI-Digital International = Lever) </a:t>
            </a:r>
          </a:p>
          <a:p>
            <a:pPr marL="285744" indent="-285744">
              <a:spcBef>
                <a:spcPts val="1333"/>
              </a:spcBef>
              <a:defRPr/>
            </a:pPr>
            <a:r>
              <a:rPr lang="de-DE" altLang="de-DE" sz="1900" dirty="0">
                <a:latin typeface="Arial" pitchFamily="34" charset="0"/>
              </a:rPr>
              <a:t>gemeinsam </a:t>
            </a:r>
            <a:r>
              <a:rPr lang="de-DE" altLang="de-DE" sz="1900" dirty="0" err="1">
                <a:latin typeface="Arial" pitchFamily="34" charset="0"/>
              </a:rPr>
              <a:t>window</a:t>
            </a:r>
            <a:r>
              <a:rPr lang="de-DE" altLang="de-DE" sz="1900" dirty="0">
                <a:latin typeface="Arial" pitchFamily="34" charset="0"/>
              </a:rPr>
              <a:t> </a:t>
            </a:r>
            <a:r>
              <a:rPr lang="de-DE" altLang="de-DE" sz="1900" dirty="0" err="1">
                <a:latin typeface="Arial" pitchFamily="34" charset="0"/>
              </a:rPr>
              <a:t>of</a:t>
            </a:r>
            <a:r>
              <a:rPr lang="de-DE" altLang="de-DE" sz="1900" dirty="0">
                <a:latin typeface="Arial" pitchFamily="34" charset="0"/>
              </a:rPr>
              <a:t> </a:t>
            </a:r>
            <a:r>
              <a:rPr lang="de-DE" altLang="de-DE" sz="1900" dirty="0" err="1">
                <a:latin typeface="Arial" pitchFamily="34" charset="0"/>
              </a:rPr>
              <a:t>opportunity</a:t>
            </a:r>
            <a:r>
              <a:rPr lang="de-DE" altLang="de-DE" sz="1900" dirty="0">
                <a:latin typeface="Arial" pitchFamily="34" charset="0"/>
              </a:rPr>
              <a:t> nutzen</a:t>
            </a: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p:txBody>
      </p:sp>
      <p:sp>
        <p:nvSpPr>
          <p:cNvPr id="4" name="Foliennummernplatzhalter 3"/>
          <p:cNvSpPr>
            <a:spLocks noGrp="1"/>
          </p:cNvSpPr>
          <p:nvPr>
            <p:ph type="sldNum" sz="quarter" idx="10"/>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fld id="{8B252499-9B54-4877-82BC-0DBF69578AC1}" type="slidenum">
              <a:rPr kumimoji="0" lang="en-US" sz="800" b="1" i="0" u="none" strike="noStrike" kern="1200" cap="none" spc="0" normalizeH="0" baseline="0" noProof="0">
                <a:ln>
                  <a:noFill/>
                </a:ln>
                <a:solidFill>
                  <a:srgbClr val="004164"/>
                </a:solidFill>
                <a:effectLst/>
                <a:uLnTx/>
                <a:uFillTx/>
                <a:latin typeface="Arial"/>
                <a:ea typeface="+mn-ea"/>
                <a:cs typeface="+mn-cs"/>
              </a:rPr>
              <a:pPr marL="0" marR="0" lvl="0" indent="0" algn="l" defTabSz="914377" rtl="0" eaLnBrk="1" fontAlgn="auto" latinLnBrk="0" hangingPunct="1">
                <a:lnSpc>
                  <a:spcPct val="100000"/>
                </a:lnSpc>
                <a:spcBef>
                  <a:spcPts val="0"/>
                </a:spcBef>
                <a:spcAft>
                  <a:spcPts val="0"/>
                </a:spcAft>
                <a:buClrTx/>
                <a:buSzTx/>
                <a:buFontTx/>
                <a:buNone/>
                <a:tabLst/>
                <a:defRPr/>
              </a:pPr>
              <a:t>65</a:t>
            </a:fld>
            <a:endParaRPr kumimoji="0" lang="en-US" sz="800" b="1" i="0" u="none" strike="noStrike" kern="1200" cap="none" spc="0" normalizeH="0" baseline="0" noProof="0" dirty="0">
              <a:ln>
                <a:noFill/>
              </a:ln>
              <a:solidFill>
                <a:srgbClr val="004164"/>
              </a:solidFill>
              <a:effectLst/>
              <a:uLnTx/>
              <a:uFillTx/>
              <a:latin typeface="Arial"/>
              <a:ea typeface="+mn-ea"/>
              <a:cs typeface="+mn-cs"/>
            </a:endParaRPr>
          </a:p>
        </p:txBody>
      </p:sp>
      <p:sp>
        <p:nvSpPr>
          <p:cNvPr id="5" name="Fußzeilenplatzhalter 4"/>
          <p:cNvSpPr>
            <a:spLocks noGrp="1"/>
          </p:cNvSpPr>
          <p:nvPr>
            <p:ph type="ftr" sz="quarter" idx="11"/>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4164"/>
                </a:solidFill>
                <a:effectLst/>
                <a:uLnTx/>
                <a:uFillTx/>
                <a:latin typeface="Arial"/>
                <a:ea typeface="+mn-ea"/>
                <a:cs typeface="+mn-cs"/>
              </a:rPr>
              <a:t>© 2023, DIN e. V.</a:t>
            </a:r>
          </a:p>
        </p:txBody>
      </p:sp>
      <p:sp>
        <p:nvSpPr>
          <p:cNvPr id="10" name="Titel 6">
            <a:extLst>
              <a:ext uri="{FF2B5EF4-FFF2-40B4-BE49-F238E27FC236}">
                <a16:creationId xmlns:a16="http://schemas.microsoft.com/office/drawing/2014/main" id="{77547210-F79C-265D-CAAC-6C420EB1E4B4}"/>
              </a:ext>
            </a:extLst>
          </p:cNvPr>
          <p:cNvSpPr>
            <a:spLocks noGrp="1"/>
          </p:cNvSpPr>
          <p:nvPr>
            <p:ph type="title"/>
          </p:nvPr>
        </p:nvSpPr>
        <p:spPr>
          <a:xfrm>
            <a:off x="658813" y="1042990"/>
            <a:ext cx="9856787" cy="471487"/>
          </a:xfrm>
        </p:spPr>
        <p:txBody>
          <a:bodyPr/>
          <a:lstStyle/>
          <a:p>
            <a:r>
              <a:rPr lang="de-DE" dirty="0"/>
              <a:t>Vortrag Stationen</a:t>
            </a:r>
            <a:endParaRPr lang="en-US" dirty="0"/>
          </a:p>
        </p:txBody>
      </p:sp>
      <p:sp>
        <p:nvSpPr>
          <p:cNvPr id="13" name="Textplatzhalter 7">
            <a:extLst>
              <a:ext uri="{FF2B5EF4-FFF2-40B4-BE49-F238E27FC236}">
                <a16:creationId xmlns:a16="http://schemas.microsoft.com/office/drawing/2014/main" id="{016B5BB6-844B-B3DF-F882-538E9B277946}"/>
              </a:ext>
            </a:extLst>
          </p:cNvPr>
          <p:cNvSpPr txBox="1">
            <a:spLocks/>
          </p:cNvSpPr>
          <p:nvPr/>
        </p:nvSpPr>
        <p:spPr>
          <a:xfrm>
            <a:off x="537949" y="737586"/>
            <a:ext cx="9974543" cy="291148"/>
          </a:xfrm>
          <a:prstGeom prst="rect">
            <a:avLst/>
          </a:prstGeom>
        </p:spPr>
        <p:txBody>
          <a:bodyPr anchor="b"/>
          <a:lstStyle>
            <a:lvl1pPr marL="0" indent="0" algn="l" defTabSz="685800" rtl="0" eaLnBrk="1" latinLnBrk="0" hangingPunct="1">
              <a:lnSpc>
                <a:spcPct val="90000"/>
              </a:lnSpc>
              <a:spcBef>
                <a:spcPts val="750"/>
              </a:spcBef>
              <a:buFont typeface="Wingdings" panose="05000000000000000000" pitchFamily="2" charset="2"/>
              <a:buNone/>
              <a:defRPr sz="1350" kern="1200">
                <a:solidFill>
                  <a:schemeClr val="tx1"/>
                </a:solidFill>
                <a:latin typeface="+mn-lt"/>
                <a:ea typeface="+mn-ea"/>
                <a:cs typeface="+mn-cs"/>
              </a:defRPr>
            </a:lvl1pPr>
            <a:lvl2pPr marL="201216" indent="-183356" algn="l" defTabSz="685800" rtl="0" eaLnBrk="1" latinLnBrk="0" hangingPunct="1">
              <a:lnSpc>
                <a:spcPct val="90000"/>
              </a:lnSpc>
              <a:spcBef>
                <a:spcPts val="375"/>
              </a:spcBef>
              <a:buFont typeface="Wingdings" panose="05000000000000000000" pitchFamily="2" charset="2"/>
              <a:buChar char="§"/>
              <a:defRPr sz="1350" kern="1200">
                <a:solidFill>
                  <a:schemeClr val="tx1"/>
                </a:solidFill>
                <a:latin typeface="+mn-lt"/>
                <a:ea typeface="+mn-ea"/>
                <a:cs typeface="+mn-cs"/>
              </a:defRPr>
            </a:lvl2pPr>
            <a:lvl3pPr marL="357188" indent="-150019" algn="l" defTabSz="685800" rtl="0" eaLnBrk="1" latinLnBrk="0" hangingPunct="1">
              <a:lnSpc>
                <a:spcPct val="90000"/>
              </a:lnSpc>
              <a:spcBef>
                <a:spcPts val="375"/>
              </a:spcBef>
              <a:buClr>
                <a:schemeClr val="tx1"/>
              </a:buClr>
              <a:buFont typeface="Arial" panose="020B0604020202020204" pitchFamily="34" charset="0"/>
              <a:buChar char="‒"/>
              <a:defRPr sz="1350" kern="1200">
                <a:solidFill>
                  <a:schemeClr val="tx1"/>
                </a:solidFill>
                <a:latin typeface="+mn-lt"/>
                <a:ea typeface="+mn-ea"/>
                <a:cs typeface="+mn-cs"/>
              </a:defRPr>
            </a:lvl3pPr>
            <a:lvl4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4pPr>
            <a:lvl5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Wingdings" panose="05000000000000000000" pitchFamily="2" charset="2"/>
              <a:buNone/>
              <a:tabLst/>
              <a:defRPr/>
            </a:pPr>
            <a:r>
              <a:rPr kumimoji="0" lang="de-DE" sz="1800" b="0" i="0" u="none" strike="noStrike" kern="1200" cap="none" spc="0" normalizeH="0" baseline="0" noProof="0" dirty="0">
                <a:ln>
                  <a:noFill/>
                </a:ln>
                <a:solidFill>
                  <a:srgbClr val="002060"/>
                </a:solidFill>
                <a:effectLst/>
                <a:uLnTx/>
                <a:uFillTx/>
                <a:latin typeface="Arial"/>
                <a:ea typeface="+mn-ea"/>
                <a:cs typeface="+mn-cs"/>
              </a:rPr>
              <a:t>DPP &amp; QI-Digital-</a:t>
            </a:r>
            <a:r>
              <a:rPr kumimoji="0" lang="de-DE" sz="1800" b="0" i="0" u="none" strike="noStrike" kern="1200" cap="none" spc="0" normalizeH="0" baseline="0" noProof="0" dirty="0" err="1">
                <a:ln>
                  <a:noFill/>
                </a:ln>
                <a:solidFill>
                  <a:srgbClr val="002060"/>
                </a:solidFill>
                <a:effectLst/>
                <a:uLnTx/>
                <a:uFillTx/>
                <a:latin typeface="Arial"/>
                <a:ea typeface="+mn-ea"/>
                <a:cs typeface="+mn-cs"/>
              </a:rPr>
              <a:t>Internatonial</a:t>
            </a:r>
            <a:r>
              <a:rPr kumimoji="0" lang="de-DE" sz="1800" b="0" i="0" u="none" strike="noStrike" kern="1200" cap="none" spc="0" normalizeH="0" baseline="0" noProof="0" dirty="0">
                <a:ln>
                  <a:noFill/>
                </a:ln>
                <a:solidFill>
                  <a:srgbClr val="002060"/>
                </a:solidFill>
                <a:effectLst/>
                <a:uLnTx/>
                <a:uFillTx/>
                <a:latin typeface="Arial"/>
                <a:ea typeface="+mn-ea"/>
                <a:cs typeface="+mn-cs"/>
              </a:rPr>
              <a:t> als </a:t>
            </a:r>
            <a:r>
              <a:rPr kumimoji="0" lang="de-DE" sz="1800" b="0" i="0" u="none" strike="noStrike" kern="1200" cap="none" spc="0" normalizeH="0" baseline="0" noProof="0" dirty="0" err="1">
                <a:ln>
                  <a:noFill/>
                </a:ln>
                <a:solidFill>
                  <a:srgbClr val="002060"/>
                </a:solidFill>
                <a:effectLst/>
                <a:uLnTx/>
                <a:uFillTx/>
                <a:latin typeface="Arial"/>
                <a:ea typeface="+mn-ea"/>
                <a:cs typeface="+mn-cs"/>
              </a:rPr>
              <a:t>window</a:t>
            </a:r>
            <a:r>
              <a:rPr kumimoji="0" lang="de-DE" sz="1800" b="0" i="0" u="none" strike="noStrike" kern="1200" cap="none" spc="0" normalizeH="0" baseline="0" noProof="0" dirty="0">
                <a:ln>
                  <a:noFill/>
                </a:ln>
                <a:solidFill>
                  <a:srgbClr val="002060"/>
                </a:solidFill>
                <a:effectLst/>
                <a:uLnTx/>
                <a:uFillTx/>
                <a:latin typeface="Arial"/>
                <a:ea typeface="+mn-ea"/>
                <a:cs typeface="+mn-cs"/>
              </a:rPr>
              <a:t> </a:t>
            </a:r>
            <a:r>
              <a:rPr kumimoji="0" lang="de-DE" sz="1800" b="0" i="0" u="none" strike="noStrike" kern="1200" cap="none" spc="0" normalizeH="0" baseline="0" noProof="0" dirty="0" err="1">
                <a:ln>
                  <a:noFill/>
                </a:ln>
                <a:solidFill>
                  <a:srgbClr val="002060"/>
                </a:solidFill>
                <a:effectLst/>
                <a:uLnTx/>
                <a:uFillTx/>
                <a:latin typeface="Arial"/>
                <a:ea typeface="+mn-ea"/>
                <a:cs typeface="+mn-cs"/>
              </a:rPr>
              <a:t>of</a:t>
            </a:r>
            <a:r>
              <a:rPr kumimoji="0" lang="de-DE" sz="1800" b="0" i="0" u="none" strike="noStrike" kern="1200" cap="none" spc="0" normalizeH="0" baseline="0" noProof="0" dirty="0">
                <a:ln>
                  <a:noFill/>
                </a:ln>
                <a:solidFill>
                  <a:srgbClr val="002060"/>
                </a:solidFill>
                <a:effectLst/>
                <a:uLnTx/>
                <a:uFillTx/>
                <a:latin typeface="Arial"/>
                <a:ea typeface="+mn-ea"/>
                <a:cs typeface="+mn-cs"/>
              </a:rPr>
              <a:t> </a:t>
            </a:r>
            <a:r>
              <a:rPr kumimoji="0" lang="de-DE" sz="1800" b="0" i="0" u="none" strike="noStrike" kern="1200" cap="none" spc="0" normalizeH="0" baseline="0" noProof="0" dirty="0" err="1">
                <a:ln>
                  <a:noFill/>
                </a:ln>
                <a:solidFill>
                  <a:srgbClr val="002060"/>
                </a:solidFill>
                <a:effectLst/>
                <a:uLnTx/>
                <a:uFillTx/>
                <a:latin typeface="Arial"/>
                <a:ea typeface="+mn-ea"/>
                <a:cs typeface="+mn-cs"/>
              </a:rPr>
              <a:t>opportunity</a:t>
            </a:r>
            <a:endParaRPr kumimoji="0" lang="en-US" sz="1800" b="0" i="0" u="none" strike="noStrike" kern="1200" cap="none" spc="0" normalizeH="0" baseline="0" noProof="0" dirty="0">
              <a:ln>
                <a:noFill/>
              </a:ln>
              <a:solidFill>
                <a:srgbClr val="002060"/>
              </a:solidFill>
              <a:effectLst/>
              <a:uLnTx/>
              <a:uFillTx/>
              <a:latin typeface="Arial"/>
              <a:ea typeface="+mn-ea"/>
              <a:cs typeface="+mn-cs"/>
            </a:endParaRPr>
          </a:p>
        </p:txBody>
      </p:sp>
    </p:spTree>
    <p:extLst>
      <p:ext uri="{BB962C8B-B14F-4D97-AF65-F5344CB8AC3E}">
        <p14:creationId xmlns:p14="http://schemas.microsoft.com/office/powerpoint/2010/main" val="2795720327"/>
      </p:ext>
    </p:extLst>
  </p:cSld>
  <p:clrMapOvr>
    <a:masterClrMapping/>
  </p:clrMapOvr>
  <p:transition spd="slow">
    <p:wip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54983A-9BAF-4DA3-934C-FFFA3ADFB5D8}"/>
              </a:ext>
            </a:extLst>
          </p:cNvPr>
          <p:cNvSpPr>
            <a:spLocks noGrp="1"/>
          </p:cNvSpPr>
          <p:nvPr>
            <p:ph type="title"/>
          </p:nvPr>
        </p:nvSpPr>
        <p:spPr>
          <a:xfrm>
            <a:off x="600001" y="644691"/>
            <a:ext cx="10304159" cy="800852"/>
          </a:xfrm>
        </p:spPr>
        <p:txBody>
          <a:bodyPr/>
          <a:lstStyle/>
          <a:p>
            <a:r>
              <a:rPr lang="de-DE" dirty="0" err="1"/>
              <a:t>Window</a:t>
            </a:r>
            <a:r>
              <a:rPr lang="de-DE" dirty="0"/>
              <a:t> </a:t>
            </a:r>
            <a:r>
              <a:rPr lang="de-DE" dirty="0" err="1"/>
              <a:t>of</a:t>
            </a:r>
            <a:r>
              <a:rPr lang="de-DE" dirty="0"/>
              <a:t> </a:t>
            </a:r>
            <a:r>
              <a:rPr lang="de-DE" dirty="0" err="1"/>
              <a:t>opportunity</a:t>
            </a:r>
            <a:r>
              <a:rPr lang="de-DE" dirty="0"/>
              <a:t> durch DPP und internationale Transformation der QI… </a:t>
            </a:r>
            <a:br>
              <a:rPr lang="de-DE" dirty="0"/>
            </a:br>
            <a:endParaRPr lang="de-DE" dirty="0"/>
          </a:p>
        </p:txBody>
      </p:sp>
      <p:sp>
        <p:nvSpPr>
          <p:cNvPr id="3" name="Datumsplatzhalter 2">
            <a:extLst>
              <a:ext uri="{FF2B5EF4-FFF2-40B4-BE49-F238E27FC236}">
                <a16:creationId xmlns:a16="http://schemas.microsoft.com/office/drawing/2014/main" id="{69A4F684-73DB-4F6A-B072-7446DF6018EB}"/>
              </a:ext>
            </a:extLst>
          </p:cNvPr>
          <p:cNvSpPr>
            <a:spLocks noGrp="1"/>
          </p:cNvSpPr>
          <p:nvPr>
            <p:ph type="dt" sz="half" idx="10"/>
          </p:nvPr>
        </p:nvSpPr>
        <p:spPr/>
        <p:txBody>
          <a:bodyPr/>
          <a:lstStyle/>
          <a:p>
            <a:pPr defTabSz="1219170">
              <a:defRPr/>
            </a:pPr>
            <a:r>
              <a:rPr lang="de-DE">
                <a:solidFill>
                  <a:srgbClr val="2C50A0"/>
                </a:solidFill>
              </a:rPr>
              <a:t>2023</a:t>
            </a:r>
          </a:p>
        </p:txBody>
      </p:sp>
      <p:sp>
        <p:nvSpPr>
          <p:cNvPr id="4" name="Fußzeilenplatzhalter 3">
            <a:extLst>
              <a:ext uri="{FF2B5EF4-FFF2-40B4-BE49-F238E27FC236}">
                <a16:creationId xmlns:a16="http://schemas.microsoft.com/office/drawing/2014/main" id="{623C7DE4-6A7E-45E1-B86F-56217F6215B9}"/>
              </a:ext>
            </a:extLst>
          </p:cNvPr>
          <p:cNvSpPr>
            <a:spLocks noGrp="1"/>
          </p:cNvSpPr>
          <p:nvPr>
            <p:ph type="ftr" sz="quarter" idx="11"/>
          </p:nvPr>
        </p:nvSpPr>
        <p:spPr/>
        <p:txBody>
          <a:bodyPr/>
          <a:lstStyle/>
          <a:p>
            <a:pPr defTabSz="1219170">
              <a:defRPr/>
            </a:pPr>
            <a:r>
              <a:rPr lang="de-DE">
                <a:solidFill>
                  <a:srgbClr val="2C50A0"/>
                </a:solidFill>
              </a:rPr>
              <a:t>QI-Digital - Eine moderne Qualitätsinfrastruktur</a:t>
            </a:r>
          </a:p>
        </p:txBody>
      </p:sp>
      <p:sp>
        <p:nvSpPr>
          <p:cNvPr id="5" name="Foliennummernplatzhalter 4">
            <a:extLst>
              <a:ext uri="{FF2B5EF4-FFF2-40B4-BE49-F238E27FC236}">
                <a16:creationId xmlns:a16="http://schemas.microsoft.com/office/drawing/2014/main" id="{30BBFE63-0F12-480C-8A6A-2CBF2E75D22D}"/>
              </a:ext>
            </a:extLst>
          </p:cNvPr>
          <p:cNvSpPr>
            <a:spLocks noGrp="1"/>
          </p:cNvSpPr>
          <p:nvPr>
            <p:ph type="sldNum" sz="quarter" idx="12"/>
          </p:nvPr>
        </p:nvSpPr>
        <p:spPr/>
        <p:txBody>
          <a:bodyPr/>
          <a:lstStyle/>
          <a:p>
            <a:pPr defTabSz="1219170">
              <a:defRPr/>
            </a:pPr>
            <a:fld id="{0287387A-42D8-40DE-80E5-2AD5D41DE7C3}" type="slidenum">
              <a:rPr lang="de-DE">
                <a:solidFill>
                  <a:srgbClr val="2C50A0"/>
                </a:solidFill>
              </a:rPr>
              <a:pPr defTabSz="1219170">
                <a:defRPr/>
              </a:pPr>
              <a:t>66</a:t>
            </a:fld>
            <a:endParaRPr lang="de-DE">
              <a:solidFill>
                <a:srgbClr val="2C50A0"/>
              </a:solidFill>
            </a:endParaRPr>
          </a:p>
        </p:txBody>
      </p:sp>
      <p:pic>
        <p:nvPicPr>
          <p:cNvPr id="32" name="Grafik 31" descr="Ein Bild, das Text, Diagramm, Screenshot, Schrift enthält.&#10;&#10;Automatisch generierte Beschreibung">
            <a:extLst>
              <a:ext uri="{FF2B5EF4-FFF2-40B4-BE49-F238E27FC236}">
                <a16:creationId xmlns:a16="http://schemas.microsoft.com/office/drawing/2014/main" id="{17247282-0AAF-9783-2B33-CC16FE67C0C4}"/>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l="23921" t="16061" r="1666" b="17959"/>
          <a:stretch/>
        </p:blipFill>
        <p:spPr>
          <a:xfrm>
            <a:off x="7432524" y="1631848"/>
            <a:ext cx="3471635" cy="1731304"/>
          </a:xfrm>
          <a:prstGeom prst="rect">
            <a:avLst/>
          </a:prstGeom>
        </p:spPr>
      </p:pic>
      <p:sp>
        <p:nvSpPr>
          <p:cNvPr id="33" name="Textplatzhalter 2">
            <a:extLst>
              <a:ext uri="{FF2B5EF4-FFF2-40B4-BE49-F238E27FC236}">
                <a16:creationId xmlns:a16="http://schemas.microsoft.com/office/drawing/2014/main" id="{5D307B43-9024-EC1B-71BC-89317476C4E3}"/>
              </a:ext>
            </a:extLst>
          </p:cNvPr>
          <p:cNvSpPr txBox="1">
            <a:spLocks/>
          </p:cNvSpPr>
          <p:nvPr/>
        </p:nvSpPr>
        <p:spPr>
          <a:xfrm>
            <a:off x="446757" y="1898931"/>
            <a:ext cx="7235281" cy="4567276"/>
          </a:xfrm>
          <a:prstGeom prst="rect">
            <a:avLst/>
          </a:prstGeom>
        </p:spPr>
        <p:txBody>
          <a:bodyPr/>
          <a:lstStyle>
            <a:lvl1pPr marL="0" indent="0" algn="l" defTabSz="685800" rtl="0" eaLnBrk="1" latinLnBrk="0" hangingPunct="1">
              <a:lnSpc>
                <a:spcPct val="90000"/>
              </a:lnSpc>
              <a:spcBef>
                <a:spcPts val="750"/>
              </a:spcBef>
              <a:buFont typeface="Wingdings" panose="05000000000000000000" pitchFamily="2" charset="2"/>
              <a:buNone/>
              <a:defRPr sz="1350" kern="1200">
                <a:solidFill>
                  <a:schemeClr val="tx1"/>
                </a:solidFill>
                <a:latin typeface="+mn-lt"/>
                <a:ea typeface="+mn-ea"/>
                <a:cs typeface="+mn-cs"/>
              </a:defRPr>
            </a:lvl1pPr>
            <a:lvl2pPr marL="201216" indent="-183356" algn="l" defTabSz="685800" rtl="0" eaLnBrk="1" latinLnBrk="0" hangingPunct="1">
              <a:lnSpc>
                <a:spcPct val="90000"/>
              </a:lnSpc>
              <a:spcBef>
                <a:spcPts val="375"/>
              </a:spcBef>
              <a:buFont typeface="Wingdings" panose="05000000000000000000" pitchFamily="2" charset="2"/>
              <a:buChar char="§"/>
              <a:defRPr sz="1350" kern="1200">
                <a:solidFill>
                  <a:schemeClr val="tx1"/>
                </a:solidFill>
                <a:latin typeface="+mn-lt"/>
                <a:ea typeface="+mn-ea"/>
                <a:cs typeface="+mn-cs"/>
              </a:defRPr>
            </a:lvl2pPr>
            <a:lvl3pPr marL="357188" indent="-150019" algn="l" defTabSz="685800" rtl="0" eaLnBrk="1" latinLnBrk="0" hangingPunct="1">
              <a:lnSpc>
                <a:spcPct val="90000"/>
              </a:lnSpc>
              <a:spcBef>
                <a:spcPts val="375"/>
              </a:spcBef>
              <a:buClr>
                <a:schemeClr val="tx1"/>
              </a:buClr>
              <a:buFont typeface="Arial" panose="020B0604020202020204" pitchFamily="34" charset="0"/>
              <a:buChar char="‒"/>
              <a:defRPr sz="1350" kern="1200">
                <a:solidFill>
                  <a:schemeClr val="tx1"/>
                </a:solidFill>
                <a:latin typeface="+mn-lt"/>
                <a:ea typeface="+mn-ea"/>
                <a:cs typeface="+mn-cs"/>
              </a:defRPr>
            </a:lvl3pPr>
            <a:lvl4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4pPr>
            <a:lvl5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891" indent="-342891" defTabSz="914377">
              <a:spcBef>
                <a:spcPts val="1000"/>
              </a:spcBef>
              <a:buFont typeface="Wingdings" panose="05000000000000000000" pitchFamily="2" charset="2"/>
              <a:buChar char="Ø"/>
              <a:defRPr/>
            </a:pPr>
            <a:r>
              <a:rPr lang="de-DE" sz="1667" b="1" dirty="0">
                <a:solidFill>
                  <a:srgbClr val="004164">
                    <a:lumMod val="90000"/>
                    <a:lumOff val="10000"/>
                  </a:srgbClr>
                </a:solidFill>
                <a:latin typeface="Arial"/>
              </a:rPr>
              <a:t>die QI ist ein internationales Konstrukt, jetzt in der Transformation und international wird der DPP als Instrument selbiger verstanden </a:t>
            </a:r>
          </a:p>
          <a:p>
            <a:pPr marL="342891" indent="-342891" defTabSz="914377">
              <a:spcBef>
                <a:spcPts val="1000"/>
              </a:spcBef>
              <a:buFont typeface="Wingdings" panose="05000000000000000000" pitchFamily="2" charset="2"/>
              <a:buChar char="Ø"/>
              <a:defRPr/>
            </a:pPr>
            <a:r>
              <a:rPr lang="de-DE" sz="1667" b="1" dirty="0">
                <a:solidFill>
                  <a:srgbClr val="004164">
                    <a:lumMod val="90000"/>
                    <a:lumOff val="10000"/>
                  </a:srgbClr>
                </a:solidFill>
                <a:latin typeface="Arial"/>
              </a:rPr>
              <a:t>der DPP als Politikkonzept der EU adressiert (verpflichtend) Daten aus dem gesamten Produktentstehungs- und Lebenszyklus / er muss von Anfang an (von der Mine her) mitgedacht werden </a:t>
            </a:r>
          </a:p>
          <a:p>
            <a:pPr marL="342891" indent="-342891" defTabSz="914377">
              <a:spcBef>
                <a:spcPts val="1000"/>
              </a:spcBef>
              <a:buFont typeface="Wingdings" panose="05000000000000000000" pitchFamily="2" charset="2"/>
              <a:buChar char="Ø"/>
              <a:defRPr/>
            </a:pPr>
            <a:r>
              <a:rPr lang="de-DE" sz="1667" b="1" dirty="0">
                <a:solidFill>
                  <a:srgbClr val="004164">
                    <a:lumMod val="90000"/>
                    <a:lumOff val="10000"/>
                  </a:srgbClr>
                </a:solidFill>
                <a:latin typeface="Arial"/>
              </a:rPr>
              <a:t>dafür muss man weltweit auf interoperable Strukturen für qualitätsgesicherte Datengenerierung und Datenfluss hinarbeiten</a:t>
            </a:r>
          </a:p>
          <a:p>
            <a:pPr marL="342891" indent="-342891" defTabSz="914377">
              <a:spcBef>
                <a:spcPts val="1000"/>
              </a:spcBef>
              <a:buFont typeface="Wingdings" panose="05000000000000000000" pitchFamily="2" charset="2"/>
              <a:buChar char="Ø"/>
              <a:defRPr/>
            </a:pPr>
            <a:r>
              <a:rPr lang="de-DE" sz="1667" b="1" dirty="0">
                <a:solidFill>
                  <a:srgbClr val="004164">
                    <a:lumMod val="90000"/>
                    <a:lumOff val="10000"/>
                  </a:srgbClr>
                </a:solidFill>
                <a:latin typeface="Arial"/>
              </a:rPr>
              <a:t>Deutschland ist gut aufgestellt, sowohl beim DPP, wie bei der anlaufenden internationalen Entwicklung der QI</a:t>
            </a:r>
            <a:br>
              <a:rPr lang="de-DE" sz="1667" b="1" dirty="0">
                <a:solidFill>
                  <a:srgbClr val="004164">
                    <a:lumMod val="90000"/>
                    <a:lumOff val="10000"/>
                  </a:srgbClr>
                </a:solidFill>
                <a:latin typeface="Arial"/>
              </a:rPr>
            </a:br>
            <a:r>
              <a:rPr lang="de-DE" sz="1667" b="1" dirty="0">
                <a:solidFill>
                  <a:srgbClr val="004164">
                    <a:lumMod val="90000"/>
                    <a:lumOff val="10000"/>
                  </a:srgbClr>
                </a:solidFill>
                <a:latin typeface="Arial"/>
              </a:rPr>
              <a:t>(beim Thema Data-</a:t>
            </a:r>
            <a:r>
              <a:rPr lang="de-DE" sz="1667" b="1" dirty="0" err="1">
                <a:solidFill>
                  <a:srgbClr val="004164">
                    <a:lumMod val="90000"/>
                    <a:lumOff val="10000"/>
                  </a:srgbClr>
                </a:solidFill>
                <a:latin typeface="Arial"/>
              </a:rPr>
              <a:t>Ecosystems</a:t>
            </a:r>
            <a:r>
              <a:rPr lang="de-DE" sz="1667" b="1" dirty="0">
                <a:solidFill>
                  <a:srgbClr val="004164">
                    <a:lumMod val="90000"/>
                    <a:lumOff val="10000"/>
                  </a:srgbClr>
                </a:solidFill>
                <a:latin typeface="Arial"/>
              </a:rPr>
              <a:t> noch Bedarf)</a:t>
            </a:r>
          </a:p>
          <a:p>
            <a:pPr marL="342891" indent="-342891" defTabSz="914377">
              <a:spcBef>
                <a:spcPts val="1000"/>
              </a:spcBef>
              <a:buFont typeface="Wingdings" panose="05000000000000000000" pitchFamily="2" charset="2"/>
              <a:buChar char="Ø"/>
              <a:defRPr/>
            </a:pPr>
            <a:r>
              <a:rPr lang="de-DE" sz="1667" b="1" dirty="0">
                <a:solidFill>
                  <a:srgbClr val="004164">
                    <a:lumMod val="90000"/>
                    <a:lumOff val="10000"/>
                  </a:srgbClr>
                </a:solidFill>
                <a:latin typeface="Arial"/>
              </a:rPr>
              <a:t>„</a:t>
            </a:r>
            <a:r>
              <a:rPr lang="de-DE" sz="1667" b="1" dirty="0" err="1">
                <a:solidFill>
                  <a:srgbClr val="004164">
                    <a:lumMod val="90000"/>
                    <a:lumOff val="10000"/>
                  </a:srgbClr>
                </a:solidFill>
                <a:latin typeface="Arial"/>
              </a:rPr>
              <a:t>window</a:t>
            </a:r>
            <a:r>
              <a:rPr lang="de-DE" sz="1667" b="1" dirty="0">
                <a:solidFill>
                  <a:srgbClr val="004164">
                    <a:lumMod val="90000"/>
                    <a:lumOff val="10000"/>
                  </a:srgbClr>
                </a:solidFill>
                <a:latin typeface="Arial"/>
              </a:rPr>
              <a:t> </a:t>
            </a:r>
            <a:r>
              <a:rPr lang="de-DE" sz="1667" b="1" dirty="0" err="1">
                <a:solidFill>
                  <a:srgbClr val="004164">
                    <a:lumMod val="90000"/>
                    <a:lumOff val="10000"/>
                  </a:srgbClr>
                </a:solidFill>
                <a:latin typeface="Arial"/>
              </a:rPr>
              <a:t>of</a:t>
            </a:r>
            <a:r>
              <a:rPr lang="de-DE" sz="1667" b="1" dirty="0">
                <a:solidFill>
                  <a:srgbClr val="004164">
                    <a:lumMod val="90000"/>
                    <a:lumOff val="10000"/>
                  </a:srgbClr>
                </a:solidFill>
                <a:latin typeface="Arial"/>
              </a:rPr>
              <a:t> </a:t>
            </a:r>
            <a:r>
              <a:rPr lang="de-DE" sz="1667" b="1" dirty="0" err="1">
                <a:solidFill>
                  <a:srgbClr val="004164">
                    <a:lumMod val="90000"/>
                    <a:lumOff val="10000"/>
                  </a:srgbClr>
                </a:solidFill>
                <a:latin typeface="Arial"/>
              </a:rPr>
              <a:t>opportunity</a:t>
            </a:r>
            <a:r>
              <a:rPr lang="de-DE" sz="1667" b="1" dirty="0">
                <a:solidFill>
                  <a:srgbClr val="004164">
                    <a:lumMod val="90000"/>
                    <a:lumOff val="10000"/>
                  </a:srgbClr>
                </a:solidFill>
                <a:latin typeface="Arial"/>
              </a:rPr>
              <a:t>“ </a:t>
            </a:r>
            <a:br>
              <a:rPr lang="de-DE" sz="1667" b="1" dirty="0">
                <a:solidFill>
                  <a:srgbClr val="004164">
                    <a:lumMod val="90000"/>
                    <a:lumOff val="10000"/>
                  </a:srgbClr>
                </a:solidFill>
                <a:latin typeface="Arial"/>
              </a:rPr>
            </a:br>
            <a:r>
              <a:rPr lang="de-DE" sz="1667" b="1" dirty="0">
                <a:solidFill>
                  <a:srgbClr val="004164">
                    <a:lumMod val="90000"/>
                    <a:lumOff val="10000"/>
                  </a:srgbClr>
                </a:solidFill>
                <a:latin typeface="Arial"/>
              </a:rPr>
              <a:t>sowohl für zukunftsfähige Strukturen in Deutschland und Europa, wie für den Hebel in die Welt</a:t>
            </a:r>
          </a:p>
          <a:p>
            <a:pPr marL="342891" indent="-342891" defTabSz="914377">
              <a:spcBef>
                <a:spcPts val="1000"/>
              </a:spcBef>
              <a:buFont typeface="Wingdings" panose="05000000000000000000" pitchFamily="2" charset="2"/>
              <a:buChar char="Ø"/>
              <a:defRPr/>
            </a:pPr>
            <a:endParaRPr lang="de-DE" sz="2000" dirty="0">
              <a:solidFill>
                <a:srgbClr val="004164">
                  <a:lumMod val="90000"/>
                  <a:lumOff val="10000"/>
                </a:srgbClr>
              </a:solidFill>
              <a:latin typeface="Arial"/>
            </a:endParaRPr>
          </a:p>
          <a:p>
            <a:pPr marL="342891" indent="-342891" defTabSz="914377">
              <a:spcBef>
                <a:spcPts val="1000"/>
              </a:spcBef>
              <a:buFont typeface="Wingdings" panose="05000000000000000000" pitchFamily="2" charset="2"/>
              <a:buChar char="Ø"/>
              <a:defRPr/>
            </a:pPr>
            <a:endParaRPr lang="de-DE" sz="2000" dirty="0">
              <a:solidFill>
                <a:srgbClr val="004164">
                  <a:lumMod val="90000"/>
                  <a:lumOff val="10000"/>
                </a:srgbClr>
              </a:solidFill>
              <a:latin typeface="Arial"/>
            </a:endParaRPr>
          </a:p>
          <a:p>
            <a:pPr defTabSz="914377">
              <a:spcBef>
                <a:spcPts val="1000"/>
              </a:spcBef>
              <a:defRPr/>
            </a:pPr>
            <a:endParaRPr lang="de-DE" sz="2400" dirty="0">
              <a:solidFill>
                <a:srgbClr val="004164"/>
              </a:solidFill>
              <a:latin typeface="Arial"/>
            </a:endParaRPr>
          </a:p>
          <a:p>
            <a:pPr defTabSz="914377">
              <a:spcBef>
                <a:spcPts val="1000"/>
              </a:spcBef>
              <a:defRPr/>
            </a:pPr>
            <a:br>
              <a:rPr lang="de-DE" sz="2400" dirty="0">
                <a:solidFill>
                  <a:srgbClr val="004164"/>
                </a:solidFill>
                <a:latin typeface="Arial"/>
              </a:rPr>
            </a:br>
            <a:endParaRPr lang="de-DE" sz="2400" dirty="0">
              <a:solidFill>
                <a:srgbClr val="004164"/>
              </a:solidFill>
              <a:latin typeface="Arial"/>
            </a:endParaRPr>
          </a:p>
        </p:txBody>
      </p:sp>
      <p:graphicFrame>
        <p:nvGraphicFramePr>
          <p:cNvPr id="30" name="Objekt 29">
            <a:extLst>
              <a:ext uri="{FF2B5EF4-FFF2-40B4-BE49-F238E27FC236}">
                <a16:creationId xmlns:a16="http://schemas.microsoft.com/office/drawing/2014/main" id="{ED127691-22A6-8A95-D35E-7C10EF6E625F}"/>
              </a:ext>
            </a:extLst>
          </p:cNvPr>
          <p:cNvGraphicFramePr>
            <a:graphicFrameLocks noChangeAspect="1"/>
          </p:cNvGraphicFramePr>
          <p:nvPr/>
        </p:nvGraphicFramePr>
        <p:xfrm>
          <a:off x="8376477" y="3468729"/>
          <a:ext cx="1583728" cy="2239968"/>
        </p:xfrm>
        <a:graphic>
          <a:graphicData uri="http://schemas.openxmlformats.org/presentationml/2006/ole">
            <mc:AlternateContent xmlns:mc="http://schemas.openxmlformats.org/markup-compatibility/2006">
              <mc:Choice xmlns:v="urn:schemas-microsoft-com:vml" Requires="v">
                <p:oleObj name="Acrobat Document" r:id="rId3" imgW="4533572" imgH="6415736" progId="Acrobat.Document.2017">
                  <p:embed/>
                </p:oleObj>
              </mc:Choice>
              <mc:Fallback>
                <p:oleObj name="Acrobat Document" r:id="rId3" imgW="4533572" imgH="6415736" progId="Acrobat.Document.2017">
                  <p:embed/>
                  <p:pic>
                    <p:nvPicPr>
                      <p:cNvPr id="30" name="Objekt 29">
                        <a:extLst>
                          <a:ext uri="{FF2B5EF4-FFF2-40B4-BE49-F238E27FC236}">
                            <a16:creationId xmlns:a16="http://schemas.microsoft.com/office/drawing/2014/main" id="{ED127691-22A6-8A95-D35E-7C10EF6E625F}"/>
                          </a:ext>
                        </a:extLst>
                      </p:cNvPr>
                      <p:cNvPicPr/>
                      <p:nvPr/>
                    </p:nvPicPr>
                    <p:blipFill>
                      <a:blip r:embed="rId4"/>
                      <a:stretch>
                        <a:fillRect/>
                      </a:stretch>
                    </p:blipFill>
                    <p:spPr>
                      <a:xfrm>
                        <a:off x="8376477" y="3468729"/>
                        <a:ext cx="1583728" cy="2239968"/>
                      </a:xfrm>
                      <a:prstGeom prst="rect">
                        <a:avLst/>
                      </a:prstGeom>
                    </p:spPr>
                  </p:pic>
                </p:oleObj>
              </mc:Fallback>
            </mc:AlternateContent>
          </a:graphicData>
        </a:graphic>
      </p:graphicFrame>
      <p:graphicFrame>
        <p:nvGraphicFramePr>
          <p:cNvPr id="31" name="Objekt 30">
            <a:extLst>
              <a:ext uri="{FF2B5EF4-FFF2-40B4-BE49-F238E27FC236}">
                <a16:creationId xmlns:a16="http://schemas.microsoft.com/office/drawing/2014/main" id="{BBC4FD92-F053-C8C6-5B8F-119593C3A0E0}"/>
              </a:ext>
            </a:extLst>
          </p:cNvPr>
          <p:cNvGraphicFramePr>
            <a:graphicFrameLocks noChangeAspect="1"/>
          </p:cNvGraphicFramePr>
          <p:nvPr/>
        </p:nvGraphicFramePr>
        <p:xfrm>
          <a:off x="9653787" y="4030056"/>
          <a:ext cx="1543628" cy="2183253"/>
        </p:xfrm>
        <a:graphic>
          <a:graphicData uri="http://schemas.openxmlformats.org/presentationml/2006/ole">
            <mc:AlternateContent xmlns:mc="http://schemas.openxmlformats.org/markup-compatibility/2006">
              <mc:Choice xmlns:v="urn:schemas-microsoft-com:vml" Requires="v">
                <p:oleObj name="Acrobat Document" r:id="rId5" imgW="4533572" imgH="6415736" progId="Acrobat.Document.2017">
                  <p:embed/>
                </p:oleObj>
              </mc:Choice>
              <mc:Fallback>
                <p:oleObj name="Acrobat Document" r:id="rId5" imgW="4533572" imgH="6415736" progId="Acrobat.Document.2017">
                  <p:embed/>
                  <p:pic>
                    <p:nvPicPr>
                      <p:cNvPr id="31" name="Objekt 30">
                        <a:extLst>
                          <a:ext uri="{FF2B5EF4-FFF2-40B4-BE49-F238E27FC236}">
                            <a16:creationId xmlns:a16="http://schemas.microsoft.com/office/drawing/2014/main" id="{BBC4FD92-F053-C8C6-5B8F-119593C3A0E0}"/>
                          </a:ext>
                        </a:extLst>
                      </p:cNvPr>
                      <p:cNvPicPr/>
                      <p:nvPr/>
                    </p:nvPicPr>
                    <p:blipFill>
                      <a:blip r:embed="rId6"/>
                      <a:stretch>
                        <a:fillRect/>
                      </a:stretch>
                    </p:blipFill>
                    <p:spPr>
                      <a:xfrm>
                        <a:off x="9653787" y="4030056"/>
                        <a:ext cx="1543628" cy="2183253"/>
                      </a:xfrm>
                      <a:prstGeom prst="rect">
                        <a:avLst/>
                      </a:prstGeom>
                    </p:spPr>
                  </p:pic>
                </p:oleObj>
              </mc:Fallback>
            </mc:AlternateContent>
          </a:graphicData>
        </a:graphic>
      </p:graphicFrame>
    </p:spTree>
    <p:extLst>
      <p:ext uri="{BB962C8B-B14F-4D97-AF65-F5344CB8AC3E}">
        <p14:creationId xmlns:p14="http://schemas.microsoft.com/office/powerpoint/2010/main" val="381022269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s wurde kein Alt-Text für dieses Bild angegeben.">
            <a:extLst>
              <a:ext uri="{FF2B5EF4-FFF2-40B4-BE49-F238E27FC236}">
                <a16:creationId xmlns:a16="http://schemas.microsoft.com/office/drawing/2014/main" id="{F433C295-7E8D-EE39-FED9-2369CC82AC30}"/>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6751782" y="3794707"/>
            <a:ext cx="5295121" cy="2975749"/>
          </a:xfrm>
          <a:prstGeom prst="rect">
            <a:avLst/>
          </a:prstGeom>
          <a:noFill/>
          <a:extLst>
            <a:ext uri="{909E8E84-426E-40DD-AFC4-6F175D3DCCD1}">
              <a14:hiddenFill xmlns:a14="http://schemas.microsoft.com/office/drawing/2010/main">
                <a:solidFill>
                  <a:srgbClr val="FFFFFF"/>
                </a:solidFill>
              </a14:hiddenFill>
            </a:ext>
          </a:extLst>
        </p:spPr>
      </p:pic>
      <p:pic>
        <p:nvPicPr>
          <p:cNvPr id="4" name="Grafik 3">
            <a:extLst>
              <a:ext uri="{FF2B5EF4-FFF2-40B4-BE49-F238E27FC236}">
                <a16:creationId xmlns:a16="http://schemas.microsoft.com/office/drawing/2014/main" id="{A75F12DC-4C75-E47A-1F23-43F251E55B86}"/>
              </a:ext>
            </a:extLst>
          </p:cNvPr>
          <p:cNvPicPr>
            <a:picLocks noChangeAspect="1"/>
          </p:cNvPicPr>
          <p:nvPr/>
        </p:nvPicPr>
        <p:blipFill rotWithShape="1">
          <a:blip r:embed="rId3"/>
          <a:srcRect l="50464" t="5984" r="552" b="17272"/>
          <a:stretch/>
        </p:blipFill>
        <p:spPr>
          <a:xfrm>
            <a:off x="7749308" y="2026183"/>
            <a:ext cx="3391337" cy="1812576"/>
          </a:xfrm>
          <a:prstGeom prst="rect">
            <a:avLst/>
          </a:prstGeom>
          <a:ln w="12700">
            <a:solidFill>
              <a:schemeClr val="tx1"/>
            </a:solidFill>
          </a:ln>
          <a:effectLst>
            <a:outerShdw blurRad="50800" dist="38100" dir="2700000" algn="tl" rotWithShape="0">
              <a:prstClr val="black">
                <a:alpha val="40000"/>
              </a:prstClr>
            </a:outerShdw>
          </a:effectLst>
        </p:spPr>
      </p:pic>
      <p:sp>
        <p:nvSpPr>
          <p:cNvPr id="20" name="Inhaltsplatzhalter 7"/>
          <p:cNvSpPr txBox="1">
            <a:spLocks/>
          </p:cNvSpPr>
          <p:nvPr/>
        </p:nvSpPr>
        <p:spPr>
          <a:xfrm>
            <a:off x="385032" y="932724"/>
            <a:ext cx="6828568" cy="5075561"/>
          </a:xfrm>
          <a:prstGeom prst="rect">
            <a:avLst/>
          </a:prstGeom>
        </p:spPr>
        <p:txBody>
          <a:bodyPr/>
          <a:lstStyle>
            <a:lvl1pPr marL="180000" indent="-180000" algn="l" defTabSz="914400" rtl="0" eaLnBrk="1" latinLnBrk="0" hangingPunct="1">
              <a:spcBef>
                <a:spcPts val="600"/>
              </a:spcBef>
              <a:buClr>
                <a:schemeClr val="tx1"/>
              </a:buClr>
              <a:buFont typeface="Wingdings" panose="05000000000000000000" pitchFamily="2" charset="2"/>
              <a:buChar char="§"/>
              <a:defRPr sz="1400" kern="1200">
                <a:solidFill>
                  <a:schemeClr val="tx1"/>
                </a:solidFill>
                <a:latin typeface="+mn-lt"/>
                <a:ea typeface="+mn-ea"/>
                <a:cs typeface="+mn-cs"/>
              </a:defRPr>
            </a:lvl1pPr>
            <a:lvl2pPr marL="36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2pPr>
            <a:lvl3pPr marL="54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3pPr>
            <a:lvl4pPr marL="72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4pPr>
            <a:lvl5pPr marL="90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ts val="400"/>
              </a:spcBef>
              <a:spcAft>
                <a:spcPts val="0"/>
              </a:spcAft>
              <a:buClr>
                <a:srgbClr val="5F5F5F"/>
              </a:buClr>
              <a:buSzTx/>
              <a:buNone/>
              <a:tabLst/>
              <a:defRPr/>
            </a:pPr>
            <a:r>
              <a:rPr kumimoji="0" lang="de-DE" sz="1867" b="1" i="0" u="none" strike="noStrike" kern="1200" cap="none" spc="0" normalizeH="0" baseline="0" noProof="0" dirty="0">
                <a:ln>
                  <a:noFill/>
                </a:ln>
                <a:solidFill>
                  <a:srgbClr val="5F5F5F"/>
                </a:solidFill>
                <a:effectLst/>
                <a:uLnTx/>
                <a:uFillTx/>
                <a:latin typeface="Calibri" panose="020F0502020204030204"/>
                <a:ea typeface="+mn-ea"/>
                <a:cs typeface="+mn-cs"/>
              </a:rPr>
              <a:t>Der DPP (verpflichtend international)</a:t>
            </a:r>
          </a:p>
          <a:p>
            <a:pPr marL="239994" indent="-239994" defTabSz="1219170">
              <a:spcBef>
                <a:spcPts val="400"/>
              </a:spcBef>
              <a:buClr>
                <a:srgbClr val="5F5F5F"/>
              </a:buClr>
              <a:buFont typeface="Wingdings" panose="05000000000000000000" pitchFamily="2" charset="2"/>
              <a:buChar char="Ø"/>
              <a:defRPr/>
            </a:pPr>
            <a:r>
              <a:rPr kumimoji="0" lang="de-DE" sz="1867" b="1" i="0" u="none" strike="noStrike" kern="1200" cap="none" spc="0" normalizeH="0" baseline="0" noProof="0" dirty="0">
                <a:ln>
                  <a:noFill/>
                </a:ln>
                <a:solidFill>
                  <a:srgbClr val="5F5F5F"/>
                </a:solidFill>
                <a:effectLst/>
                <a:uLnTx/>
                <a:uFillTx/>
                <a:latin typeface="Calibri" panose="020F0502020204030204"/>
                <a:ea typeface="+mn-ea"/>
                <a:cs typeface="+mn-cs"/>
              </a:rPr>
              <a:t>ist ein Katalysator für den Transformationsprozess</a:t>
            </a:r>
            <a:br>
              <a:rPr kumimoji="0" lang="de-DE" sz="1867" b="1" i="0" u="none" strike="noStrike" kern="1200" cap="none" spc="0" normalizeH="0" baseline="0" noProof="0" dirty="0">
                <a:ln>
                  <a:noFill/>
                </a:ln>
                <a:solidFill>
                  <a:srgbClr val="5F5F5F"/>
                </a:solidFill>
                <a:effectLst/>
                <a:uLnTx/>
                <a:uFillTx/>
                <a:latin typeface="Calibri" panose="020F0502020204030204"/>
                <a:ea typeface="+mn-ea"/>
                <a:cs typeface="+mn-cs"/>
              </a:rPr>
            </a:br>
            <a:r>
              <a:rPr kumimoji="0" lang="de-DE" sz="1867" b="1" i="0" u="none" strike="noStrike" kern="1200" cap="none" spc="0" normalizeH="0" baseline="0" noProof="0" dirty="0">
                <a:ln>
                  <a:noFill/>
                </a:ln>
                <a:solidFill>
                  <a:srgbClr val="5F5F5F"/>
                </a:solidFill>
                <a:effectLst/>
                <a:uLnTx/>
                <a:uFillTx/>
                <a:latin typeface="Calibri" panose="020F0502020204030204"/>
                <a:ea typeface="+mn-ea"/>
                <a:cs typeface="+mn-cs"/>
              </a:rPr>
              <a:t>grün / wie digital</a:t>
            </a:r>
          </a:p>
          <a:p>
            <a:pPr marL="239994" marR="0" lvl="0" indent="-239994" algn="l" defTabSz="1219170" rtl="0" eaLnBrk="1" fontAlgn="auto" latinLnBrk="0" hangingPunct="1">
              <a:lnSpc>
                <a:spcPct val="100000"/>
              </a:lnSpc>
              <a:spcBef>
                <a:spcPts val="400"/>
              </a:spcBef>
              <a:spcAft>
                <a:spcPts val="0"/>
              </a:spcAft>
              <a:buClr>
                <a:srgbClr val="5F5F5F"/>
              </a:buClr>
              <a:buSzTx/>
              <a:buFont typeface="Wingdings" panose="05000000000000000000" pitchFamily="2" charset="2"/>
              <a:buChar char="Ø"/>
              <a:tabLst/>
              <a:defRPr/>
            </a:pPr>
            <a:r>
              <a:rPr kumimoji="0" lang="de-DE" sz="1867" b="1" i="0" u="none" strike="noStrike" kern="1200" cap="none" spc="0" normalizeH="0" baseline="0" noProof="0" dirty="0">
                <a:ln>
                  <a:noFill/>
                </a:ln>
                <a:solidFill>
                  <a:srgbClr val="5F5F5F"/>
                </a:solidFill>
                <a:effectLst/>
                <a:uLnTx/>
                <a:uFillTx/>
                <a:latin typeface="Calibri" panose="020F0502020204030204"/>
                <a:ea typeface="+mn-ea"/>
                <a:cs typeface="+mn-cs"/>
              </a:rPr>
              <a:t>ist selber ein Normungsobjekt</a:t>
            </a:r>
          </a:p>
          <a:p>
            <a:pPr marL="239994" marR="0" lvl="0" indent="-239994" algn="l" defTabSz="1219170" rtl="0" eaLnBrk="1" fontAlgn="auto" latinLnBrk="0" hangingPunct="1">
              <a:lnSpc>
                <a:spcPct val="100000"/>
              </a:lnSpc>
              <a:spcBef>
                <a:spcPts val="400"/>
              </a:spcBef>
              <a:spcAft>
                <a:spcPts val="0"/>
              </a:spcAft>
              <a:buClr>
                <a:srgbClr val="5F5F5F"/>
              </a:buClr>
              <a:buSzTx/>
              <a:buFont typeface="Wingdings" panose="05000000000000000000" pitchFamily="2" charset="2"/>
              <a:buChar char="Ø"/>
              <a:tabLst/>
              <a:defRPr/>
            </a:pPr>
            <a:r>
              <a:rPr lang="de-DE" sz="1867" b="1" dirty="0">
                <a:solidFill>
                  <a:srgbClr val="5F5F5F"/>
                </a:solidFill>
                <a:latin typeface="Calibri" panose="020F0502020204030204"/>
              </a:rPr>
              <a:t>bringt unterschiedlichste Normungsbereiche zusammen</a:t>
            </a:r>
          </a:p>
          <a:p>
            <a:pPr marL="239994" marR="0" lvl="0" indent="-239994" algn="l" defTabSz="1219170" rtl="0" eaLnBrk="1" fontAlgn="auto" latinLnBrk="0" hangingPunct="1">
              <a:lnSpc>
                <a:spcPct val="100000"/>
              </a:lnSpc>
              <a:spcBef>
                <a:spcPts val="400"/>
              </a:spcBef>
              <a:spcAft>
                <a:spcPts val="0"/>
              </a:spcAft>
              <a:buClr>
                <a:srgbClr val="5F5F5F"/>
              </a:buClr>
              <a:buSzTx/>
              <a:buFont typeface="Wingdings" panose="05000000000000000000" pitchFamily="2" charset="2"/>
              <a:buChar char="Ø"/>
              <a:tabLst/>
              <a:defRPr/>
            </a:pPr>
            <a:r>
              <a:rPr lang="de-DE" sz="1867" b="1" dirty="0">
                <a:solidFill>
                  <a:srgbClr val="5F5F5F"/>
                </a:solidFill>
                <a:latin typeface="Calibri" panose="020F0502020204030204"/>
              </a:rPr>
              <a:t>verlangt Digital / Data </a:t>
            </a:r>
            <a:r>
              <a:rPr lang="de-DE" sz="1867" b="1" dirty="0" err="1">
                <a:solidFill>
                  <a:srgbClr val="5F5F5F"/>
                </a:solidFill>
                <a:latin typeface="Calibri" panose="020F0502020204030204"/>
              </a:rPr>
              <a:t>Ecosysteme</a:t>
            </a:r>
            <a:r>
              <a:rPr lang="de-DE" sz="1867" b="1" dirty="0">
                <a:solidFill>
                  <a:srgbClr val="5F5F5F"/>
                </a:solidFill>
                <a:latin typeface="Calibri" panose="020F0502020204030204"/>
              </a:rPr>
              <a:t> rund um die Welt</a:t>
            </a:r>
          </a:p>
          <a:p>
            <a:pPr marL="239994" marR="0" lvl="0" indent="-239994" algn="l" defTabSz="1219170" rtl="0" eaLnBrk="1" fontAlgn="auto" latinLnBrk="0" hangingPunct="1">
              <a:lnSpc>
                <a:spcPct val="100000"/>
              </a:lnSpc>
              <a:spcBef>
                <a:spcPts val="400"/>
              </a:spcBef>
              <a:spcAft>
                <a:spcPts val="0"/>
              </a:spcAft>
              <a:buClr>
                <a:srgbClr val="5F5F5F"/>
              </a:buClr>
              <a:buSzTx/>
              <a:buFont typeface="Wingdings" panose="05000000000000000000" pitchFamily="2" charset="2"/>
              <a:buChar char="Ø"/>
              <a:tabLst/>
              <a:defRPr/>
            </a:pPr>
            <a:r>
              <a:rPr lang="de-DE" sz="1867" b="1" dirty="0">
                <a:solidFill>
                  <a:srgbClr val="5F5F5F"/>
                </a:solidFill>
                <a:latin typeface="Calibri" panose="020F0502020204030204"/>
              </a:rPr>
              <a:t>verlangt eine digitale QI um eine Daten qualitätsgesichert digital liefern zu können </a:t>
            </a:r>
          </a:p>
          <a:p>
            <a:pPr marL="239994" marR="0" lvl="0" indent="-239994" algn="l" defTabSz="1219170" rtl="0" eaLnBrk="1" fontAlgn="auto" latinLnBrk="0" hangingPunct="1">
              <a:lnSpc>
                <a:spcPct val="100000"/>
              </a:lnSpc>
              <a:spcBef>
                <a:spcPts val="400"/>
              </a:spcBef>
              <a:spcAft>
                <a:spcPts val="0"/>
              </a:spcAft>
              <a:buClr>
                <a:srgbClr val="5F5F5F"/>
              </a:buClr>
              <a:buSzTx/>
              <a:buFont typeface="Wingdings" panose="05000000000000000000" pitchFamily="2" charset="2"/>
              <a:buChar char="Ø"/>
              <a:tabLst/>
              <a:defRPr/>
            </a:pPr>
            <a:r>
              <a:rPr lang="de-DE" sz="1867" b="1" dirty="0">
                <a:solidFill>
                  <a:srgbClr val="5F5F5F"/>
                </a:solidFill>
                <a:latin typeface="Calibri" panose="020F0502020204030204"/>
              </a:rPr>
              <a:t>verlangt die Transformation der Normen</a:t>
            </a:r>
          </a:p>
          <a:p>
            <a:pPr marL="239994" marR="0" lvl="0" indent="-239994" algn="l" defTabSz="1219170" rtl="0" eaLnBrk="1" fontAlgn="auto" latinLnBrk="0" hangingPunct="1">
              <a:lnSpc>
                <a:spcPct val="100000"/>
              </a:lnSpc>
              <a:spcBef>
                <a:spcPts val="400"/>
              </a:spcBef>
              <a:spcAft>
                <a:spcPts val="0"/>
              </a:spcAft>
              <a:buClr>
                <a:srgbClr val="5F5F5F"/>
              </a:buClr>
              <a:buSzTx/>
              <a:buFont typeface="Wingdings" panose="05000000000000000000" pitchFamily="2" charset="2"/>
              <a:buChar char="Ø"/>
              <a:tabLst/>
              <a:defRPr/>
            </a:pPr>
            <a:r>
              <a:rPr lang="de-DE" sz="1867" b="1" dirty="0">
                <a:solidFill>
                  <a:srgbClr val="5F5F5F"/>
                </a:solidFill>
                <a:latin typeface="Calibri" panose="020F0502020204030204"/>
              </a:rPr>
              <a:t>ist Nukleus und Referenzpunkt für Normen</a:t>
            </a:r>
            <a:br>
              <a:rPr lang="de-DE" sz="1867" b="1" dirty="0">
                <a:solidFill>
                  <a:srgbClr val="5F5F5F"/>
                </a:solidFill>
                <a:latin typeface="Calibri" panose="020F0502020204030204"/>
              </a:rPr>
            </a:br>
            <a:r>
              <a:rPr lang="de-DE" sz="1867" b="1" dirty="0">
                <a:solidFill>
                  <a:srgbClr val="5F5F5F"/>
                </a:solidFill>
                <a:latin typeface="Calibri" panose="020F0502020204030204"/>
              </a:rPr>
              <a:t>(vielleicht sogar bei Finanzierung)</a:t>
            </a:r>
          </a:p>
          <a:p>
            <a:pPr marL="239994" marR="0" lvl="0" indent="-239994" algn="l" defTabSz="1219170" rtl="0" eaLnBrk="1" fontAlgn="auto" latinLnBrk="0" hangingPunct="1">
              <a:lnSpc>
                <a:spcPct val="100000"/>
              </a:lnSpc>
              <a:spcBef>
                <a:spcPts val="400"/>
              </a:spcBef>
              <a:spcAft>
                <a:spcPts val="0"/>
              </a:spcAft>
              <a:buClr>
                <a:srgbClr val="5F5F5F"/>
              </a:buClr>
              <a:buSzTx/>
              <a:buFont typeface="Wingdings" panose="05000000000000000000" pitchFamily="2" charset="2"/>
              <a:buChar char="Ø"/>
              <a:tabLst/>
              <a:defRPr/>
            </a:pPr>
            <a:endParaRPr lang="de-DE" sz="1867" b="1" dirty="0">
              <a:solidFill>
                <a:srgbClr val="5F5F5F"/>
              </a:solidFill>
              <a:latin typeface="Calibri" panose="020F0502020204030204"/>
            </a:endParaRPr>
          </a:p>
          <a:p>
            <a:pPr marL="239994" marR="0" lvl="0" indent="-239994" algn="l" defTabSz="1219170" rtl="0" eaLnBrk="1" fontAlgn="auto" latinLnBrk="0" hangingPunct="1">
              <a:lnSpc>
                <a:spcPct val="100000"/>
              </a:lnSpc>
              <a:spcBef>
                <a:spcPts val="400"/>
              </a:spcBef>
              <a:spcAft>
                <a:spcPts val="0"/>
              </a:spcAft>
              <a:buClr>
                <a:srgbClr val="5F5F5F"/>
              </a:buClr>
              <a:buSzTx/>
              <a:buFont typeface="Wingdings" panose="05000000000000000000" pitchFamily="2" charset="2"/>
              <a:buChar char="Ø"/>
              <a:tabLst/>
              <a:defRPr/>
            </a:pPr>
            <a:r>
              <a:rPr lang="de-DE" sz="1867" b="1" dirty="0">
                <a:solidFill>
                  <a:srgbClr val="5F5F5F"/>
                </a:solidFill>
                <a:latin typeface="Calibri" panose="020F0502020204030204"/>
              </a:rPr>
              <a:t>… mehr als ein </a:t>
            </a:r>
            <a:r>
              <a:rPr lang="de-DE" sz="1867" b="1" dirty="0" err="1">
                <a:solidFill>
                  <a:srgbClr val="5F5F5F"/>
                </a:solidFill>
                <a:latin typeface="Calibri" panose="020F0502020204030204"/>
              </a:rPr>
              <a:t>Gamechanger</a:t>
            </a:r>
            <a:endParaRPr lang="de-DE" sz="1867" b="1" dirty="0">
              <a:solidFill>
                <a:srgbClr val="5F5F5F"/>
              </a:solidFill>
              <a:latin typeface="Calibri" panose="020F0502020204030204"/>
            </a:endParaRPr>
          </a:p>
          <a:p>
            <a:pPr marL="239994" marR="0" lvl="0" indent="-239994" algn="l" defTabSz="1219170" rtl="0" eaLnBrk="1" fontAlgn="auto" latinLnBrk="0" hangingPunct="1">
              <a:lnSpc>
                <a:spcPct val="100000"/>
              </a:lnSpc>
              <a:spcBef>
                <a:spcPts val="400"/>
              </a:spcBef>
              <a:spcAft>
                <a:spcPts val="0"/>
              </a:spcAft>
              <a:buClr>
                <a:srgbClr val="5F5F5F"/>
              </a:buClr>
              <a:buSzTx/>
              <a:buFont typeface="Wingdings" panose="05000000000000000000" pitchFamily="2" charset="2"/>
              <a:buChar char="Ø"/>
              <a:tabLst/>
              <a:defRPr/>
            </a:pPr>
            <a:endParaRPr lang="de-DE" sz="1867" b="1" dirty="0">
              <a:solidFill>
                <a:srgbClr val="5F5F5F"/>
              </a:solidFill>
              <a:latin typeface="Calibri" panose="020F0502020204030204"/>
            </a:endParaRPr>
          </a:p>
          <a:p>
            <a:pPr marL="239994" marR="0" lvl="0" indent="-239994" algn="l" defTabSz="1219170" rtl="0" eaLnBrk="1" fontAlgn="auto" latinLnBrk="0" hangingPunct="1">
              <a:lnSpc>
                <a:spcPct val="100000"/>
              </a:lnSpc>
              <a:spcBef>
                <a:spcPts val="400"/>
              </a:spcBef>
              <a:spcAft>
                <a:spcPts val="0"/>
              </a:spcAft>
              <a:buClr>
                <a:srgbClr val="5F5F5F"/>
              </a:buClr>
              <a:buSzTx/>
              <a:buFont typeface="Wingdings" panose="05000000000000000000" pitchFamily="2" charset="2"/>
              <a:buChar char="Ø"/>
              <a:tabLst/>
              <a:defRPr/>
            </a:pPr>
            <a:endParaRPr lang="de-DE" sz="1867" b="1" dirty="0">
              <a:solidFill>
                <a:srgbClr val="5F5F5F"/>
              </a:solidFill>
              <a:latin typeface="Calibri" panose="020F0502020204030204"/>
            </a:endParaRPr>
          </a:p>
          <a:p>
            <a:pPr marL="239994" marR="0" lvl="0" indent="-239994" algn="l" defTabSz="1219170" rtl="0" eaLnBrk="1" fontAlgn="auto" latinLnBrk="0" hangingPunct="1">
              <a:lnSpc>
                <a:spcPct val="100000"/>
              </a:lnSpc>
              <a:spcBef>
                <a:spcPts val="400"/>
              </a:spcBef>
              <a:spcAft>
                <a:spcPts val="0"/>
              </a:spcAft>
              <a:buClr>
                <a:srgbClr val="5F5F5F"/>
              </a:buClr>
              <a:buSzTx/>
              <a:buFont typeface="Wingdings" panose="05000000000000000000" pitchFamily="2" charset="2"/>
              <a:buChar char="Ø"/>
              <a:tabLst/>
              <a:defRPr/>
            </a:pPr>
            <a:endParaRPr lang="de-DE" sz="1867" b="1" dirty="0">
              <a:solidFill>
                <a:srgbClr val="5F5F5F"/>
              </a:solidFill>
              <a:latin typeface="Calibri" panose="020F0502020204030204"/>
            </a:endParaRPr>
          </a:p>
          <a:p>
            <a:pPr marL="239994" marR="0" lvl="0" indent="-239994" algn="l" defTabSz="1219170" rtl="0" eaLnBrk="1" fontAlgn="auto" latinLnBrk="0" hangingPunct="1">
              <a:lnSpc>
                <a:spcPct val="100000"/>
              </a:lnSpc>
              <a:spcBef>
                <a:spcPts val="400"/>
              </a:spcBef>
              <a:spcAft>
                <a:spcPts val="0"/>
              </a:spcAft>
              <a:buClr>
                <a:srgbClr val="5F5F5F"/>
              </a:buClr>
              <a:buSzTx/>
              <a:buFont typeface="Wingdings" panose="05000000000000000000" pitchFamily="2" charset="2"/>
              <a:buChar char="Ø"/>
              <a:tabLst/>
              <a:defRPr/>
            </a:pPr>
            <a:endParaRPr lang="de-DE" sz="1867" b="1" dirty="0">
              <a:solidFill>
                <a:srgbClr val="5F5F5F"/>
              </a:solidFill>
              <a:latin typeface="Calibri" panose="020F0502020204030204"/>
            </a:endParaRPr>
          </a:p>
          <a:p>
            <a:pPr marL="239994" marR="0" lvl="0" indent="-239994" algn="l" defTabSz="1219170" rtl="0" eaLnBrk="1" fontAlgn="auto" latinLnBrk="0" hangingPunct="1">
              <a:lnSpc>
                <a:spcPct val="100000"/>
              </a:lnSpc>
              <a:spcBef>
                <a:spcPts val="400"/>
              </a:spcBef>
              <a:spcAft>
                <a:spcPts val="0"/>
              </a:spcAft>
              <a:buClr>
                <a:srgbClr val="5F5F5F"/>
              </a:buClr>
              <a:buSzTx/>
              <a:buFont typeface="Wingdings" panose="05000000000000000000" pitchFamily="2" charset="2"/>
              <a:buChar char="Ø"/>
              <a:tabLst/>
              <a:defRPr/>
            </a:pPr>
            <a:endParaRPr lang="de-DE" sz="1867" b="1" dirty="0">
              <a:solidFill>
                <a:srgbClr val="5F5F5F"/>
              </a:solidFill>
              <a:latin typeface="Calibri" panose="020F0502020204030204"/>
            </a:endParaRPr>
          </a:p>
          <a:p>
            <a:pPr marL="239994" marR="0" lvl="0" indent="-239994" algn="l" defTabSz="1219170" rtl="0" eaLnBrk="1" fontAlgn="auto" latinLnBrk="0" hangingPunct="1">
              <a:lnSpc>
                <a:spcPct val="100000"/>
              </a:lnSpc>
              <a:spcBef>
                <a:spcPts val="400"/>
              </a:spcBef>
              <a:spcAft>
                <a:spcPts val="0"/>
              </a:spcAft>
              <a:buClr>
                <a:srgbClr val="5F5F5F"/>
              </a:buClr>
              <a:buSzTx/>
              <a:buFont typeface="Wingdings" panose="05000000000000000000" pitchFamily="2" charset="2"/>
              <a:buChar char="Ø"/>
              <a:tabLst/>
              <a:defRPr/>
            </a:pPr>
            <a:endParaRPr kumimoji="0" lang="de-DE" sz="1867" b="1" i="0" u="none" strike="noStrike" kern="1200" cap="none" spc="0" normalizeH="0" baseline="0" noProof="0" dirty="0">
              <a:ln>
                <a:noFill/>
              </a:ln>
              <a:solidFill>
                <a:srgbClr val="5F5F5F"/>
              </a:solidFill>
              <a:effectLst/>
              <a:uLnTx/>
              <a:uFillTx/>
              <a:latin typeface="Calibri" panose="020F0502020204030204"/>
              <a:ea typeface="+mn-ea"/>
              <a:cs typeface="+mn-cs"/>
            </a:endParaRPr>
          </a:p>
          <a:p>
            <a:pPr marL="239994" marR="0" lvl="0" indent="-239994" algn="l" defTabSz="1219170" rtl="0" eaLnBrk="1" fontAlgn="auto" latinLnBrk="0" hangingPunct="1">
              <a:lnSpc>
                <a:spcPct val="100000"/>
              </a:lnSpc>
              <a:spcBef>
                <a:spcPts val="400"/>
              </a:spcBef>
              <a:spcAft>
                <a:spcPts val="0"/>
              </a:spcAft>
              <a:buClr>
                <a:srgbClr val="5F5F5F"/>
              </a:buClr>
              <a:buSzTx/>
              <a:buFont typeface="Wingdings" panose="05000000000000000000" pitchFamily="2" charset="2"/>
              <a:buChar char="Ø"/>
              <a:tabLst/>
              <a:defRPr/>
            </a:pPr>
            <a:endParaRPr kumimoji="0" lang="de-DE" sz="1867" b="1" i="0" u="none" strike="noStrike" kern="1200" cap="none" spc="0" normalizeH="0" baseline="0" noProof="0" dirty="0">
              <a:ln>
                <a:noFill/>
              </a:ln>
              <a:solidFill>
                <a:srgbClr val="5F5F5F"/>
              </a:solidFill>
              <a:effectLst/>
              <a:uLnTx/>
              <a:uFillTx/>
              <a:latin typeface="Calibri" panose="020F0502020204030204"/>
              <a:ea typeface="+mn-ea"/>
              <a:cs typeface="+mn-cs"/>
            </a:endParaRPr>
          </a:p>
          <a:p>
            <a:pPr marL="239994" marR="0" lvl="0" indent="-239994" algn="l" defTabSz="1219170" rtl="0" eaLnBrk="1" fontAlgn="auto" latinLnBrk="0" hangingPunct="1">
              <a:lnSpc>
                <a:spcPct val="100000"/>
              </a:lnSpc>
              <a:spcBef>
                <a:spcPts val="400"/>
              </a:spcBef>
              <a:spcAft>
                <a:spcPts val="0"/>
              </a:spcAft>
              <a:buClr>
                <a:srgbClr val="5F5F5F"/>
              </a:buClr>
              <a:buSzTx/>
              <a:buFont typeface="Wingdings" panose="05000000000000000000" pitchFamily="2" charset="2"/>
              <a:buChar char="Ø"/>
              <a:tabLst/>
              <a:defRPr/>
            </a:pPr>
            <a:endParaRPr kumimoji="0" lang="de-DE" sz="1867" b="1" i="0" u="none" strike="noStrike" kern="1200" cap="none" spc="0" normalizeH="0" baseline="0" noProof="0" dirty="0">
              <a:ln>
                <a:noFill/>
              </a:ln>
              <a:solidFill>
                <a:srgbClr val="5F5F5F"/>
              </a:solidFill>
              <a:effectLst/>
              <a:uLnTx/>
              <a:uFillTx/>
              <a:latin typeface="Calibri" panose="020F0502020204030204"/>
              <a:ea typeface="+mn-ea"/>
              <a:cs typeface="+mn-cs"/>
            </a:endParaRPr>
          </a:p>
          <a:p>
            <a:pPr marL="239994" marR="0" lvl="0" indent="-239994" algn="l" defTabSz="1219170" rtl="0" eaLnBrk="1" fontAlgn="auto" latinLnBrk="0" hangingPunct="1">
              <a:lnSpc>
                <a:spcPct val="100000"/>
              </a:lnSpc>
              <a:spcBef>
                <a:spcPts val="400"/>
              </a:spcBef>
              <a:spcAft>
                <a:spcPts val="0"/>
              </a:spcAft>
              <a:buClr>
                <a:srgbClr val="5F5F5F"/>
              </a:buClr>
              <a:buSzTx/>
              <a:buFont typeface="Wingdings" panose="05000000000000000000" pitchFamily="2" charset="2"/>
              <a:buChar char="Ø"/>
              <a:tabLst/>
              <a:defRPr/>
            </a:pPr>
            <a:endParaRPr kumimoji="0" lang="de-DE" sz="1867" b="1" i="0" u="none" strike="noStrike" kern="1200" cap="none" spc="0" normalizeH="0" baseline="0" noProof="0" dirty="0">
              <a:ln>
                <a:noFill/>
              </a:ln>
              <a:solidFill>
                <a:srgbClr val="5F5F5F"/>
              </a:solidFill>
              <a:effectLst/>
              <a:uLnTx/>
              <a:uFillTx/>
              <a:latin typeface="Calibri" panose="020F0502020204030204"/>
              <a:ea typeface="+mn-ea"/>
              <a:cs typeface="+mn-cs"/>
            </a:endParaRPr>
          </a:p>
          <a:p>
            <a:pPr marL="239994" marR="0" lvl="0" indent="-239994" algn="l" defTabSz="1219170" rtl="0" eaLnBrk="1" fontAlgn="auto" latinLnBrk="0" hangingPunct="1">
              <a:lnSpc>
                <a:spcPct val="100000"/>
              </a:lnSpc>
              <a:spcBef>
                <a:spcPts val="400"/>
              </a:spcBef>
              <a:spcAft>
                <a:spcPts val="0"/>
              </a:spcAft>
              <a:buClr>
                <a:srgbClr val="5F5F5F"/>
              </a:buClr>
              <a:buSzTx/>
              <a:buFont typeface="Wingdings" panose="05000000000000000000" pitchFamily="2" charset="2"/>
              <a:buChar char="Ø"/>
              <a:tabLst/>
              <a:defRPr/>
            </a:pPr>
            <a:endParaRPr kumimoji="0" lang="de-DE" sz="1867" b="0" i="1" u="none" strike="noStrike" kern="1200" cap="none" spc="0" normalizeH="0" baseline="0" noProof="0" dirty="0">
              <a:ln>
                <a:noFill/>
              </a:ln>
              <a:solidFill>
                <a:srgbClr val="5F5F5F"/>
              </a:solidFill>
              <a:effectLst/>
              <a:uLnTx/>
              <a:uFillTx/>
              <a:latin typeface="Calibri" panose="020F0502020204030204"/>
              <a:ea typeface="+mn-ea"/>
              <a:cs typeface="+mn-cs"/>
            </a:endParaRPr>
          </a:p>
          <a:p>
            <a:pPr marL="239994" marR="0" lvl="0" indent="-239994" algn="l" defTabSz="1219170" rtl="0" eaLnBrk="1" fontAlgn="auto" latinLnBrk="0" hangingPunct="1">
              <a:lnSpc>
                <a:spcPct val="100000"/>
              </a:lnSpc>
              <a:spcBef>
                <a:spcPts val="400"/>
              </a:spcBef>
              <a:spcAft>
                <a:spcPts val="0"/>
              </a:spcAft>
              <a:buClr>
                <a:srgbClr val="5F5F5F"/>
              </a:buClr>
              <a:buSzTx/>
              <a:buFont typeface="Wingdings" panose="05000000000000000000" pitchFamily="2" charset="2"/>
              <a:buChar char="Ø"/>
              <a:tabLst/>
              <a:defRPr/>
            </a:pPr>
            <a:endParaRPr kumimoji="0" lang="de-DE" sz="1867" b="0" i="1" u="none" strike="noStrike" kern="1200" cap="none" spc="0" normalizeH="0" baseline="0" noProof="0" dirty="0">
              <a:ln>
                <a:noFill/>
              </a:ln>
              <a:solidFill>
                <a:srgbClr val="5F5F5F"/>
              </a:solidFill>
              <a:effectLst/>
              <a:uLnTx/>
              <a:uFillTx/>
              <a:latin typeface="Calibri" panose="020F0502020204030204"/>
              <a:ea typeface="+mn-ea"/>
              <a:cs typeface="+mn-cs"/>
            </a:endParaRPr>
          </a:p>
          <a:p>
            <a:pPr marL="239994" marR="0" lvl="0" indent="-239994" algn="l" defTabSz="1219170" rtl="0" eaLnBrk="1" fontAlgn="auto" latinLnBrk="0" hangingPunct="1">
              <a:lnSpc>
                <a:spcPct val="100000"/>
              </a:lnSpc>
              <a:spcBef>
                <a:spcPts val="400"/>
              </a:spcBef>
              <a:spcAft>
                <a:spcPts val="0"/>
              </a:spcAft>
              <a:buClr>
                <a:srgbClr val="5F5F5F"/>
              </a:buClr>
              <a:buSzTx/>
              <a:buFont typeface="Wingdings" panose="05000000000000000000" pitchFamily="2" charset="2"/>
              <a:buChar char="§"/>
              <a:tabLst/>
              <a:defRPr/>
            </a:pPr>
            <a:endParaRPr kumimoji="0" lang="de-DE" sz="2133" b="1"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sp>
        <p:nvSpPr>
          <p:cNvPr id="24" name="Titel 2"/>
          <p:cNvSpPr>
            <a:spLocks noGrp="1"/>
          </p:cNvSpPr>
          <p:nvPr>
            <p:ph type="title"/>
          </p:nvPr>
        </p:nvSpPr>
        <p:spPr>
          <a:xfrm>
            <a:off x="402168" y="209866"/>
            <a:ext cx="11403496" cy="1102783"/>
          </a:xfrm>
        </p:spPr>
        <p:txBody>
          <a:bodyPr/>
          <a:lstStyle/>
          <a:p>
            <a:r>
              <a:rPr lang="de-DE" dirty="0"/>
              <a:t>Bedeutung des DPP für die Normung</a:t>
            </a:r>
          </a:p>
        </p:txBody>
      </p:sp>
      <p:sp>
        <p:nvSpPr>
          <p:cNvPr id="6" name="Foliennummernplatzhalter 4">
            <a:extLst>
              <a:ext uri="{FF2B5EF4-FFF2-40B4-BE49-F238E27FC236}">
                <a16:creationId xmlns:a16="http://schemas.microsoft.com/office/drawing/2014/main" id="{19A2F7C2-7734-474F-B58D-F20C9DFAE46A}"/>
              </a:ext>
            </a:extLst>
          </p:cNvPr>
          <p:cNvSpPr txBox="1">
            <a:spLocks/>
          </p:cNvSpPr>
          <p:nvPr/>
        </p:nvSpPr>
        <p:spPr>
          <a:xfrm>
            <a:off x="8610600" y="6405331"/>
            <a:ext cx="2743200" cy="365125"/>
          </a:xfrm>
          <a:prstGeom prst="rect">
            <a:avLst/>
          </a:prstGeom>
        </p:spPr>
        <p:txBody>
          <a:bodyPr/>
          <a:lstStyle>
            <a:defPPr>
              <a:defRPr lang="de-DE"/>
            </a:defPPr>
            <a:lvl1pPr marL="0" algn="l" defTabSz="914296" rtl="0" eaLnBrk="1" latinLnBrk="0" hangingPunct="1">
              <a:defRPr sz="1800" kern="1200">
                <a:solidFill>
                  <a:schemeClr val="tx1"/>
                </a:solidFill>
                <a:latin typeface="+mn-lt"/>
                <a:ea typeface="+mn-ea"/>
                <a:cs typeface="+mn-cs"/>
              </a:defRPr>
            </a:lvl1pPr>
            <a:lvl2pPr marL="457148" algn="l" defTabSz="914296" rtl="0" eaLnBrk="1" latinLnBrk="0" hangingPunct="1">
              <a:defRPr sz="1800" kern="1200">
                <a:solidFill>
                  <a:schemeClr val="tx1"/>
                </a:solidFill>
                <a:latin typeface="+mn-lt"/>
                <a:ea typeface="+mn-ea"/>
                <a:cs typeface="+mn-cs"/>
              </a:defRPr>
            </a:lvl2pPr>
            <a:lvl3pPr marL="914296" algn="l" defTabSz="914296" rtl="0" eaLnBrk="1" latinLnBrk="0" hangingPunct="1">
              <a:defRPr sz="1800" kern="1200">
                <a:solidFill>
                  <a:schemeClr val="tx1"/>
                </a:solidFill>
                <a:latin typeface="+mn-lt"/>
                <a:ea typeface="+mn-ea"/>
                <a:cs typeface="+mn-cs"/>
              </a:defRPr>
            </a:lvl3pPr>
            <a:lvl4pPr marL="1371444" algn="l" defTabSz="914296" rtl="0" eaLnBrk="1" latinLnBrk="0" hangingPunct="1">
              <a:defRPr sz="1800" kern="1200">
                <a:solidFill>
                  <a:schemeClr val="tx1"/>
                </a:solidFill>
                <a:latin typeface="+mn-lt"/>
                <a:ea typeface="+mn-ea"/>
                <a:cs typeface="+mn-cs"/>
              </a:defRPr>
            </a:lvl4pPr>
            <a:lvl5pPr marL="1828592" algn="l" defTabSz="914296" rtl="0" eaLnBrk="1" latinLnBrk="0" hangingPunct="1">
              <a:defRPr sz="1800" kern="1200">
                <a:solidFill>
                  <a:schemeClr val="tx1"/>
                </a:solidFill>
                <a:latin typeface="+mn-lt"/>
                <a:ea typeface="+mn-ea"/>
                <a:cs typeface="+mn-cs"/>
              </a:defRPr>
            </a:lvl5pPr>
            <a:lvl6pPr marL="2285740" algn="l" defTabSz="914296" rtl="0" eaLnBrk="1" latinLnBrk="0" hangingPunct="1">
              <a:defRPr sz="1800" kern="1200">
                <a:solidFill>
                  <a:schemeClr val="tx1"/>
                </a:solidFill>
                <a:latin typeface="+mn-lt"/>
                <a:ea typeface="+mn-ea"/>
                <a:cs typeface="+mn-cs"/>
              </a:defRPr>
            </a:lvl6pPr>
            <a:lvl7pPr marL="2742888" algn="l" defTabSz="914296" rtl="0" eaLnBrk="1" latinLnBrk="0" hangingPunct="1">
              <a:defRPr sz="1800" kern="1200">
                <a:solidFill>
                  <a:schemeClr val="tx1"/>
                </a:solidFill>
                <a:latin typeface="+mn-lt"/>
                <a:ea typeface="+mn-ea"/>
                <a:cs typeface="+mn-cs"/>
              </a:defRPr>
            </a:lvl7pPr>
            <a:lvl8pPr marL="3200036" algn="l" defTabSz="914296" rtl="0" eaLnBrk="1" latinLnBrk="0" hangingPunct="1">
              <a:defRPr sz="1800" kern="1200">
                <a:solidFill>
                  <a:schemeClr val="tx1"/>
                </a:solidFill>
                <a:latin typeface="+mn-lt"/>
                <a:ea typeface="+mn-ea"/>
                <a:cs typeface="+mn-cs"/>
              </a:defRPr>
            </a:lvl8pPr>
            <a:lvl9pPr marL="3657184" algn="l" defTabSz="914296" rtl="0" eaLnBrk="1" latinLnBrk="0" hangingPunct="1">
              <a:defRPr sz="1800" kern="1200">
                <a:solidFill>
                  <a:schemeClr val="tx1"/>
                </a:solidFill>
                <a:latin typeface="+mn-lt"/>
                <a:ea typeface="+mn-ea"/>
                <a:cs typeface="+mn-cs"/>
              </a:defRPr>
            </a:lvl9pPr>
          </a:lstStyle>
          <a:p>
            <a:pPr marL="0" marR="0" lvl="0" indent="0" algn="r" defTabSz="1219170" rtl="0" eaLnBrk="1" fontAlgn="auto" latinLnBrk="0" hangingPunct="1">
              <a:lnSpc>
                <a:spcPct val="100000"/>
              </a:lnSpc>
              <a:spcBef>
                <a:spcPts val="0"/>
              </a:spcBef>
              <a:spcAft>
                <a:spcPts val="0"/>
              </a:spcAft>
              <a:buClrTx/>
              <a:buSzTx/>
              <a:buFontTx/>
              <a:buNone/>
              <a:tabLst/>
              <a:defRPr/>
            </a:pPr>
            <a:fld id="{8B252499-9B54-4877-82BC-0DBF69578AC1}" type="slidenum">
              <a:rPr kumimoji="0" lang="en-US" sz="933" b="0" i="0" u="none" strike="noStrike" kern="1200" cap="none" spc="0" normalizeH="0" baseline="0" noProof="0">
                <a:ln>
                  <a:noFill/>
                </a:ln>
                <a:solidFill>
                  <a:srgbClr val="5F5F5F"/>
                </a:solidFill>
                <a:effectLst/>
                <a:uLnTx/>
                <a:uFillTx/>
                <a:latin typeface="Calibri" panose="020F0502020204030204"/>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67</a:t>
            </a:fld>
            <a:endParaRPr kumimoji="0" lang="en-US" sz="933" b="0" i="0" u="none" strike="noStrike" kern="1200" cap="none" spc="0" normalizeH="0" baseline="0" noProof="0" dirty="0">
              <a:ln>
                <a:noFill/>
              </a:ln>
              <a:solidFill>
                <a:srgbClr val="5F5F5F"/>
              </a:solidFill>
              <a:effectLst/>
              <a:uLnTx/>
              <a:uFillTx/>
              <a:latin typeface="Calibri" panose="020F0502020204030204"/>
              <a:ea typeface="+mn-ea"/>
              <a:cs typeface="+mn-cs"/>
            </a:endParaRPr>
          </a:p>
        </p:txBody>
      </p:sp>
      <p:pic>
        <p:nvPicPr>
          <p:cNvPr id="3" name="Grafik 2" descr="Ein Bild, das Text, Screenshot, Diagramm, Plan enthält.&#10;&#10;Automatisch generierte Beschreibung">
            <a:extLst>
              <a:ext uri="{FF2B5EF4-FFF2-40B4-BE49-F238E27FC236}">
                <a16:creationId xmlns:a16="http://schemas.microsoft.com/office/drawing/2014/main" id="{B3E2E05D-5D66-01A9-2531-92D8C35B6AA7}"/>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9180944" y="1386451"/>
            <a:ext cx="2814421" cy="1279465"/>
          </a:xfrm>
          <a:prstGeom prst="rect">
            <a:avLst/>
          </a:prstGeom>
          <a:ln w="12700">
            <a:solidFill>
              <a:schemeClr val="tx1"/>
            </a:solidFill>
          </a:ln>
        </p:spPr>
      </p:pic>
      <p:pic>
        <p:nvPicPr>
          <p:cNvPr id="2" name="Grafik 1" descr="Ein Bild, das Text, Diagramm, Screenshot, Schrift enthält.&#10;&#10;Automatisch generierte Beschreibung">
            <a:extLst>
              <a:ext uri="{FF2B5EF4-FFF2-40B4-BE49-F238E27FC236}">
                <a16:creationId xmlns:a16="http://schemas.microsoft.com/office/drawing/2014/main" id="{231CD6B4-0F85-7372-0C59-3EBABAFD8676}"/>
              </a:ext>
            </a:extLst>
          </p:cNvPr>
          <p:cNvPicPr>
            <a:picLocks noChangeAspect="1"/>
          </p:cNvPicPr>
          <p:nvPr/>
        </p:nvPicPr>
        <p:blipFill rotWithShape="1">
          <a:blip r:embed="rId5" cstate="screen">
            <a:extLst>
              <a:ext uri="{28A0092B-C50C-407E-A947-70E740481C1C}">
                <a14:useLocalDpi xmlns:a14="http://schemas.microsoft.com/office/drawing/2010/main" val="0"/>
              </a:ext>
            </a:extLst>
          </a:blip>
          <a:srcRect l="23921" t="16061" r="1666" b="17959"/>
          <a:stretch/>
        </p:blipFill>
        <p:spPr>
          <a:xfrm>
            <a:off x="6853383" y="383437"/>
            <a:ext cx="3030654" cy="1511387"/>
          </a:xfrm>
          <a:prstGeom prst="rect">
            <a:avLst/>
          </a:prstGeom>
          <a:ln w="12700">
            <a:solidFill>
              <a:schemeClr val="tx1"/>
            </a:solidFill>
          </a:ln>
        </p:spPr>
      </p:pic>
      <p:pic>
        <p:nvPicPr>
          <p:cNvPr id="7" name="Grafik 6">
            <a:extLst>
              <a:ext uri="{FF2B5EF4-FFF2-40B4-BE49-F238E27FC236}">
                <a16:creationId xmlns:a16="http://schemas.microsoft.com/office/drawing/2014/main" id="{FB6E9F00-631D-2B99-F6CC-98F16AC874B7}"/>
              </a:ext>
            </a:extLst>
          </p:cNvPr>
          <p:cNvPicPr>
            <a:picLocks noChangeAspect="1"/>
          </p:cNvPicPr>
          <p:nvPr/>
        </p:nvPicPr>
        <p:blipFill>
          <a:blip r:embed="rId6"/>
          <a:stretch>
            <a:fillRect/>
          </a:stretch>
        </p:blipFill>
        <p:spPr>
          <a:xfrm>
            <a:off x="5356633" y="4124738"/>
            <a:ext cx="2324558" cy="2349825"/>
          </a:xfrm>
          <a:prstGeom prst="rect">
            <a:avLst/>
          </a:prstGeom>
        </p:spPr>
      </p:pic>
      <p:sp>
        <p:nvSpPr>
          <p:cNvPr id="8" name="Inhaltsplatzhalter 7">
            <a:extLst>
              <a:ext uri="{FF2B5EF4-FFF2-40B4-BE49-F238E27FC236}">
                <a16:creationId xmlns:a16="http://schemas.microsoft.com/office/drawing/2014/main" id="{F097595F-2EB3-9621-2745-B09924A925EC}"/>
              </a:ext>
            </a:extLst>
          </p:cNvPr>
          <p:cNvSpPr txBox="1">
            <a:spLocks/>
          </p:cNvSpPr>
          <p:nvPr/>
        </p:nvSpPr>
        <p:spPr>
          <a:xfrm rot="16200000">
            <a:off x="5248463" y="4070511"/>
            <a:ext cx="2202140" cy="2605964"/>
          </a:xfrm>
          <a:prstGeom prst="rect">
            <a:avLst/>
          </a:prstGeom>
        </p:spPr>
        <p:txBody>
          <a:bodyPr/>
          <a:lstStyle>
            <a:lvl1pPr marL="180000" indent="-180000" algn="l" defTabSz="914400" rtl="0" eaLnBrk="1" latinLnBrk="0" hangingPunct="1">
              <a:spcBef>
                <a:spcPts val="600"/>
              </a:spcBef>
              <a:buClr>
                <a:schemeClr val="tx1"/>
              </a:buClr>
              <a:buFont typeface="Wingdings" panose="05000000000000000000" pitchFamily="2" charset="2"/>
              <a:buChar char="§"/>
              <a:defRPr sz="1400" kern="1200">
                <a:solidFill>
                  <a:schemeClr val="tx1"/>
                </a:solidFill>
                <a:latin typeface="+mn-lt"/>
                <a:ea typeface="+mn-ea"/>
                <a:cs typeface="+mn-cs"/>
              </a:defRPr>
            </a:lvl1pPr>
            <a:lvl2pPr marL="36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2pPr>
            <a:lvl3pPr marL="54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3pPr>
            <a:lvl4pPr marL="72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4pPr>
            <a:lvl5pPr marL="90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ts val="400"/>
              </a:spcBef>
              <a:spcAft>
                <a:spcPts val="0"/>
              </a:spcAft>
              <a:buClr>
                <a:srgbClr val="5F5F5F"/>
              </a:buClr>
              <a:buSzTx/>
              <a:buNone/>
              <a:tabLst/>
              <a:defRPr/>
            </a:pPr>
            <a:r>
              <a:rPr kumimoji="0" lang="de-DE" sz="1867" b="1" i="0" u="none" strike="noStrike" kern="1200" cap="none" spc="0" normalizeH="0" baseline="0" noProof="0" dirty="0">
                <a:ln>
                  <a:noFill/>
                </a:ln>
                <a:solidFill>
                  <a:srgbClr val="000000"/>
                </a:solidFill>
                <a:effectLst/>
                <a:uLnTx/>
                <a:uFillTx/>
                <a:latin typeface="Calibri" panose="020F0502020204030204"/>
                <a:ea typeface="+mn-ea"/>
                <a:cs typeface="+mn-cs"/>
              </a:rPr>
              <a:t>DPP IM PODCAST</a:t>
            </a:r>
            <a:endParaRPr kumimoji="0" lang="de-DE" sz="2133" b="1"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4953883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46387C-C858-8A4F-1E86-049166C84B45}"/>
              </a:ext>
            </a:extLst>
          </p:cNvPr>
          <p:cNvSpPr>
            <a:spLocks noGrp="1"/>
          </p:cNvSpPr>
          <p:nvPr>
            <p:ph type="title"/>
          </p:nvPr>
        </p:nvSpPr>
        <p:spPr/>
        <p:txBody>
          <a:bodyPr/>
          <a:lstStyle/>
          <a:p>
            <a:endParaRPr lang="de-DE"/>
          </a:p>
        </p:txBody>
      </p:sp>
      <p:sp>
        <p:nvSpPr>
          <p:cNvPr id="3" name="Foliennummernplatzhalter 2">
            <a:extLst>
              <a:ext uri="{FF2B5EF4-FFF2-40B4-BE49-F238E27FC236}">
                <a16:creationId xmlns:a16="http://schemas.microsoft.com/office/drawing/2014/main" id="{916D061C-503A-1560-F4FB-DADD691D56A2}"/>
              </a:ext>
            </a:extLst>
          </p:cNvPr>
          <p:cNvSpPr>
            <a:spLocks noGrp="1"/>
          </p:cNvSpPr>
          <p:nvPr>
            <p:ph type="sldNum" sz="quarter" idx="10"/>
          </p:nvPr>
        </p:nvSpPr>
        <p:spPr/>
        <p:txBody>
          <a:bodyPr/>
          <a:lstStyle/>
          <a:p>
            <a:fld id="{8B252499-9B54-4877-82BC-0DBF69578AC1}" type="slidenum">
              <a:rPr lang="en-US" smtClean="0"/>
              <a:pPr/>
              <a:t>68</a:t>
            </a:fld>
            <a:endParaRPr lang="en-US"/>
          </a:p>
        </p:txBody>
      </p:sp>
      <p:sp>
        <p:nvSpPr>
          <p:cNvPr id="4" name="Fußzeilenplatzhalter 3">
            <a:extLst>
              <a:ext uri="{FF2B5EF4-FFF2-40B4-BE49-F238E27FC236}">
                <a16:creationId xmlns:a16="http://schemas.microsoft.com/office/drawing/2014/main" id="{660267DF-C9C2-C51D-831E-96A25036D567}"/>
              </a:ext>
            </a:extLst>
          </p:cNvPr>
          <p:cNvSpPr>
            <a:spLocks noGrp="1"/>
          </p:cNvSpPr>
          <p:nvPr>
            <p:ph type="ftr" sz="quarter" idx="11"/>
          </p:nvPr>
        </p:nvSpPr>
        <p:spPr/>
        <p:txBody>
          <a:bodyPr/>
          <a:lstStyle/>
          <a:p>
            <a:r>
              <a:rPr lang="en-US"/>
              <a:t>© 2024, DIN e.</a:t>
            </a:r>
            <a:r>
              <a:rPr lang="en-US" spc="-150"/>
              <a:t> </a:t>
            </a:r>
            <a:r>
              <a:rPr lang="en-US"/>
              <a:t>V.</a:t>
            </a:r>
          </a:p>
        </p:txBody>
      </p:sp>
      <p:sp>
        <p:nvSpPr>
          <p:cNvPr id="5" name="Textplatzhalter 4">
            <a:extLst>
              <a:ext uri="{FF2B5EF4-FFF2-40B4-BE49-F238E27FC236}">
                <a16:creationId xmlns:a16="http://schemas.microsoft.com/office/drawing/2014/main" id="{9B1DC24C-AA74-8CA9-71D8-A70942952463}"/>
              </a:ext>
            </a:extLst>
          </p:cNvPr>
          <p:cNvSpPr>
            <a:spLocks noGrp="1"/>
          </p:cNvSpPr>
          <p:nvPr>
            <p:ph type="body" sz="quarter" idx="12"/>
          </p:nvPr>
        </p:nvSpPr>
        <p:spPr/>
        <p:txBody>
          <a:bodyPr/>
          <a:lstStyle/>
          <a:p>
            <a:endParaRPr lang="de-DE"/>
          </a:p>
        </p:txBody>
      </p:sp>
      <p:sp>
        <p:nvSpPr>
          <p:cNvPr id="6" name="Textplatzhalter 5">
            <a:extLst>
              <a:ext uri="{FF2B5EF4-FFF2-40B4-BE49-F238E27FC236}">
                <a16:creationId xmlns:a16="http://schemas.microsoft.com/office/drawing/2014/main" id="{7C221D20-1FC0-AEB2-68DC-6BABA2E046F0}"/>
              </a:ext>
            </a:extLst>
          </p:cNvPr>
          <p:cNvSpPr>
            <a:spLocks noGrp="1"/>
          </p:cNvSpPr>
          <p:nvPr>
            <p:ph type="body" sz="quarter" idx="17"/>
          </p:nvPr>
        </p:nvSpPr>
        <p:spPr/>
        <p:txBody>
          <a:bodyPr/>
          <a:lstStyle/>
          <a:p>
            <a:endParaRPr lang="de-DE"/>
          </a:p>
        </p:txBody>
      </p:sp>
      <p:pic>
        <p:nvPicPr>
          <p:cNvPr id="8" name="Grafik 7" descr="Ein Bild, das Text, Karte, Screenshot enthält.&#10;&#10;Automatisch generierte Beschreibung">
            <a:extLst>
              <a:ext uri="{FF2B5EF4-FFF2-40B4-BE49-F238E27FC236}">
                <a16:creationId xmlns:a16="http://schemas.microsoft.com/office/drawing/2014/main" id="{6E86EBE6-8765-CB7E-A97D-73A04F03F4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966" y="-6246"/>
            <a:ext cx="12486624" cy="6864245"/>
          </a:xfrm>
          <a:prstGeom prst="rect">
            <a:avLst/>
          </a:prstGeom>
        </p:spPr>
      </p:pic>
      <p:grpSp>
        <p:nvGrpSpPr>
          <p:cNvPr id="9" name="Gruppieren 8">
            <a:extLst>
              <a:ext uri="{FF2B5EF4-FFF2-40B4-BE49-F238E27FC236}">
                <a16:creationId xmlns:a16="http://schemas.microsoft.com/office/drawing/2014/main" id="{72F88154-6DB3-D95E-20EE-93F72249BA22}"/>
              </a:ext>
            </a:extLst>
          </p:cNvPr>
          <p:cNvGrpSpPr/>
          <p:nvPr/>
        </p:nvGrpSpPr>
        <p:grpSpPr>
          <a:xfrm>
            <a:off x="7716141" y="2216065"/>
            <a:ext cx="2439621" cy="2439621"/>
            <a:chOff x="398896" y="659290"/>
            <a:chExt cx="2439621" cy="2439621"/>
          </a:xfrm>
        </p:grpSpPr>
        <p:pic>
          <p:nvPicPr>
            <p:cNvPr id="10" name="Picture 2" descr="Johannes Benjamin Helfritz">
              <a:extLst>
                <a:ext uri="{FF2B5EF4-FFF2-40B4-BE49-F238E27FC236}">
                  <a16:creationId xmlns:a16="http://schemas.microsoft.com/office/drawing/2014/main" id="{9046AEE2-41E6-6338-D7C6-8FE09AD9F7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082" y="867654"/>
              <a:ext cx="1940224" cy="1940224"/>
            </a:xfrm>
            <a:prstGeom prst="rect">
              <a:avLst/>
            </a:prstGeom>
            <a:noFill/>
            <a:extLst>
              <a:ext uri="{909E8E84-426E-40DD-AFC4-6F175D3DCCD1}">
                <a14:hiddenFill xmlns:a14="http://schemas.microsoft.com/office/drawing/2010/main">
                  <a:solidFill>
                    <a:srgbClr val="FFFFFF"/>
                  </a:solidFill>
                </a14:hiddenFill>
              </a:ext>
            </a:extLst>
          </p:spPr>
        </p:pic>
        <p:sp>
          <p:nvSpPr>
            <p:cNvPr id="11" name="Ellipse 10">
              <a:extLst>
                <a:ext uri="{FF2B5EF4-FFF2-40B4-BE49-F238E27FC236}">
                  <a16:creationId xmlns:a16="http://schemas.microsoft.com/office/drawing/2014/main" id="{61637D56-CF31-8942-74E0-4942BD5CDD48}"/>
                </a:ext>
              </a:extLst>
            </p:cNvPr>
            <p:cNvSpPr/>
            <p:nvPr/>
          </p:nvSpPr>
          <p:spPr>
            <a:xfrm>
              <a:off x="398896" y="659290"/>
              <a:ext cx="2439621" cy="2439621"/>
            </a:xfrm>
            <a:prstGeom prst="ellipse">
              <a:avLst/>
            </a:prstGeom>
            <a:solidFill>
              <a:schemeClr val="accent1">
                <a:alpha val="0"/>
              </a:schemeClr>
            </a:solidFill>
            <a:ln w="635000">
              <a:solidFill>
                <a:srgbClr val="3367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Arial"/>
                <a:ea typeface="+mn-ea"/>
                <a:cs typeface="+mn-cs"/>
              </a:endParaRPr>
            </a:p>
          </p:txBody>
        </p:sp>
      </p:grpSp>
      <p:pic>
        <p:nvPicPr>
          <p:cNvPr id="12" name="Grafik 11">
            <a:extLst>
              <a:ext uri="{FF2B5EF4-FFF2-40B4-BE49-F238E27FC236}">
                <a16:creationId xmlns:a16="http://schemas.microsoft.com/office/drawing/2014/main" id="{D80390FA-0FBD-7474-10F4-0CBA3A2B686F}"/>
              </a:ext>
            </a:extLst>
          </p:cNvPr>
          <p:cNvPicPr>
            <a:picLocks noChangeAspect="1"/>
          </p:cNvPicPr>
          <p:nvPr/>
        </p:nvPicPr>
        <p:blipFill>
          <a:blip r:embed="rId4"/>
          <a:stretch>
            <a:fillRect/>
          </a:stretch>
        </p:blipFill>
        <p:spPr>
          <a:xfrm>
            <a:off x="10341948" y="2621125"/>
            <a:ext cx="1634134" cy="1638334"/>
          </a:xfrm>
          <a:prstGeom prst="rect">
            <a:avLst/>
          </a:prstGeom>
        </p:spPr>
      </p:pic>
      <p:sp>
        <p:nvSpPr>
          <p:cNvPr id="14" name="Rechteck 13">
            <a:extLst>
              <a:ext uri="{FF2B5EF4-FFF2-40B4-BE49-F238E27FC236}">
                <a16:creationId xmlns:a16="http://schemas.microsoft.com/office/drawing/2014/main" id="{2F2CC2F7-7942-D99D-1670-27892FDEED38}"/>
              </a:ext>
            </a:extLst>
          </p:cNvPr>
          <p:cNvSpPr/>
          <p:nvPr/>
        </p:nvSpPr>
        <p:spPr bwMode="auto">
          <a:xfrm>
            <a:off x="856309" y="2671942"/>
            <a:ext cx="3375825" cy="1279352"/>
          </a:xfrm>
          <a:prstGeom prst="rect">
            <a:avLst/>
          </a:prstGeom>
          <a:no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ndParaRPr>
          </a:p>
        </p:txBody>
      </p:sp>
      <p:sp>
        <p:nvSpPr>
          <p:cNvPr id="15" name="Textfeld 14">
            <a:extLst>
              <a:ext uri="{FF2B5EF4-FFF2-40B4-BE49-F238E27FC236}">
                <a16:creationId xmlns:a16="http://schemas.microsoft.com/office/drawing/2014/main" id="{0B5BBA93-93CE-7592-0F9A-21384E3200E3}"/>
              </a:ext>
            </a:extLst>
          </p:cNvPr>
          <p:cNvSpPr txBox="1"/>
          <p:nvPr/>
        </p:nvSpPr>
        <p:spPr>
          <a:xfrm>
            <a:off x="204290" y="2614249"/>
            <a:ext cx="3783806" cy="707886"/>
          </a:xfrm>
          <a:prstGeom prst="rect">
            <a:avLst/>
          </a:prstGeom>
          <a:noFill/>
        </p:spPr>
        <p:txBody>
          <a:bodyPr wrap="square">
            <a:spAutoFit/>
          </a:bodyPr>
          <a:lstStyle/>
          <a:p>
            <a:r>
              <a:rPr lang="de-DE" sz="2000" b="1" dirty="0">
                <a:solidFill>
                  <a:schemeClr val="bg1"/>
                </a:solidFill>
                <a:latin typeface="-apple-system"/>
                <a:sym typeface="Wingdings 2" panose="05020102010507070707" pitchFamily="18" charset="2"/>
              </a:rPr>
              <a:t>Kostenfrei anmelden:</a:t>
            </a:r>
          </a:p>
          <a:p>
            <a:r>
              <a:rPr lang="de-DE" sz="2000" b="1" dirty="0">
                <a:solidFill>
                  <a:schemeClr val="bg1"/>
                </a:solidFill>
                <a:latin typeface="-apple-system"/>
                <a:sym typeface="Wingdings 2" panose="05020102010507070707" pitchFamily="18" charset="2"/>
              </a:rPr>
              <a:t>www.din.de/go/data-ecosystems </a:t>
            </a:r>
          </a:p>
        </p:txBody>
      </p:sp>
      <p:pic>
        <p:nvPicPr>
          <p:cNvPr id="16" name="Grafik 15">
            <a:extLst>
              <a:ext uri="{FF2B5EF4-FFF2-40B4-BE49-F238E27FC236}">
                <a16:creationId xmlns:a16="http://schemas.microsoft.com/office/drawing/2014/main" id="{F8C3C9C1-4EE6-B698-6812-2D1FBFDFAD0D}"/>
              </a:ext>
            </a:extLst>
          </p:cNvPr>
          <p:cNvPicPr>
            <a:picLocks noChangeAspect="1"/>
          </p:cNvPicPr>
          <p:nvPr/>
        </p:nvPicPr>
        <p:blipFill>
          <a:blip r:embed="rId5"/>
          <a:stretch>
            <a:fillRect/>
          </a:stretch>
        </p:blipFill>
        <p:spPr>
          <a:xfrm>
            <a:off x="299059" y="3465919"/>
            <a:ext cx="1596051" cy="1624724"/>
          </a:xfrm>
          <a:prstGeom prst="rect">
            <a:avLst/>
          </a:prstGeom>
        </p:spPr>
      </p:pic>
      <p:sp>
        <p:nvSpPr>
          <p:cNvPr id="18" name="Textfeld 17">
            <a:extLst>
              <a:ext uri="{FF2B5EF4-FFF2-40B4-BE49-F238E27FC236}">
                <a16:creationId xmlns:a16="http://schemas.microsoft.com/office/drawing/2014/main" id="{5DFE8F4B-CE39-8CA6-B11C-BC3982004D99}"/>
              </a:ext>
            </a:extLst>
          </p:cNvPr>
          <p:cNvSpPr txBox="1"/>
          <p:nvPr/>
        </p:nvSpPr>
        <p:spPr>
          <a:xfrm>
            <a:off x="8192276" y="4498449"/>
            <a:ext cx="3783806" cy="1323439"/>
          </a:xfrm>
          <a:prstGeom prst="rect">
            <a:avLst/>
          </a:prstGeom>
          <a:noFill/>
        </p:spPr>
        <p:txBody>
          <a:bodyPr wrap="square">
            <a:spAutoFit/>
          </a:bodyPr>
          <a:lstStyle/>
          <a:p>
            <a:r>
              <a:rPr lang="de-DE" sz="2000" b="1" dirty="0">
                <a:solidFill>
                  <a:schemeClr val="bg1"/>
                </a:solidFill>
                <a:latin typeface="-apple-system"/>
                <a:sym typeface="Wingdings 2" panose="05020102010507070707" pitchFamily="18" charset="2"/>
              </a:rPr>
              <a:t>Benjamin Helfritz, DIN</a:t>
            </a:r>
          </a:p>
          <a:p>
            <a:r>
              <a:rPr lang="de-DE" sz="2000" b="1" dirty="0">
                <a:solidFill>
                  <a:schemeClr val="bg1"/>
                </a:solidFill>
                <a:latin typeface="-apple-system"/>
                <a:sym typeface="Wingdings 2" panose="05020102010507070707" pitchFamily="18" charset="2"/>
              </a:rPr>
              <a:t>benjamin.helfritz@din.de</a:t>
            </a:r>
          </a:p>
          <a:p>
            <a:r>
              <a:rPr lang="de-DE" sz="2000" b="1" dirty="0">
                <a:solidFill>
                  <a:schemeClr val="bg1"/>
                </a:solidFill>
                <a:latin typeface="-apple-system"/>
                <a:sym typeface="Wingdings 2" panose="05020102010507070707" pitchFamily="18" charset="2"/>
              </a:rPr>
              <a:t>+49 30 2601-2791</a:t>
            </a:r>
          </a:p>
          <a:p>
            <a:endParaRPr lang="de-DE" sz="2000" b="1" dirty="0">
              <a:solidFill>
                <a:schemeClr val="bg1"/>
              </a:solidFill>
              <a:latin typeface="-apple-system"/>
              <a:sym typeface="Wingdings 2" panose="05020102010507070707" pitchFamily="18" charset="2"/>
            </a:endParaRPr>
          </a:p>
        </p:txBody>
      </p:sp>
    </p:spTree>
    <p:extLst>
      <p:ext uri="{BB962C8B-B14F-4D97-AF65-F5344CB8AC3E}">
        <p14:creationId xmlns:p14="http://schemas.microsoft.com/office/powerpoint/2010/main" val="381178645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ieren 3">
            <a:extLst>
              <a:ext uri="{FF2B5EF4-FFF2-40B4-BE49-F238E27FC236}">
                <a16:creationId xmlns:a16="http://schemas.microsoft.com/office/drawing/2014/main" id="{E1ECD0F8-705E-635C-2097-FEB3B9684993}"/>
              </a:ext>
            </a:extLst>
          </p:cNvPr>
          <p:cNvGrpSpPr/>
          <p:nvPr/>
        </p:nvGrpSpPr>
        <p:grpSpPr>
          <a:xfrm>
            <a:off x="269504" y="585526"/>
            <a:ext cx="2439621" cy="2439621"/>
            <a:chOff x="398896" y="659290"/>
            <a:chExt cx="2439621" cy="2439621"/>
          </a:xfrm>
        </p:grpSpPr>
        <p:pic>
          <p:nvPicPr>
            <p:cNvPr id="1026" name="Picture 2" descr="Johannes Benjamin Helfritz">
              <a:extLst>
                <a:ext uri="{FF2B5EF4-FFF2-40B4-BE49-F238E27FC236}">
                  <a16:creationId xmlns:a16="http://schemas.microsoft.com/office/drawing/2014/main" id="{DD08D2E5-01A4-E16B-3209-D881DF760B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082" y="867654"/>
              <a:ext cx="1940224" cy="1940224"/>
            </a:xfrm>
            <a:prstGeom prst="rect">
              <a:avLst/>
            </a:prstGeom>
            <a:noFill/>
            <a:extLst>
              <a:ext uri="{909E8E84-426E-40DD-AFC4-6F175D3DCCD1}">
                <a14:hiddenFill xmlns:a14="http://schemas.microsoft.com/office/drawing/2010/main">
                  <a:solidFill>
                    <a:srgbClr val="FFFFFF"/>
                  </a:solidFill>
                </a14:hiddenFill>
              </a:ext>
            </a:extLst>
          </p:spPr>
        </p:pic>
        <p:sp>
          <p:nvSpPr>
            <p:cNvPr id="2" name="Ellipse 1">
              <a:extLst>
                <a:ext uri="{FF2B5EF4-FFF2-40B4-BE49-F238E27FC236}">
                  <a16:creationId xmlns:a16="http://schemas.microsoft.com/office/drawing/2014/main" id="{EBC7D85B-1417-BA34-5D0E-474ACE86210F}"/>
                </a:ext>
              </a:extLst>
            </p:cNvPr>
            <p:cNvSpPr/>
            <p:nvPr/>
          </p:nvSpPr>
          <p:spPr>
            <a:xfrm>
              <a:off x="398896" y="659290"/>
              <a:ext cx="2439621" cy="2439621"/>
            </a:xfrm>
            <a:prstGeom prst="ellipse">
              <a:avLst/>
            </a:prstGeom>
            <a:solidFill>
              <a:schemeClr val="accent1">
                <a:alpha val="0"/>
              </a:schemeClr>
            </a:solidFill>
            <a:ln w="635000">
              <a:solidFill>
                <a:srgbClr val="3367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Arial"/>
                <a:ea typeface="+mn-ea"/>
                <a:cs typeface="+mn-cs"/>
              </a:endParaRPr>
            </a:p>
          </p:txBody>
        </p:sp>
      </p:grpSp>
      <p:sp>
        <p:nvSpPr>
          <p:cNvPr id="8" name="Textplatzhalter 7">
            <a:extLst>
              <a:ext uri="{FF2B5EF4-FFF2-40B4-BE49-F238E27FC236}">
                <a16:creationId xmlns:a16="http://schemas.microsoft.com/office/drawing/2014/main" id="{47350FAE-C4FE-4F97-92AA-D078E569CC82}"/>
              </a:ext>
            </a:extLst>
          </p:cNvPr>
          <p:cNvSpPr>
            <a:spLocks noGrp="1"/>
          </p:cNvSpPr>
          <p:nvPr>
            <p:ph type="body" sz="quarter" idx="12"/>
          </p:nvPr>
        </p:nvSpPr>
        <p:spPr>
          <a:xfrm>
            <a:off x="602339" y="3737967"/>
            <a:ext cx="6056947" cy="2892074"/>
          </a:xfrm>
        </p:spPr>
        <p:txBody>
          <a:bodyPr/>
          <a:lstStyle/>
          <a:p>
            <a:r>
              <a:rPr lang="de-DE" dirty="0"/>
              <a:t>Head </a:t>
            </a:r>
            <a:r>
              <a:rPr lang="de-DE" dirty="0" err="1"/>
              <a:t>of</a:t>
            </a:r>
            <a:r>
              <a:rPr lang="de-DE" dirty="0"/>
              <a:t> Quality in Digital and Green Transformation</a:t>
            </a:r>
          </a:p>
          <a:p>
            <a:r>
              <a:rPr lang="de-DE" dirty="0"/>
              <a:t>Deputy Head </a:t>
            </a:r>
            <a:r>
              <a:rPr lang="de-DE" dirty="0" err="1"/>
              <a:t>of</a:t>
            </a:r>
            <a:r>
              <a:rPr lang="de-DE" dirty="0"/>
              <a:t> Department Digital </a:t>
            </a:r>
            <a:r>
              <a:rPr lang="de-DE" dirty="0" err="1"/>
              <a:t>Plattforms</a:t>
            </a:r>
            <a:endParaRPr lang="de-DE" dirty="0"/>
          </a:p>
          <a:p>
            <a:r>
              <a:rPr lang="de-DE" dirty="0" err="1"/>
              <a:t>External</a:t>
            </a:r>
            <a:r>
              <a:rPr lang="de-DE" dirty="0"/>
              <a:t> Relations </a:t>
            </a:r>
          </a:p>
          <a:p>
            <a:endParaRPr lang="de-DE" dirty="0"/>
          </a:p>
          <a:p>
            <a:r>
              <a:rPr lang="de-DE" b="1" dirty="0"/>
              <a:t>benjamin.helfritz@din.de</a:t>
            </a:r>
          </a:p>
          <a:p>
            <a:r>
              <a:rPr lang="de-DE" dirty="0"/>
              <a:t>+49 30 2601-2791</a:t>
            </a:r>
          </a:p>
          <a:p>
            <a:r>
              <a:rPr lang="de-DE" dirty="0">
                <a:hlinkClick r:id="rId3">
                  <a:extLst>
                    <a:ext uri="{A12FA001-AC4F-418D-AE19-62706E023703}">
                      <ahyp:hlinkClr xmlns:ahyp="http://schemas.microsoft.com/office/drawing/2018/hyperlinkcolor" val="tx"/>
                    </a:ext>
                  </a:extLst>
                </a:hlinkClick>
              </a:rPr>
              <a:t>www.linkedin.com/in/johannes-benjamin-helfritz-6a547b39/</a:t>
            </a:r>
            <a:endParaRPr lang="de-DE" dirty="0"/>
          </a:p>
          <a:p>
            <a:endParaRPr lang="de-DE" dirty="0"/>
          </a:p>
        </p:txBody>
      </p:sp>
      <p:sp>
        <p:nvSpPr>
          <p:cNvPr id="3" name="Textplatzhalter 2">
            <a:extLst>
              <a:ext uri="{FF2B5EF4-FFF2-40B4-BE49-F238E27FC236}">
                <a16:creationId xmlns:a16="http://schemas.microsoft.com/office/drawing/2014/main" id="{ACC2C914-E27A-44B1-AC83-6267E15EC03F}"/>
              </a:ext>
            </a:extLst>
          </p:cNvPr>
          <p:cNvSpPr>
            <a:spLocks noGrp="1"/>
          </p:cNvSpPr>
          <p:nvPr>
            <p:ph type="body" sz="quarter" idx="13"/>
          </p:nvPr>
        </p:nvSpPr>
        <p:spPr>
          <a:xfrm>
            <a:off x="602338" y="3329562"/>
            <a:ext cx="6056947" cy="264175"/>
          </a:xfrm>
        </p:spPr>
        <p:txBody>
          <a:bodyPr/>
          <a:lstStyle/>
          <a:p>
            <a:r>
              <a:rPr lang="de-DE" dirty="0"/>
              <a:t>Benjamin Helfritz</a:t>
            </a:r>
          </a:p>
        </p:txBody>
      </p:sp>
      <p:pic>
        <p:nvPicPr>
          <p:cNvPr id="6" name="Grafik 5">
            <a:extLst>
              <a:ext uri="{FF2B5EF4-FFF2-40B4-BE49-F238E27FC236}">
                <a16:creationId xmlns:a16="http://schemas.microsoft.com/office/drawing/2014/main" id="{046BAC84-B8F1-8AC0-290E-33BE9E6DB7C1}"/>
              </a:ext>
            </a:extLst>
          </p:cNvPr>
          <p:cNvPicPr>
            <a:picLocks noChangeAspect="1"/>
          </p:cNvPicPr>
          <p:nvPr/>
        </p:nvPicPr>
        <p:blipFill>
          <a:blip r:embed="rId4"/>
          <a:stretch>
            <a:fillRect/>
          </a:stretch>
        </p:blipFill>
        <p:spPr>
          <a:xfrm>
            <a:off x="2895311" y="990586"/>
            <a:ext cx="1634134" cy="1638334"/>
          </a:xfrm>
          <a:prstGeom prst="rect">
            <a:avLst/>
          </a:prstGeom>
        </p:spPr>
      </p:pic>
    </p:spTree>
    <p:extLst>
      <p:ext uri="{BB962C8B-B14F-4D97-AF65-F5344CB8AC3E}">
        <p14:creationId xmlns:p14="http://schemas.microsoft.com/office/powerpoint/2010/main" val="1978419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B6688C-826B-419C-8936-26E92A5CC426}"/>
              </a:ext>
            </a:extLst>
          </p:cNvPr>
          <p:cNvSpPr>
            <a:spLocks noGrp="1"/>
          </p:cNvSpPr>
          <p:nvPr>
            <p:ph type="title"/>
          </p:nvPr>
        </p:nvSpPr>
        <p:spPr/>
        <p:txBody>
          <a:bodyPr/>
          <a:lstStyle/>
          <a:p>
            <a:r>
              <a:rPr lang="de-DE" dirty="0"/>
              <a:t>Normung und europäischer Marktzugang</a:t>
            </a:r>
            <a:endParaRPr lang="en-US" dirty="0"/>
          </a:p>
        </p:txBody>
      </p:sp>
      <p:sp>
        <p:nvSpPr>
          <p:cNvPr id="13" name="Textplatzhalter 12">
            <a:extLst>
              <a:ext uri="{FF2B5EF4-FFF2-40B4-BE49-F238E27FC236}">
                <a16:creationId xmlns:a16="http://schemas.microsoft.com/office/drawing/2014/main" id="{702FB02A-3D96-4624-8532-82E0A59325AA}"/>
              </a:ext>
            </a:extLst>
          </p:cNvPr>
          <p:cNvSpPr>
            <a:spLocks noGrp="1"/>
          </p:cNvSpPr>
          <p:nvPr>
            <p:ph type="body" sz="quarter" idx="17"/>
          </p:nvPr>
        </p:nvSpPr>
        <p:spPr/>
        <p:txBody>
          <a:bodyPr/>
          <a:lstStyle/>
          <a:p>
            <a:r>
              <a:rPr lang="de-DE" kern="0" dirty="0"/>
              <a:t>Normung &amp; Standardisierung</a:t>
            </a:r>
          </a:p>
          <a:p>
            <a:endParaRPr lang="de-DE" kern="0" dirty="0"/>
          </a:p>
        </p:txBody>
      </p:sp>
      <p:sp>
        <p:nvSpPr>
          <p:cNvPr id="12" name="Titel 10">
            <a:extLst>
              <a:ext uri="{FF2B5EF4-FFF2-40B4-BE49-F238E27FC236}">
                <a16:creationId xmlns:a16="http://schemas.microsoft.com/office/drawing/2014/main" id="{2E0847F1-0A2A-471D-AFA3-5521926555B4}"/>
              </a:ext>
            </a:extLst>
          </p:cNvPr>
          <p:cNvSpPr txBox="1">
            <a:spLocks/>
          </p:cNvSpPr>
          <p:nvPr/>
        </p:nvSpPr>
        <p:spPr>
          <a:xfrm>
            <a:off x="658813" y="1044000"/>
            <a:ext cx="9856787" cy="981571"/>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defTabSz="1219170">
              <a:defRPr/>
            </a:pPr>
            <a:endParaRPr lang="de-DE" dirty="0">
              <a:solidFill>
                <a:prstClr val="black"/>
              </a:solidFill>
              <a:latin typeface="Arial"/>
            </a:endParaRPr>
          </a:p>
        </p:txBody>
      </p:sp>
      <p:sp>
        <p:nvSpPr>
          <p:cNvPr id="21" name="Fußzeilenplatzhalter 7">
            <a:extLst>
              <a:ext uri="{FF2B5EF4-FFF2-40B4-BE49-F238E27FC236}">
                <a16:creationId xmlns:a16="http://schemas.microsoft.com/office/drawing/2014/main" id="{D7895AF5-9D0C-48A5-8167-526D918FBE61}"/>
              </a:ext>
            </a:extLst>
          </p:cNvPr>
          <p:cNvSpPr>
            <a:spLocks noGrp="1"/>
          </p:cNvSpPr>
          <p:nvPr>
            <p:ph type="ftr" sz="quarter" idx="11"/>
          </p:nvPr>
        </p:nvSpPr>
        <p:spPr>
          <a:xfrm>
            <a:off x="10863265" y="6524626"/>
            <a:ext cx="714057" cy="212724"/>
          </a:xfrm>
        </p:spPr>
        <p:txBody>
          <a:bodyPr/>
          <a:lstStyle/>
          <a:p>
            <a:pPr defTabSz="1219170">
              <a:defRPr/>
            </a:pPr>
            <a:r>
              <a:rPr lang="en-US" dirty="0">
                <a:solidFill>
                  <a:prstClr val="black"/>
                </a:solidFill>
                <a:latin typeface="Arial"/>
              </a:rPr>
              <a:t>© 2023, DIN e. V.</a:t>
            </a:r>
          </a:p>
        </p:txBody>
      </p:sp>
      <p:sp>
        <p:nvSpPr>
          <p:cNvPr id="51" name="Inhaltsplatzhalter 6">
            <a:extLst>
              <a:ext uri="{FF2B5EF4-FFF2-40B4-BE49-F238E27FC236}">
                <a16:creationId xmlns:a16="http://schemas.microsoft.com/office/drawing/2014/main" id="{3E3DADB4-B175-9FF8-145B-1B8A5D611A23}"/>
              </a:ext>
            </a:extLst>
          </p:cNvPr>
          <p:cNvSpPr txBox="1">
            <a:spLocks/>
          </p:cNvSpPr>
          <p:nvPr/>
        </p:nvSpPr>
        <p:spPr>
          <a:xfrm>
            <a:off x="7056108" y="1668843"/>
            <a:ext cx="4477080" cy="4320117"/>
          </a:xfrm>
          <a:prstGeom prst="rect">
            <a:avLst/>
          </a:prstGeom>
        </p:spPr>
        <p:txBody>
          <a:bodyPr/>
          <a:lstStyle>
            <a:lvl1pPr marL="0" indent="0" algn="l" defTabSz="685800" rtl="0" eaLnBrk="1" latinLnBrk="0" hangingPunct="1">
              <a:lnSpc>
                <a:spcPct val="90000"/>
              </a:lnSpc>
              <a:spcBef>
                <a:spcPts val="750"/>
              </a:spcBef>
              <a:buFont typeface="Wingdings" panose="05000000000000000000" pitchFamily="2" charset="2"/>
              <a:buNone/>
              <a:defRPr sz="1350" kern="1200">
                <a:solidFill>
                  <a:schemeClr val="tx2"/>
                </a:solidFill>
                <a:latin typeface="+mn-lt"/>
                <a:ea typeface="+mn-ea"/>
                <a:cs typeface="+mn-cs"/>
              </a:defRPr>
            </a:lvl1pPr>
            <a:lvl2pPr marL="201216" indent="-183356" algn="l" defTabSz="685800" rtl="0" eaLnBrk="1" latinLnBrk="0" hangingPunct="1">
              <a:lnSpc>
                <a:spcPct val="90000"/>
              </a:lnSpc>
              <a:spcBef>
                <a:spcPts val="375"/>
              </a:spcBef>
              <a:buFont typeface="Wingdings" panose="05000000000000000000" pitchFamily="2" charset="2"/>
              <a:buChar char="§"/>
              <a:defRPr sz="1350" kern="1200">
                <a:solidFill>
                  <a:schemeClr val="tx2"/>
                </a:solidFill>
                <a:latin typeface="+mn-lt"/>
                <a:ea typeface="+mn-ea"/>
                <a:cs typeface="+mn-cs"/>
              </a:defRPr>
            </a:lvl2pPr>
            <a:lvl3pPr marL="357188" indent="-150019" algn="l" defTabSz="685800" rtl="0" eaLnBrk="1" latinLnBrk="0" hangingPunct="1">
              <a:lnSpc>
                <a:spcPct val="90000"/>
              </a:lnSpc>
              <a:spcBef>
                <a:spcPts val="375"/>
              </a:spcBef>
              <a:buClr>
                <a:schemeClr val="tx1"/>
              </a:buClr>
              <a:buFont typeface="Arial" panose="020B0604020202020204" pitchFamily="34" charset="0"/>
              <a:buChar char="‒"/>
              <a:defRPr sz="1350" kern="1200">
                <a:solidFill>
                  <a:schemeClr val="tx2"/>
                </a:solidFill>
                <a:latin typeface="+mn-lt"/>
                <a:ea typeface="+mn-ea"/>
                <a:cs typeface="+mn-cs"/>
              </a:defRPr>
            </a:lvl3pPr>
            <a:lvl4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4pPr>
            <a:lvl5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914377">
              <a:spcBef>
                <a:spcPct val="60000"/>
              </a:spcBef>
              <a:defRPr/>
            </a:pPr>
            <a:r>
              <a:rPr lang="de-DE" altLang="de-DE" sz="1800" b="1" dirty="0">
                <a:solidFill>
                  <a:srgbClr val="44546A"/>
                </a:solidFill>
                <a:latin typeface="Arial"/>
              </a:rPr>
              <a:t>Funktion</a:t>
            </a:r>
          </a:p>
          <a:p>
            <a:pPr marL="457189" indent="-457189" defTabSz="914377">
              <a:spcBef>
                <a:spcPct val="60000"/>
              </a:spcBef>
              <a:buFont typeface="+mj-lt"/>
              <a:buAutoNum type="arabicParenBoth"/>
              <a:defRPr/>
            </a:pPr>
            <a:r>
              <a:rPr lang="de-DE" altLang="de-DE" sz="1800" dirty="0">
                <a:solidFill>
                  <a:srgbClr val="44546A"/>
                </a:solidFill>
                <a:latin typeface="Arial"/>
              </a:rPr>
              <a:t>Festlegung grundlegender Anforderung in EU-Richtlinien</a:t>
            </a:r>
          </a:p>
          <a:p>
            <a:pPr marL="457189" indent="-457189" defTabSz="914377">
              <a:spcBef>
                <a:spcPct val="60000"/>
              </a:spcBef>
              <a:buFont typeface="+mj-lt"/>
              <a:buAutoNum type="arabicParenBoth"/>
              <a:defRPr/>
            </a:pPr>
            <a:r>
              <a:rPr lang="de-DE" altLang="de-DE" sz="1800" dirty="0">
                <a:solidFill>
                  <a:srgbClr val="44546A"/>
                </a:solidFill>
                <a:latin typeface="Arial"/>
              </a:rPr>
              <a:t>Konkretisierung der Richtlinienanforderungen in harmonisierten Europäischen Normen</a:t>
            </a:r>
          </a:p>
          <a:p>
            <a:pPr marL="457189" indent="-457189" defTabSz="914377">
              <a:spcBef>
                <a:spcPct val="60000"/>
              </a:spcBef>
              <a:buFont typeface="+mj-lt"/>
              <a:buAutoNum type="arabicParenBoth"/>
              <a:defRPr/>
            </a:pPr>
            <a:r>
              <a:rPr lang="de-DE" altLang="de-DE" sz="1800" dirty="0">
                <a:solidFill>
                  <a:srgbClr val="44546A"/>
                </a:solidFill>
                <a:latin typeface="Arial"/>
              </a:rPr>
              <a:t>Vermutungswirkung</a:t>
            </a:r>
            <a:br>
              <a:rPr lang="de-DE" altLang="de-DE" sz="1800" dirty="0">
                <a:solidFill>
                  <a:srgbClr val="44546A"/>
                </a:solidFill>
                <a:latin typeface="Arial"/>
              </a:rPr>
            </a:br>
            <a:r>
              <a:rPr lang="de-DE" altLang="de-DE" sz="1800" dirty="0">
                <a:solidFill>
                  <a:srgbClr val="44546A"/>
                </a:solidFill>
                <a:latin typeface="Arial"/>
              </a:rPr>
              <a:t>bei Anwendung harmonisierter Europäischer Normen</a:t>
            </a:r>
          </a:p>
        </p:txBody>
      </p:sp>
      <p:sp>
        <p:nvSpPr>
          <p:cNvPr id="53" name="Textfeld 52">
            <a:extLst>
              <a:ext uri="{FF2B5EF4-FFF2-40B4-BE49-F238E27FC236}">
                <a16:creationId xmlns:a16="http://schemas.microsoft.com/office/drawing/2014/main" id="{1A01C09C-274E-93F9-1CBA-3A19257D6A37}"/>
              </a:ext>
            </a:extLst>
          </p:cNvPr>
          <p:cNvSpPr txBox="1"/>
          <p:nvPr/>
        </p:nvSpPr>
        <p:spPr>
          <a:xfrm>
            <a:off x="335361" y="1730071"/>
            <a:ext cx="6240712" cy="4053161"/>
          </a:xfrm>
          <a:prstGeom prst="rect">
            <a:avLst/>
          </a:prstGeom>
          <a:noFill/>
        </p:spPr>
        <p:txBody>
          <a:bodyPr wrap="square" rtlCol="0">
            <a:spAutoFit/>
          </a:bodyPr>
          <a:lstStyle/>
          <a:p>
            <a:pPr marL="380990" indent="-380990" defTabSz="1219170">
              <a:spcBef>
                <a:spcPts val="800"/>
              </a:spcBef>
              <a:buFont typeface="Wingdings" panose="05000000000000000000" pitchFamily="2" charset="2"/>
              <a:buChar char="§"/>
              <a:defRPr/>
            </a:pPr>
            <a:r>
              <a:rPr lang="de-DE" sz="1867" kern="0" dirty="0">
                <a:solidFill>
                  <a:srgbClr val="004164"/>
                </a:solidFill>
                <a:latin typeface="Arial"/>
              </a:rPr>
              <a:t>Anfang der 80er - Gestaltung des Europäische Binnenmarktes</a:t>
            </a:r>
          </a:p>
          <a:p>
            <a:pPr marL="380990" indent="-380990" defTabSz="1219170">
              <a:spcBef>
                <a:spcPts val="800"/>
              </a:spcBef>
              <a:buFont typeface="Wingdings" panose="05000000000000000000" pitchFamily="2" charset="2"/>
              <a:buChar char="§"/>
              <a:defRPr/>
            </a:pPr>
            <a:r>
              <a:rPr lang="de-DE" sz="1867" kern="0" dirty="0">
                <a:solidFill>
                  <a:srgbClr val="004164"/>
                </a:solidFill>
                <a:latin typeface="Arial"/>
              </a:rPr>
              <a:t>aus der Komplexität resultiert der „New Approach“</a:t>
            </a:r>
          </a:p>
          <a:p>
            <a:pPr marL="380990" indent="-380990" defTabSz="1219170">
              <a:spcBef>
                <a:spcPts val="800"/>
              </a:spcBef>
              <a:buFont typeface="Wingdings" panose="05000000000000000000" pitchFamily="2" charset="2"/>
              <a:buChar char="§"/>
              <a:defRPr/>
            </a:pPr>
            <a:r>
              <a:rPr lang="de-DE" sz="1867" kern="0" dirty="0">
                <a:solidFill>
                  <a:srgbClr val="004164"/>
                </a:solidFill>
                <a:latin typeface="Arial"/>
              </a:rPr>
              <a:t>2007/10 nochmals überarbeitet zum „New Legislative Framework“ </a:t>
            </a:r>
          </a:p>
          <a:p>
            <a:pPr marL="380990" indent="-380990" defTabSz="1219170">
              <a:spcBef>
                <a:spcPts val="800"/>
              </a:spcBef>
              <a:buFont typeface="Wingdings" panose="05000000000000000000" pitchFamily="2" charset="2"/>
              <a:buChar char="§"/>
              <a:defRPr/>
            </a:pPr>
            <a:r>
              <a:rPr lang="de-DE" sz="1867" kern="0" dirty="0">
                <a:solidFill>
                  <a:srgbClr val="004164"/>
                </a:solidFill>
                <a:latin typeface="Arial"/>
              </a:rPr>
              <a:t>&gt; 20 EU Richtlinien (horizontal und sektoral)</a:t>
            </a:r>
            <a:br>
              <a:rPr lang="de-DE" sz="1867" kern="0" dirty="0">
                <a:solidFill>
                  <a:srgbClr val="004164"/>
                </a:solidFill>
                <a:latin typeface="Arial"/>
              </a:rPr>
            </a:br>
            <a:r>
              <a:rPr lang="de-DE" sz="1867" kern="0" dirty="0">
                <a:solidFill>
                  <a:srgbClr val="004164"/>
                </a:solidFill>
                <a:latin typeface="Arial"/>
              </a:rPr>
              <a:t>die CE- Kennzeichnung vorsehen</a:t>
            </a:r>
          </a:p>
          <a:p>
            <a:pPr marL="380990" indent="-380990" defTabSz="1219170">
              <a:spcBef>
                <a:spcPts val="800"/>
              </a:spcBef>
              <a:buFont typeface="Wingdings" panose="05000000000000000000" pitchFamily="2" charset="2"/>
              <a:buChar char="§"/>
              <a:defRPr/>
            </a:pPr>
            <a:r>
              <a:rPr lang="de-DE" sz="1867" kern="0" dirty="0">
                <a:solidFill>
                  <a:srgbClr val="004164"/>
                </a:solidFill>
                <a:latin typeface="Arial"/>
              </a:rPr>
              <a:t>Prinzip: Verantwortung &amp; Gestaltungsspielraum für die Hersteller</a:t>
            </a:r>
          </a:p>
          <a:p>
            <a:pPr marL="380990" indent="-380990" defTabSz="1219170">
              <a:spcBef>
                <a:spcPts val="800"/>
              </a:spcBef>
              <a:buFont typeface="Wingdings" panose="05000000000000000000" pitchFamily="2" charset="2"/>
              <a:buChar char="§"/>
              <a:defRPr/>
            </a:pPr>
            <a:r>
              <a:rPr lang="de-DE" sz="1867" kern="0" dirty="0">
                <a:solidFill>
                  <a:srgbClr val="004164"/>
                </a:solidFill>
                <a:latin typeface="Arial"/>
              </a:rPr>
              <a:t>Qualitätsinfrastruktur – Metrologie (phys. techn. chem. Grundlagen), Normung, Akkreditierung, Konformitätsbewertung, Marküberwachung</a:t>
            </a:r>
          </a:p>
        </p:txBody>
      </p:sp>
      <p:pic>
        <p:nvPicPr>
          <p:cNvPr id="56" name="Picture 2" descr="https://upload.wikimedia.org/wikipedia/commons/thumb/f/ff/CE_with_grid.svg/1920px-CE_with_grid.svg.png">
            <a:extLst>
              <a:ext uri="{FF2B5EF4-FFF2-40B4-BE49-F238E27FC236}">
                <a16:creationId xmlns:a16="http://schemas.microsoft.com/office/drawing/2014/main" id="{623C0A46-4FCE-6103-F4D2-94CADBE08E3B}"/>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7571627" y="4931790"/>
            <a:ext cx="2580371" cy="1606012"/>
          </a:xfrm>
          <a:prstGeom prst="rect">
            <a:avLst/>
          </a:prstGeom>
          <a:noFill/>
          <a:extLst>
            <a:ext uri="{909E8E84-426E-40DD-AFC4-6F175D3DCCD1}">
              <a14:hiddenFill xmlns:a14="http://schemas.microsoft.com/office/drawing/2010/main">
                <a:solidFill>
                  <a:srgbClr val="FFFFFF"/>
                </a:solidFill>
              </a14:hiddenFill>
            </a:ext>
          </a:extLst>
        </p:spPr>
      </p:pic>
      <p:grpSp>
        <p:nvGrpSpPr>
          <p:cNvPr id="60" name="Gruppieren 59">
            <a:extLst>
              <a:ext uri="{FF2B5EF4-FFF2-40B4-BE49-F238E27FC236}">
                <a16:creationId xmlns:a16="http://schemas.microsoft.com/office/drawing/2014/main" id="{4607B2B6-68C4-C5ED-6B16-4502356248C2}"/>
              </a:ext>
            </a:extLst>
          </p:cNvPr>
          <p:cNvGrpSpPr/>
          <p:nvPr/>
        </p:nvGrpSpPr>
        <p:grpSpPr>
          <a:xfrm>
            <a:off x="9770637" y="3730386"/>
            <a:ext cx="1989993" cy="378039"/>
            <a:chOff x="7190496" y="3346473"/>
            <a:chExt cx="3108370" cy="590496"/>
          </a:xfrm>
        </p:grpSpPr>
        <p:pic>
          <p:nvPicPr>
            <p:cNvPr id="57" name="Picture 43" descr="cen">
              <a:extLst>
                <a:ext uri="{FF2B5EF4-FFF2-40B4-BE49-F238E27FC236}">
                  <a16:creationId xmlns:a16="http://schemas.microsoft.com/office/drawing/2014/main" id="{2FA92D51-C668-2912-350B-E39E74C0A5B5}"/>
                </a:ext>
              </a:extLst>
            </p:cNvPr>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7190496" y="3391663"/>
              <a:ext cx="641747" cy="545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50" descr="CENELEC _ rgb_klein">
              <a:extLst>
                <a:ext uri="{FF2B5EF4-FFF2-40B4-BE49-F238E27FC236}">
                  <a16:creationId xmlns:a16="http://schemas.microsoft.com/office/drawing/2014/main" id="{66001E11-A743-F409-D20A-EEB0881A51A2}"/>
                </a:ext>
              </a:extLst>
            </p:cNvPr>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7964383" y="3391663"/>
              <a:ext cx="979333" cy="541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3" descr="ETSI Logo">
              <a:hlinkClick r:id="" action="ppaction://noaction"/>
              <a:extLst>
                <a:ext uri="{FF2B5EF4-FFF2-40B4-BE49-F238E27FC236}">
                  <a16:creationId xmlns:a16="http://schemas.microsoft.com/office/drawing/2014/main" id="{16F570D4-D79D-27D1-66D0-CF073CB71F9C}"/>
                </a:ext>
              </a:extLst>
            </p:cNvPr>
            <p:cNvPicPr>
              <a:picLocks noChangeAspect="1" noChangeArrowheads="1"/>
            </p:cNvPicPr>
            <p:nvPr/>
          </p:nvPicPr>
          <p:blipFill rotWithShape="1">
            <a:blip r:embed="rId6" cstate="screen">
              <a:extLst>
                <a:ext uri="{28A0092B-C50C-407E-A947-70E740481C1C}">
                  <a14:useLocalDpi xmlns:a14="http://schemas.microsoft.com/office/drawing/2010/main" val="0"/>
                </a:ext>
              </a:extLst>
            </a:blip>
            <a:srcRect t="-1" b="31281"/>
            <a:stretch/>
          </p:blipFill>
          <p:spPr bwMode="auto">
            <a:xfrm>
              <a:off x="9075856" y="3346473"/>
              <a:ext cx="1223010" cy="57781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92877010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021C85-6285-4E56-95A9-05CF06CBCD0B}"/>
              </a:ext>
            </a:extLst>
          </p:cNvPr>
          <p:cNvSpPr>
            <a:spLocks noGrp="1"/>
          </p:cNvSpPr>
          <p:nvPr>
            <p:ph type="title"/>
          </p:nvPr>
        </p:nvSpPr>
        <p:spPr/>
        <p:txBody>
          <a:bodyPr/>
          <a:lstStyle/>
          <a:p>
            <a:r>
              <a:rPr lang="de-DE" dirty="0" err="1"/>
              <a:t>Thank</a:t>
            </a:r>
            <a:r>
              <a:rPr lang="de-DE" dirty="0"/>
              <a:t> </a:t>
            </a:r>
            <a:r>
              <a:rPr lang="de-DE" dirty="0" err="1"/>
              <a:t>you</a:t>
            </a:r>
            <a:r>
              <a:rPr lang="de-DE" dirty="0"/>
              <a:t> </a:t>
            </a:r>
            <a:r>
              <a:rPr lang="de-DE" dirty="0" err="1"/>
              <a:t>very</a:t>
            </a:r>
            <a:r>
              <a:rPr lang="de-DE" dirty="0"/>
              <a:t> </a:t>
            </a:r>
            <a:r>
              <a:rPr lang="de-DE" dirty="0" err="1"/>
              <a:t>much</a:t>
            </a:r>
            <a:endParaRPr lang="de-DE" dirty="0"/>
          </a:p>
        </p:txBody>
      </p:sp>
      <p:pic>
        <p:nvPicPr>
          <p:cNvPr id="6" name="Bildplatzhalter 5">
            <a:extLst>
              <a:ext uri="{FF2B5EF4-FFF2-40B4-BE49-F238E27FC236}">
                <a16:creationId xmlns:a16="http://schemas.microsoft.com/office/drawing/2014/main" id="{E47F83BA-8381-47B5-BBCE-AEB50B245700}"/>
              </a:ext>
            </a:extLst>
          </p:cNvPr>
          <p:cNvPicPr>
            <a:picLocks noGrp="1" noChangeAspect="1"/>
          </p:cNvPicPr>
          <p:nvPr>
            <p:ph type="pic" idx="1"/>
          </p:nvPr>
        </p:nvPicPr>
        <p:blipFill>
          <a:blip r:embed="rId2" cstate="screen">
            <a:extLst>
              <a:ext uri="{28A0092B-C50C-407E-A947-70E740481C1C}">
                <a14:useLocalDpi xmlns:a14="http://schemas.microsoft.com/office/drawing/2010/main" val="0"/>
              </a:ext>
            </a:extLst>
          </a:blip>
          <a:srcRect l="14139" r="14139"/>
          <a:stretch>
            <a:fillRect/>
          </a:stretch>
        </p:blipFill>
        <p:spPr>
          <a:xfrm>
            <a:off x="839788" y="3239911"/>
            <a:ext cx="2275873" cy="1796630"/>
          </a:xfrm>
        </p:spPr>
      </p:pic>
      <p:sp>
        <p:nvSpPr>
          <p:cNvPr id="4" name="Textplatzhalter 3">
            <a:extLst>
              <a:ext uri="{FF2B5EF4-FFF2-40B4-BE49-F238E27FC236}">
                <a16:creationId xmlns:a16="http://schemas.microsoft.com/office/drawing/2014/main" id="{E0A88159-3598-4639-950F-87B14CB4ECB1}"/>
              </a:ext>
            </a:extLst>
          </p:cNvPr>
          <p:cNvSpPr>
            <a:spLocks noGrp="1"/>
          </p:cNvSpPr>
          <p:nvPr>
            <p:ph type="body" sz="half" idx="2"/>
          </p:nvPr>
        </p:nvSpPr>
        <p:spPr>
          <a:xfrm>
            <a:off x="839788" y="5143500"/>
            <a:ext cx="3366452" cy="982980"/>
          </a:xfrm>
        </p:spPr>
        <p:txBody>
          <a:bodyPr>
            <a:noAutofit/>
          </a:bodyPr>
          <a:lstStyle/>
          <a:p>
            <a:pPr>
              <a:lnSpc>
                <a:spcPct val="100000"/>
              </a:lnSpc>
            </a:pPr>
            <a:r>
              <a:rPr lang="de-DE" sz="1500" dirty="0">
                <a:solidFill>
                  <a:schemeClr val="tx1"/>
                </a:solidFill>
                <a:latin typeface="+mn-lt"/>
                <a:ea typeface="+mn-ea"/>
                <a:cs typeface="+mn-cs"/>
              </a:rPr>
              <a:t>Chair JTC 24</a:t>
            </a:r>
            <a:br>
              <a:rPr lang="de-DE" sz="1500" dirty="0">
                <a:solidFill>
                  <a:schemeClr val="tx1"/>
                </a:solidFill>
                <a:latin typeface="+mn-lt"/>
                <a:ea typeface="+mn-ea"/>
                <a:cs typeface="+mn-cs"/>
              </a:rPr>
            </a:br>
            <a:r>
              <a:rPr lang="de-DE" sz="1500" dirty="0">
                <a:solidFill>
                  <a:schemeClr val="tx1"/>
                </a:solidFill>
                <a:latin typeface="+mn-lt"/>
                <a:ea typeface="+mn-ea"/>
                <a:cs typeface="+mn-cs"/>
              </a:rPr>
              <a:t>Thomas Knothe</a:t>
            </a:r>
            <a:br>
              <a:rPr lang="de-DE" sz="1500" dirty="0">
                <a:solidFill>
                  <a:schemeClr val="tx1"/>
                </a:solidFill>
                <a:latin typeface="+mn-lt"/>
                <a:ea typeface="+mn-ea"/>
                <a:cs typeface="+mn-cs"/>
              </a:rPr>
            </a:br>
            <a:r>
              <a:rPr lang="de-DE" sz="1500" dirty="0">
                <a:latin typeface="+mn-lt"/>
                <a:hlinkClick r:id="rId3"/>
              </a:rPr>
              <a:t>thomas.knothe@ipk.fraunhofer.de</a:t>
            </a:r>
            <a:r>
              <a:rPr lang="de-DE" sz="1500" dirty="0">
                <a:latin typeface="+mn-lt"/>
              </a:rPr>
              <a:t>		</a:t>
            </a:r>
          </a:p>
        </p:txBody>
      </p:sp>
      <p:pic>
        <p:nvPicPr>
          <p:cNvPr id="5" name="Grafik 4" descr="Ein Bild, das Person, Menschliches Gesicht, draußen, Baum enthält.&#10;&#10;Automatisch generierte Beschreibung">
            <a:extLst>
              <a:ext uri="{FF2B5EF4-FFF2-40B4-BE49-F238E27FC236}">
                <a16:creationId xmlns:a16="http://schemas.microsoft.com/office/drawing/2014/main" id="{C4ED7914-AF11-4909-D032-B2CA6966B102}"/>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4463358" y="3149646"/>
            <a:ext cx="1886895" cy="1886895"/>
          </a:xfrm>
          <a:prstGeom prst="rect">
            <a:avLst/>
          </a:prstGeom>
        </p:spPr>
      </p:pic>
      <p:sp>
        <p:nvSpPr>
          <p:cNvPr id="7" name="Textfeld 6">
            <a:extLst>
              <a:ext uri="{FF2B5EF4-FFF2-40B4-BE49-F238E27FC236}">
                <a16:creationId xmlns:a16="http://schemas.microsoft.com/office/drawing/2014/main" id="{3AA657DE-BB50-3620-DEA7-4321C5541346}"/>
              </a:ext>
            </a:extLst>
          </p:cNvPr>
          <p:cNvSpPr txBox="1"/>
          <p:nvPr/>
        </p:nvSpPr>
        <p:spPr>
          <a:xfrm>
            <a:off x="4463358" y="5094830"/>
            <a:ext cx="4101220"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black"/>
                </a:solidFill>
                <a:effectLst/>
                <a:uLnTx/>
                <a:uFillTx/>
                <a:latin typeface="Calibri" panose="020F0502020204030204"/>
                <a:ea typeface="+mn-ea"/>
                <a:cs typeface="+mn-cs"/>
              </a:rPr>
              <a:t>Co-Chair JTC 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black"/>
                </a:solidFill>
                <a:effectLst/>
                <a:uLnTx/>
                <a:uFillTx/>
                <a:latin typeface="Calibri" panose="020F0502020204030204"/>
                <a:ea typeface="+mn-ea"/>
                <a:cs typeface="+mn-cs"/>
              </a:rPr>
              <a:t>Thomas L. Rödding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srgbClr val="004377"/>
                </a:solidFill>
                <a:effectLst/>
                <a:uLnTx/>
                <a:uFillTx/>
                <a:latin typeface="Calibri" panose="020F0502020204030204"/>
                <a:ea typeface="Verdana" panose="020B0604030504040204" pitchFamily="34" charset="0"/>
                <a:cs typeface="+mn-cs"/>
                <a:hlinkClick r:id="rId5">
                  <a:extLst>
                    <a:ext uri="{A12FA001-AC4F-418D-AE19-62706E023703}">
                      <ahyp:hlinkClr xmlns:ahyp="http://schemas.microsoft.com/office/drawing/2018/hyperlinkcolor" val="tx"/>
                    </a:ext>
                  </a:extLst>
                </a:hlinkClick>
              </a:rPr>
              <a:t>thomas.roedding@narravero.com</a:t>
            </a:r>
            <a:endParaRPr kumimoji="0" lang="de-DE" sz="1500" b="0" i="0" u="none" strike="noStrike" kern="1200" cap="none" spc="0" normalizeH="0" baseline="0" noProof="0" dirty="0">
              <a:ln>
                <a:noFill/>
              </a:ln>
              <a:solidFill>
                <a:srgbClr val="004377"/>
              </a:solidFill>
              <a:effectLst/>
              <a:uLnTx/>
              <a:uFillTx/>
              <a:latin typeface="Calibri" panose="020F0502020204030204"/>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feld 8">
            <a:extLst>
              <a:ext uri="{FF2B5EF4-FFF2-40B4-BE49-F238E27FC236}">
                <a16:creationId xmlns:a16="http://schemas.microsoft.com/office/drawing/2014/main" id="{C700CE38-4BC8-1142-0E67-6FB03EA009E5}"/>
              </a:ext>
            </a:extLst>
          </p:cNvPr>
          <p:cNvSpPr txBox="1"/>
          <p:nvPr/>
        </p:nvSpPr>
        <p:spPr>
          <a:xfrm>
            <a:off x="8235696" y="5100828"/>
            <a:ext cx="3098228" cy="9694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Secretary JTC 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Katharina Sehnert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300" b="0" i="0" u="none" strike="noStrike" kern="1200" cap="none" spc="0" normalizeH="0" baseline="0" noProof="0" dirty="0">
              <a:ln>
                <a:noFill/>
              </a:ln>
              <a:solidFill>
                <a:prstClr val="black"/>
              </a:solidFill>
              <a:effectLst/>
              <a:uLnTx/>
              <a:uFillTx/>
              <a:latin typeface="Calibri" panose="020F0502020204030204"/>
              <a:ea typeface="+mn-ea"/>
              <a:cs typeface="+mn-cs"/>
              <a:hlinkClick r:id="rId6">
                <a:extLst>
                  <a:ext uri="{A12FA001-AC4F-418D-AE19-62706E023703}">
                    <ahyp:hlinkClr xmlns:ahyp="http://schemas.microsoft.com/office/drawing/2018/hyperlinkcolor" val="tx"/>
                  </a:ext>
                </a:extLst>
              </a:hlinkClick>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6"/>
              </a:rPr>
              <a:t>katharina.sehnert@din.de</a:t>
            </a:r>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4719891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B15FDC-7EBB-E62F-35B1-8FF7F65F1F45}"/>
              </a:ext>
            </a:extLst>
          </p:cNvPr>
          <p:cNvSpPr>
            <a:spLocks noGrp="1"/>
          </p:cNvSpPr>
          <p:nvPr>
            <p:ph type="title"/>
          </p:nvPr>
        </p:nvSpPr>
        <p:spPr>
          <a:xfrm>
            <a:off x="600000" y="776367"/>
            <a:ext cx="9169400" cy="800852"/>
          </a:xfrm>
        </p:spPr>
        <p:txBody>
          <a:bodyPr/>
          <a:lstStyle/>
          <a:p>
            <a:r>
              <a:rPr lang="de-DE" noProof="0"/>
              <a:t>IHRE ANSPRECHP</a:t>
            </a:r>
            <a:r>
              <a:rPr lang="de-DE"/>
              <a:t>ERSONEN</a:t>
            </a:r>
            <a:endParaRPr lang="de-DE" noProof="0"/>
          </a:p>
        </p:txBody>
      </p:sp>
      <p:sp>
        <p:nvSpPr>
          <p:cNvPr id="11" name="Inhaltsplatzhalter 5">
            <a:extLst>
              <a:ext uri="{FF2B5EF4-FFF2-40B4-BE49-F238E27FC236}">
                <a16:creationId xmlns:a16="http://schemas.microsoft.com/office/drawing/2014/main" id="{C72BD766-BF6E-44BD-A9EC-B9EB72185709}"/>
              </a:ext>
            </a:extLst>
          </p:cNvPr>
          <p:cNvSpPr txBox="1">
            <a:spLocks/>
          </p:cNvSpPr>
          <p:nvPr/>
        </p:nvSpPr>
        <p:spPr>
          <a:xfrm>
            <a:off x="104785" y="3060585"/>
            <a:ext cx="2628323" cy="1364371"/>
          </a:xfrm>
          <a:prstGeom prst="rect">
            <a:avLst/>
          </a:prstGeom>
        </p:spPr>
        <p:txBody>
          <a:bodyPr>
            <a:noAutofit/>
          </a:bodyPr>
          <a:lstStyle>
            <a:lvl1pPr marL="252000" indent="-252000" algn="l" defTabSz="914400" rtl="0" eaLnBrk="1" latinLnBrk="0" hangingPunct="1">
              <a:lnSpc>
                <a:spcPts val="1900"/>
              </a:lnSpc>
              <a:spcBef>
                <a:spcPts val="0"/>
              </a:spcBef>
              <a:buClr>
                <a:schemeClr val="accent1"/>
              </a:buClr>
              <a:buFont typeface="Arial" panose="020B0604020202020204" pitchFamily="34" charset="0"/>
              <a:buChar char="•"/>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1pPr>
            <a:lvl2pPr marL="504000" indent="-252000" algn="l" defTabSz="914400" rtl="0" eaLnBrk="1" latinLnBrk="0" hangingPunct="1">
              <a:lnSpc>
                <a:spcPts val="1900"/>
              </a:lnSpc>
              <a:spcBef>
                <a:spcPts val="0"/>
              </a:spcBef>
              <a:buClr>
                <a:schemeClr val="accent1"/>
              </a:buClr>
              <a:buFont typeface="Arial" panose="020B0604020202020204" pitchFamily="34" charset="0"/>
              <a:buChar char="•"/>
              <a:tabLst/>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2pPr>
            <a:lvl3pPr marL="756000" indent="-252000" algn="l" defTabSz="914400" rtl="0" eaLnBrk="1" latinLnBrk="0" hangingPunct="1">
              <a:lnSpc>
                <a:spcPts val="1900"/>
              </a:lnSpc>
              <a:spcBef>
                <a:spcPts val="0"/>
              </a:spcBef>
              <a:buClr>
                <a:schemeClr val="accent1"/>
              </a:buClr>
              <a:buFont typeface="Arial" panose="020B0604020202020204" pitchFamily="34" charset="0"/>
              <a:buChar char="•"/>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3pPr>
            <a:lvl4pPr marL="1008000" indent="-252000" algn="l" defTabSz="914400" rtl="0" eaLnBrk="1" latinLnBrk="0" hangingPunct="1">
              <a:lnSpc>
                <a:spcPts val="1900"/>
              </a:lnSpc>
              <a:spcBef>
                <a:spcPts val="0"/>
              </a:spcBef>
              <a:buClr>
                <a:schemeClr val="accent1"/>
              </a:buClr>
              <a:buFont typeface="Arial" panose="020B0604020202020204" pitchFamily="34" charset="0"/>
              <a:buChar char="•"/>
              <a:tabLst/>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4pPr>
            <a:lvl5pPr marL="1260000" indent="-252000" algn="l" defTabSz="914400" rtl="0" eaLnBrk="1" latinLnBrk="0" hangingPunct="1">
              <a:lnSpc>
                <a:spcPts val="1900"/>
              </a:lnSpc>
              <a:spcBef>
                <a:spcPts val="0"/>
              </a:spcBef>
              <a:buClr>
                <a:schemeClr val="accent1"/>
              </a:buClr>
              <a:buFont typeface="Arial" panose="020B0604020202020204" pitchFamily="34" charset="0"/>
              <a:buChar char="•"/>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35984" lvl="1" indent="0" defTabSz="1219170">
              <a:lnSpc>
                <a:spcPct val="100000"/>
              </a:lnSpc>
              <a:spcAft>
                <a:spcPts val="600"/>
              </a:spcAft>
              <a:buClr>
                <a:srgbClr val="2C50A0"/>
              </a:buClr>
              <a:buNone/>
              <a:defRPr/>
            </a:pPr>
            <a:r>
              <a:rPr lang="de-DE" sz="1467" b="1" kern="0">
                <a:solidFill>
                  <a:srgbClr val="000000"/>
                </a:solidFill>
                <a:latin typeface="Rambla" panose="02000503000000020004" pitchFamily="2" charset="0"/>
                <a:ea typeface="Verdana"/>
                <a:cs typeface="Times New Roman"/>
              </a:rPr>
              <a:t>Dr. Claudia Koch</a:t>
            </a:r>
            <a:r>
              <a:rPr lang="de-DE" sz="1467" kern="0">
                <a:solidFill>
                  <a:srgbClr val="000000"/>
                </a:solidFill>
                <a:latin typeface="Rambla" panose="02000503000000020004" pitchFamily="2" charset="0"/>
                <a:ea typeface="Verdana"/>
                <a:cs typeface="Times New Roman"/>
              </a:rPr>
              <a:t> </a:t>
            </a:r>
            <a:br>
              <a:rPr lang="de-DE" sz="1467" kern="0">
                <a:solidFill>
                  <a:srgbClr val="000000"/>
                </a:solidFill>
                <a:latin typeface="Rambla" panose="02000503000000020004" pitchFamily="2" charset="0"/>
                <a:ea typeface="Verdana"/>
                <a:cs typeface="Times New Roman"/>
              </a:rPr>
            </a:br>
            <a:r>
              <a:rPr lang="de-DE" sz="1467" kern="0">
                <a:solidFill>
                  <a:srgbClr val="000000"/>
                </a:solidFill>
                <a:latin typeface="Rambla" panose="02000503000000020004" pitchFamily="2" charset="0"/>
                <a:ea typeface="Verdana"/>
                <a:cs typeface="Times New Roman"/>
                <a:hlinkClick r:id="rId3"/>
              </a:rPr>
              <a:t>claudia.koch@bam.de</a:t>
            </a:r>
            <a:br>
              <a:rPr lang="de-DE" sz="1467" kern="0">
                <a:solidFill>
                  <a:srgbClr val="000000"/>
                </a:solidFill>
                <a:latin typeface="Rambla" panose="02000503000000020004" pitchFamily="2" charset="0"/>
                <a:ea typeface="Verdana"/>
                <a:cs typeface="Times New Roman"/>
              </a:rPr>
            </a:br>
            <a:r>
              <a:rPr lang="de-DE" sz="1467" kern="0">
                <a:solidFill>
                  <a:srgbClr val="000000"/>
                </a:solidFill>
                <a:latin typeface="Rambla" panose="02000503000000020004" pitchFamily="2" charset="0"/>
                <a:ea typeface="Verdana"/>
                <a:cs typeface="Times New Roman"/>
              </a:rPr>
              <a:t>+49 30 8104 3718</a:t>
            </a:r>
          </a:p>
        </p:txBody>
      </p:sp>
      <p:sp>
        <p:nvSpPr>
          <p:cNvPr id="14" name="Textfeld 13">
            <a:extLst>
              <a:ext uri="{FF2B5EF4-FFF2-40B4-BE49-F238E27FC236}">
                <a16:creationId xmlns:a16="http://schemas.microsoft.com/office/drawing/2014/main" id="{9A9FEDFE-BF16-4253-B024-A207C5AFD1EF}"/>
              </a:ext>
            </a:extLst>
          </p:cNvPr>
          <p:cNvSpPr txBox="1"/>
          <p:nvPr/>
        </p:nvSpPr>
        <p:spPr>
          <a:xfrm>
            <a:off x="339994" y="1757528"/>
            <a:ext cx="11498887" cy="379656"/>
          </a:xfrm>
          <a:prstGeom prst="rect">
            <a:avLst/>
          </a:prstGeom>
          <a:noFill/>
        </p:spPr>
        <p:txBody>
          <a:bodyPr wrap="square">
            <a:spAutoFit/>
          </a:bodyPr>
          <a:lstStyle/>
          <a:p>
            <a:pPr defTabSz="1219170">
              <a:spcAft>
                <a:spcPts val="600"/>
              </a:spcAft>
              <a:defRPr/>
            </a:pPr>
            <a:r>
              <a:rPr lang="de-DE" sz="1867" b="1">
                <a:solidFill>
                  <a:srgbClr val="552369"/>
                </a:solidFill>
                <a:latin typeface="Rambla" panose="02000503000000020004" pitchFamily="2" charset="0"/>
                <a:ea typeface="Verdana"/>
              </a:rPr>
              <a:t>Koordinierungsteam</a:t>
            </a:r>
            <a:endParaRPr lang="de-DE" sz="1867" b="1">
              <a:solidFill>
                <a:srgbClr val="552369"/>
              </a:solidFill>
              <a:latin typeface="Rambla" panose="02000503000000020004" pitchFamily="2" charset="0"/>
              <a:ea typeface="Verdana"/>
              <a:cs typeface="Times New Roman"/>
            </a:endParaRPr>
          </a:p>
        </p:txBody>
      </p:sp>
      <p:sp>
        <p:nvSpPr>
          <p:cNvPr id="9" name="Inhaltsplatzhalter 5">
            <a:extLst>
              <a:ext uri="{FF2B5EF4-FFF2-40B4-BE49-F238E27FC236}">
                <a16:creationId xmlns:a16="http://schemas.microsoft.com/office/drawing/2014/main" id="{C72BD766-BF6E-44BD-A9EC-B9EB72185709}"/>
              </a:ext>
            </a:extLst>
          </p:cNvPr>
          <p:cNvSpPr txBox="1">
            <a:spLocks/>
          </p:cNvSpPr>
          <p:nvPr/>
        </p:nvSpPr>
        <p:spPr>
          <a:xfrm>
            <a:off x="2265521" y="3046158"/>
            <a:ext cx="2561097" cy="1089055"/>
          </a:xfrm>
          <a:prstGeom prst="rect">
            <a:avLst/>
          </a:prstGeom>
        </p:spPr>
        <p:txBody>
          <a:bodyPr>
            <a:noAutofit/>
          </a:bodyPr>
          <a:lstStyle>
            <a:lvl1pPr marL="252000" indent="-252000" algn="l" defTabSz="914400" rtl="0" eaLnBrk="1" latinLnBrk="0" hangingPunct="1">
              <a:lnSpc>
                <a:spcPts val="1900"/>
              </a:lnSpc>
              <a:spcBef>
                <a:spcPts val="0"/>
              </a:spcBef>
              <a:buClr>
                <a:schemeClr val="accent1"/>
              </a:buClr>
              <a:buFont typeface="Arial" panose="020B0604020202020204" pitchFamily="34" charset="0"/>
              <a:buChar char="•"/>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1pPr>
            <a:lvl2pPr marL="504000" indent="-252000" algn="l" defTabSz="914400" rtl="0" eaLnBrk="1" latinLnBrk="0" hangingPunct="1">
              <a:lnSpc>
                <a:spcPts val="1900"/>
              </a:lnSpc>
              <a:spcBef>
                <a:spcPts val="0"/>
              </a:spcBef>
              <a:buClr>
                <a:schemeClr val="accent1"/>
              </a:buClr>
              <a:buFont typeface="Arial" panose="020B0604020202020204" pitchFamily="34" charset="0"/>
              <a:buChar char="•"/>
              <a:tabLst/>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2pPr>
            <a:lvl3pPr marL="756000" indent="-252000" algn="l" defTabSz="914400" rtl="0" eaLnBrk="1" latinLnBrk="0" hangingPunct="1">
              <a:lnSpc>
                <a:spcPts val="1900"/>
              </a:lnSpc>
              <a:spcBef>
                <a:spcPts val="0"/>
              </a:spcBef>
              <a:buClr>
                <a:schemeClr val="accent1"/>
              </a:buClr>
              <a:buFont typeface="Arial" panose="020B0604020202020204" pitchFamily="34" charset="0"/>
              <a:buChar char="•"/>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3pPr>
            <a:lvl4pPr marL="1008000" indent="-252000" algn="l" defTabSz="914400" rtl="0" eaLnBrk="1" latinLnBrk="0" hangingPunct="1">
              <a:lnSpc>
                <a:spcPts val="1900"/>
              </a:lnSpc>
              <a:spcBef>
                <a:spcPts val="0"/>
              </a:spcBef>
              <a:buClr>
                <a:schemeClr val="accent1"/>
              </a:buClr>
              <a:buFont typeface="Arial" panose="020B0604020202020204" pitchFamily="34" charset="0"/>
              <a:buChar char="•"/>
              <a:tabLst/>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4pPr>
            <a:lvl5pPr marL="1260000" indent="-252000" algn="l" defTabSz="914400" rtl="0" eaLnBrk="1" latinLnBrk="0" hangingPunct="1">
              <a:lnSpc>
                <a:spcPts val="1900"/>
              </a:lnSpc>
              <a:spcBef>
                <a:spcPts val="0"/>
              </a:spcBef>
              <a:buClr>
                <a:schemeClr val="accent1"/>
              </a:buClr>
              <a:buFont typeface="Arial" panose="020B0604020202020204" pitchFamily="34" charset="0"/>
              <a:buChar char="•"/>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35984" lvl="1" indent="0" defTabSz="1219170">
              <a:lnSpc>
                <a:spcPct val="100000"/>
              </a:lnSpc>
              <a:spcAft>
                <a:spcPts val="600"/>
              </a:spcAft>
              <a:buClr>
                <a:srgbClr val="2C50A0"/>
              </a:buClr>
              <a:buNone/>
              <a:defRPr/>
            </a:pPr>
            <a:r>
              <a:rPr lang="de-DE" sz="1467" b="1" kern="0">
                <a:solidFill>
                  <a:srgbClr val="000000"/>
                </a:solidFill>
                <a:latin typeface="Rambla" panose="02000503000000020004" pitchFamily="2" charset="0"/>
                <a:ea typeface="Verdana"/>
                <a:cs typeface="Times New Roman"/>
              </a:rPr>
              <a:t>Susanne Kuch </a:t>
            </a:r>
            <a:br>
              <a:rPr lang="de-DE" sz="1467" kern="0">
                <a:solidFill>
                  <a:srgbClr val="000000"/>
                </a:solidFill>
                <a:latin typeface="Rambla" panose="02000503000000020004" pitchFamily="2" charset="0"/>
                <a:ea typeface="Verdana"/>
                <a:cs typeface="Times New Roman"/>
              </a:rPr>
            </a:br>
            <a:r>
              <a:rPr lang="de-DE" sz="1467" kern="0">
                <a:solidFill>
                  <a:srgbClr val="000000"/>
                </a:solidFill>
                <a:latin typeface="Rambla" panose="02000503000000020004" pitchFamily="2" charset="0"/>
                <a:ea typeface="Verdana"/>
                <a:cs typeface="Times New Roman"/>
                <a:hlinkClick r:id="rId4"/>
              </a:rPr>
              <a:t>susanne.kuch@dakks.de</a:t>
            </a:r>
            <a:br>
              <a:rPr lang="de-DE" sz="1467" kern="0">
                <a:solidFill>
                  <a:srgbClr val="000000"/>
                </a:solidFill>
                <a:latin typeface="Rambla" panose="02000503000000020004" pitchFamily="2" charset="0"/>
                <a:ea typeface="Verdana"/>
                <a:cs typeface="Times New Roman"/>
              </a:rPr>
            </a:br>
            <a:r>
              <a:rPr lang="de-DE" sz="1467" kern="0">
                <a:solidFill>
                  <a:srgbClr val="000000"/>
                </a:solidFill>
                <a:latin typeface="Rambla" panose="02000503000000020004" pitchFamily="2" charset="0"/>
                <a:ea typeface="Verdana"/>
                <a:cs typeface="Times New Roman"/>
              </a:rPr>
              <a:t>+49 30 670591272</a:t>
            </a:r>
          </a:p>
        </p:txBody>
      </p:sp>
      <p:sp>
        <p:nvSpPr>
          <p:cNvPr id="12" name="Inhaltsplatzhalter 5">
            <a:extLst>
              <a:ext uri="{FF2B5EF4-FFF2-40B4-BE49-F238E27FC236}">
                <a16:creationId xmlns:a16="http://schemas.microsoft.com/office/drawing/2014/main" id="{C72BD766-BF6E-44BD-A9EC-B9EB72185709}"/>
              </a:ext>
            </a:extLst>
          </p:cNvPr>
          <p:cNvSpPr txBox="1">
            <a:spLocks/>
          </p:cNvSpPr>
          <p:nvPr/>
        </p:nvSpPr>
        <p:spPr>
          <a:xfrm>
            <a:off x="4960500" y="3046265"/>
            <a:ext cx="2313429" cy="446963"/>
          </a:xfrm>
          <a:prstGeom prst="rect">
            <a:avLst/>
          </a:prstGeom>
        </p:spPr>
        <p:txBody>
          <a:bodyPr>
            <a:noAutofit/>
          </a:bodyPr>
          <a:lstStyle>
            <a:lvl1pPr marL="252000" indent="-252000" algn="l" defTabSz="914400" rtl="0" eaLnBrk="1" latinLnBrk="0" hangingPunct="1">
              <a:lnSpc>
                <a:spcPts val="1900"/>
              </a:lnSpc>
              <a:spcBef>
                <a:spcPts val="0"/>
              </a:spcBef>
              <a:buClr>
                <a:schemeClr val="accent1"/>
              </a:buClr>
              <a:buFont typeface="Arial" panose="020B0604020202020204" pitchFamily="34" charset="0"/>
              <a:buChar char="•"/>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1pPr>
            <a:lvl2pPr marL="504000" indent="-252000" algn="l" defTabSz="914400" rtl="0" eaLnBrk="1" latinLnBrk="0" hangingPunct="1">
              <a:lnSpc>
                <a:spcPts val="1900"/>
              </a:lnSpc>
              <a:spcBef>
                <a:spcPts val="0"/>
              </a:spcBef>
              <a:buClr>
                <a:schemeClr val="accent1"/>
              </a:buClr>
              <a:buFont typeface="Arial" panose="020B0604020202020204" pitchFamily="34" charset="0"/>
              <a:buChar char="•"/>
              <a:tabLst/>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2pPr>
            <a:lvl3pPr marL="756000" indent="-252000" algn="l" defTabSz="914400" rtl="0" eaLnBrk="1" latinLnBrk="0" hangingPunct="1">
              <a:lnSpc>
                <a:spcPts val="1900"/>
              </a:lnSpc>
              <a:spcBef>
                <a:spcPts val="0"/>
              </a:spcBef>
              <a:buClr>
                <a:schemeClr val="accent1"/>
              </a:buClr>
              <a:buFont typeface="Arial" panose="020B0604020202020204" pitchFamily="34" charset="0"/>
              <a:buChar char="•"/>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3pPr>
            <a:lvl4pPr marL="1008000" indent="-252000" algn="l" defTabSz="914400" rtl="0" eaLnBrk="1" latinLnBrk="0" hangingPunct="1">
              <a:lnSpc>
                <a:spcPts val="1900"/>
              </a:lnSpc>
              <a:spcBef>
                <a:spcPts val="0"/>
              </a:spcBef>
              <a:buClr>
                <a:schemeClr val="accent1"/>
              </a:buClr>
              <a:buFont typeface="Arial" panose="020B0604020202020204" pitchFamily="34" charset="0"/>
              <a:buChar char="•"/>
              <a:tabLst/>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4pPr>
            <a:lvl5pPr marL="1260000" indent="-252000" algn="l" defTabSz="914400" rtl="0" eaLnBrk="1" latinLnBrk="0" hangingPunct="1">
              <a:lnSpc>
                <a:spcPts val="1900"/>
              </a:lnSpc>
              <a:spcBef>
                <a:spcPts val="0"/>
              </a:spcBef>
              <a:buClr>
                <a:schemeClr val="accent1"/>
              </a:buClr>
              <a:buFont typeface="Arial" panose="020B0604020202020204" pitchFamily="34" charset="0"/>
              <a:buChar char="•"/>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219170">
              <a:lnSpc>
                <a:spcPct val="100000"/>
              </a:lnSpc>
              <a:spcAft>
                <a:spcPts val="600"/>
              </a:spcAft>
              <a:buClr>
                <a:srgbClr val="2C50A0"/>
              </a:buClr>
              <a:buNone/>
              <a:defRPr/>
            </a:pPr>
            <a:r>
              <a:rPr lang="de-DE" sz="1467" b="1" kern="0">
                <a:solidFill>
                  <a:srgbClr val="000000"/>
                </a:solidFill>
                <a:latin typeface="Rambla" panose="02000503000000020004" pitchFamily="2" charset="0"/>
                <a:ea typeface="Verdana"/>
                <a:cs typeface="Times New Roman"/>
              </a:rPr>
              <a:t>Benjamin Helfritz</a:t>
            </a:r>
            <a:br>
              <a:rPr lang="de-DE" sz="1467" kern="0">
                <a:solidFill>
                  <a:srgbClr val="000000"/>
                </a:solidFill>
                <a:latin typeface="Rambla" panose="02000503000000020004" pitchFamily="2" charset="0"/>
                <a:ea typeface="Verdana"/>
                <a:cs typeface="Times New Roman"/>
              </a:rPr>
            </a:br>
            <a:r>
              <a:rPr lang="de-DE" sz="1467" kern="0">
                <a:solidFill>
                  <a:srgbClr val="000000"/>
                </a:solidFill>
                <a:latin typeface="Rambla" panose="02000503000000020004" pitchFamily="2" charset="0"/>
                <a:ea typeface="Verdana"/>
                <a:cs typeface="Times New Roman"/>
                <a:hlinkClick r:id="rId5"/>
              </a:rPr>
              <a:t>benjamin.helfritz@din.de</a:t>
            </a:r>
            <a:br>
              <a:rPr lang="de-DE" sz="1467" kern="0">
                <a:solidFill>
                  <a:srgbClr val="000000"/>
                </a:solidFill>
                <a:latin typeface="Rambla" panose="02000503000000020004" pitchFamily="2" charset="0"/>
                <a:ea typeface="Verdana"/>
                <a:cs typeface="Times New Roman"/>
              </a:rPr>
            </a:br>
            <a:r>
              <a:rPr lang="de-DE" sz="1467" kern="0">
                <a:solidFill>
                  <a:srgbClr val="000000"/>
                </a:solidFill>
                <a:latin typeface="Rambla" panose="02000503000000020004" pitchFamily="2" charset="0"/>
                <a:ea typeface="Verdana"/>
                <a:cs typeface="Times New Roman"/>
              </a:rPr>
              <a:t>+49 30 26012791</a:t>
            </a:r>
          </a:p>
        </p:txBody>
      </p:sp>
      <p:sp>
        <p:nvSpPr>
          <p:cNvPr id="13" name="Inhaltsplatzhalter 5">
            <a:extLst>
              <a:ext uri="{FF2B5EF4-FFF2-40B4-BE49-F238E27FC236}">
                <a16:creationId xmlns:a16="http://schemas.microsoft.com/office/drawing/2014/main" id="{C72BD766-BF6E-44BD-A9EC-B9EB72185709}"/>
              </a:ext>
            </a:extLst>
          </p:cNvPr>
          <p:cNvSpPr txBox="1">
            <a:spLocks/>
          </p:cNvSpPr>
          <p:nvPr/>
        </p:nvSpPr>
        <p:spPr>
          <a:xfrm>
            <a:off x="7014936" y="3046156"/>
            <a:ext cx="4517197" cy="864613"/>
          </a:xfrm>
          <a:prstGeom prst="rect">
            <a:avLst/>
          </a:prstGeom>
        </p:spPr>
        <p:txBody>
          <a:bodyPr>
            <a:noAutofit/>
          </a:bodyPr>
          <a:lstStyle>
            <a:lvl1pPr marL="252000" indent="-252000" algn="l" defTabSz="914400" rtl="0" eaLnBrk="1" latinLnBrk="0" hangingPunct="1">
              <a:lnSpc>
                <a:spcPts val="1900"/>
              </a:lnSpc>
              <a:spcBef>
                <a:spcPts val="0"/>
              </a:spcBef>
              <a:buClr>
                <a:schemeClr val="accent1"/>
              </a:buClr>
              <a:buFont typeface="Arial" panose="020B0604020202020204" pitchFamily="34" charset="0"/>
              <a:buChar char="•"/>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1pPr>
            <a:lvl2pPr marL="504000" indent="-252000" algn="l" defTabSz="914400" rtl="0" eaLnBrk="1" latinLnBrk="0" hangingPunct="1">
              <a:lnSpc>
                <a:spcPts val="1900"/>
              </a:lnSpc>
              <a:spcBef>
                <a:spcPts val="0"/>
              </a:spcBef>
              <a:buClr>
                <a:schemeClr val="accent1"/>
              </a:buClr>
              <a:buFont typeface="Arial" panose="020B0604020202020204" pitchFamily="34" charset="0"/>
              <a:buChar char="•"/>
              <a:tabLst/>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2pPr>
            <a:lvl3pPr marL="756000" indent="-252000" algn="l" defTabSz="914400" rtl="0" eaLnBrk="1" latinLnBrk="0" hangingPunct="1">
              <a:lnSpc>
                <a:spcPts val="1900"/>
              </a:lnSpc>
              <a:spcBef>
                <a:spcPts val="0"/>
              </a:spcBef>
              <a:buClr>
                <a:schemeClr val="accent1"/>
              </a:buClr>
              <a:buFont typeface="Arial" panose="020B0604020202020204" pitchFamily="34" charset="0"/>
              <a:buChar char="•"/>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3pPr>
            <a:lvl4pPr marL="1008000" indent="-252000" algn="l" defTabSz="914400" rtl="0" eaLnBrk="1" latinLnBrk="0" hangingPunct="1">
              <a:lnSpc>
                <a:spcPts val="1900"/>
              </a:lnSpc>
              <a:spcBef>
                <a:spcPts val="0"/>
              </a:spcBef>
              <a:buClr>
                <a:schemeClr val="accent1"/>
              </a:buClr>
              <a:buFont typeface="Arial" panose="020B0604020202020204" pitchFamily="34" charset="0"/>
              <a:buChar char="•"/>
              <a:tabLst/>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4pPr>
            <a:lvl5pPr marL="1260000" indent="-252000" algn="l" defTabSz="914400" rtl="0" eaLnBrk="1" latinLnBrk="0" hangingPunct="1">
              <a:lnSpc>
                <a:spcPts val="1900"/>
              </a:lnSpc>
              <a:spcBef>
                <a:spcPts val="0"/>
              </a:spcBef>
              <a:buClr>
                <a:schemeClr val="accent1"/>
              </a:buClr>
              <a:buFont typeface="Arial" panose="020B0604020202020204" pitchFamily="34" charset="0"/>
              <a:buChar char="•"/>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35984" lvl="1" indent="0" defTabSz="1219170">
              <a:lnSpc>
                <a:spcPct val="100000"/>
              </a:lnSpc>
              <a:spcAft>
                <a:spcPts val="600"/>
              </a:spcAft>
              <a:buClr>
                <a:srgbClr val="2C50A0"/>
              </a:buClr>
              <a:buNone/>
              <a:defRPr/>
            </a:pPr>
            <a:r>
              <a:rPr lang="de-DE" sz="1467" b="1" kern="0">
                <a:solidFill>
                  <a:srgbClr val="000000"/>
                </a:solidFill>
                <a:latin typeface="Rambla" panose="02000503000000020004" pitchFamily="2" charset="0"/>
                <a:ea typeface="Verdana"/>
                <a:cs typeface="Times New Roman"/>
              </a:rPr>
              <a:t>Bernd Arts</a:t>
            </a:r>
            <a:br>
              <a:rPr lang="de-DE" sz="1467" kern="0">
                <a:solidFill>
                  <a:srgbClr val="000000"/>
                </a:solidFill>
                <a:latin typeface="Rambla" panose="02000503000000020004" pitchFamily="2" charset="0"/>
                <a:ea typeface="Verdana"/>
                <a:cs typeface="Times New Roman"/>
              </a:rPr>
            </a:br>
            <a:r>
              <a:rPr lang="de-DE" sz="1467" kern="0">
                <a:solidFill>
                  <a:srgbClr val="000000"/>
                </a:solidFill>
                <a:latin typeface="Rambla" panose="02000503000000020004" pitchFamily="2" charset="0"/>
                <a:ea typeface="Verdana"/>
                <a:cs typeface="Times New Roman"/>
                <a:hlinkClick r:id="rId6"/>
              </a:rPr>
              <a:t>bernd.arts@vde.com</a:t>
            </a:r>
            <a:br>
              <a:rPr lang="de-DE" sz="1467" kern="0">
                <a:solidFill>
                  <a:srgbClr val="000000"/>
                </a:solidFill>
                <a:latin typeface="Rambla" panose="02000503000000020004" pitchFamily="2" charset="0"/>
                <a:ea typeface="Verdana"/>
                <a:cs typeface="Times New Roman"/>
              </a:rPr>
            </a:br>
            <a:r>
              <a:rPr lang="de-DE" sz="1467" kern="0">
                <a:solidFill>
                  <a:srgbClr val="000000"/>
                </a:solidFill>
                <a:latin typeface="Rambla" panose="02000503000000020004" pitchFamily="2" charset="0"/>
                <a:ea typeface="Verdana"/>
                <a:cs typeface="Times New Roman"/>
              </a:rPr>
              <a:t>+49 69 6308 280</a:t>
            </a:r>
          </a:p>
        </p:txBody>
      </p:sp>
      <p:sp>
        <p:nvSpPr>
          <p:cNvPr id="16" name="Inhaltsplatzhalter 5">
            <a:extLst>
              <a:ext uri="{FF2B5EF4-FFF2-40B4-BE49-F238E27FC236}">
                <a16:creationId xmlns:a16="http://schemas.microsoft.com/office/drawing/2014/main" id="{C72BD766-BF6E-44BD-A9EC-B9EB72185709}"/>
              </a:ext>
            </a:extLst>
          </p:cNvPr>
          <p:cNvSpPr txBox="1">
            <a:spLocks/>
          </p:cNvSpPr>
          <p:nvPr/>
        </p:nvSpPr>
        <p:spPr>
          <a:xfrm>
            <a:off x="9291656" y="3054801"/>
            <a:ext cx="4039301" cy="558115"/>
          </a:xfrm>
          <a:prstGeom prst="rect">
            <a:avLst/>
          </a:prstGeom>
        </p:spPr>
        <p:txBody>
          <a:bodyPr>
            <a:noAutofit/>
          </a:bodyPr>
          <a:lstStyle>
            <a:lvl1pPr marL="252000" indent="-252000" algn="l" defTabSz="914400" rtl="0" eaLnBrk="1" latinLnBrk="0" hangingPunct="1">
              <a:lnSpc>
                <a:spcPts val="1900"/>
              </a:lnSpc>
              <a:spcBef>
                <a:spcPts val="0"/>
              </a:spcBef>
              <a:buClr>
                <a:schemeClr val="accent1"/>
              </a:buClr>
              <a:buFont typeface="Arial" panose="020B0604020202020204" pitchFamily="34" charset="0"/>
              <a:buChar char="•"/>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1pPr>
            <a:lvl2pPr marL="504000" indent="-252000" algn="l" defTabSz="914400" rtl="0" eaLnBrk="1" latinLnBrk="0" hangingPunct="1">
              <a:lnSpc>
                <a:spcPts val="1900"/>
              </a:lnSpc>
              <a:spcBef>
                <a:spcPts val="0"/>
              </a:spcBef>
              <a:buClr>
                <a:schemeClr val="accent1"/>
              </a:buClr>
              <a:buFont typeface="Arial" panose="020B0604020202020204" pitchFamily="34" charset="0"/>
              <a:buChar char="•"/>
              <a:tabLst/>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2pPr>
            <a:lvl3pPr marL="756000" indent="-252000" algn="l" defTabSz="914400" rtl="0" eaLnBrk="1" latinLnBrk="0" hangingPunct="1">
              <a:lnSpc>
                <a:spcPts val="1900"/>
              </a:lnSpc>
              <a:spcBef>
                <a:spcPts val="0"/>
              </a:spcBef>
              <a:buClr>
                <a:schemeClr val="accent1"/>
              </a:buClr>
              <a:buFont typeface="Arial" panose="020B0604020202020204" pitchFamily="34" charset="0"/>
              <a:buChar char="•"/>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3pPr>
            <a:lvl4pPr marL="1008000" indent="-252000" algn="l" defTabSz="914400" rtl="0" eaLnBrk="1" latinLnBrk="0" hangingPunct="1">
              <a:lnSpc>
                <a:spcPts val="1900"/>
              </a:lnSpc>
              <a:spcBef>
                <a:spcPts val="0"/>
              </a:spcBef>
              <a:buClr>
                <a:schemeClr val="accent1"/>
              </a:buClr>
              <a:buFont typeface="Arial" panose="020B0604020202020204" pitchFamily="34" charset="0"/>
              <a:buChar char="•"/>
              <a:tabLst/>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4pPr>
            <a:lvl5pPr marL="1260000" indent="-252000" algn="l" defTabSz="914400" rtl="0" eaLnBrk="1" latinLnBrk="0" hangingPunct="1">
              <a:lnSpc>
                <a:spcPts val="1900"/>
              </a:lnSpc>
              <a:spcBef>
                <a:spcPts val="0"/>
              </a:spcBef>
              <a:buClr>
                <a:schemeClr val="accent1"/>
              </a:buClr>
              <a:buFont typeface="Arial" panose="020B0604020202020204" pitchFamily="34" charset="0"/>
              <a:buChar char="•"/>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35984" lvl="1" indent="0" defTabSz="1219170">
              <a:lnSpc>
                <a:spcPct val="100000"/>
              </a:lnSpc>
              <a:spcAft>
                <a:spcPts val="600"/>
              </a:spcAft>
              <a:buClr>
                <a:srgbClr val="2C50A0"/>
              </a:buClr>
              <a:buNone/>
              <a:defRPr/>
            </a:pPr>
            <a:r>
              <a:rPr lang="de-DE" sz="1467" b="1" kern="0">
                <a:solidFill>
                  <a:srgbClr val="000000"/>
                </a:solidFill>
                <a:latin typeface="Rambla" panose="02000503000000020004" pitchFamily="2" charset="0"/>
                <a:ea typeface="Verdana"/>
                <a:cs typeface="Times New Roman"/>
              </a:rPr>
              <a:t>Dr. Jens Niederhausen</a:t>
            </a:r>
            <a:r>
              <a:rPr lang="de-DE" sz="1467" kern="0">
                <a:solidFill>
                  <a:srgbClr val="000000"/>
                </a:solidFill>
                <a:latin typeface="Rambla" panose="02000503000000020004" pitchFamily="2" charset="0"/>
                <a:ea typeface="Verdana"/>
                <a:cs typeface="Times New Roman"/>
              </a:rPr>
              <a:t> </a:t>
            </a:r>
            <a:r>
              <a:rPr lang="de-DE" sz="1467" kern="0">
                <a:solidFill>
                  <a:srgbClr val="000000"/>
                </a:solidFill>
                <a:latin typeface="Rambla" panose="02000503000000020004" pitchFamily="2" charset="0"/>
                <a:ea typeface="Verdana"/>
                <a:cs typeface="Times New Roman"/>
                <a:hlinkClick r:id="rId7"/>
              </a:rPr>
              <a:t>jens.niederhausen@ptb.de</a:t>
            </a:r>
            <a:br>
              <a:rPr lang="de-DE" sz="1467" kern="0">
                <a:solidFill>
                  <a:srgbClr val="000000"/>
                </a:solidFill>
                <a:latin typeface="Rambla" panose="02000503000000020004" pitchFamily="2" charset="0"/>
                <a:ea typeface="Verdana"/>
                <a:cs typeface="Times New Roman"/>
              </a:rPr>
            </a:br>
            <a:r>
              <a:rPr lang="de-DE" sz="1467" kern="0">
                <a:solidFill>
                  <a:srgbClr val="000000"/>
                </a:solidFill>
                <a:latin typeface="Rambla" panose="02000503000000020004" pitchFamily="2" charset="0"/>
                <a:ea typeface="Verdana"/>
                <a:cs typeface="Times New Roman"/>
              </a:rPr>
              <a:t>+49 30 3481 9414</a:t>
            </a:r>
          </a:p>
        </p:txBody>
      </p:sp>
      <p:pic>
        <p:nvPicPr>
          <p:cNvPr id="1026" name="Picture 2" descr="BAM - Übersicht">
            <a:extLst>
              <a:ext uri="{FF2B5EF4-FFF2-40B4-BE49-F238E27FC236}">
                <a16:creationId xmlns:a16="http://schemas.microsoft.com/office/drawing/2014/main" id="{8818B9B3-6979-4A70-86DD-444ECB1C3BB2}"/>
              </a:ext>
            </a:extLst>
          </p:cNvPr>
          <p:cNvPicPr>
            <a:picLocks noChangeAspect="1" noChangeArrowheads="1"/>
          </p:cNvPicPr>
          <p:nvPr/>
        </p:nvPicPr>
        <p:blipFill>
          <a:blip r:embed="rId8" cstate="screen">
            <a:extLst>
              <a:ext uri="{28A0092B-C50C-407E-A947-70E740481C1C}">
                <a14:useLocalDpi xmlns:a14="http://schemas.microsoft.com/office/drawing/2010/main" val="0"/>
              </a:ext>
            </a:extLst>
          </a:blip>
          <a:srcRect/>
          <a:stretch>
            <a:fillRect/>
          </a:stretch>
        </p:blipFill>
        <p:spPr bwMode="auto">
          <a:xfrm>
            <a:off x="444780" y="2366119"/>
            <a:ext cx="1055369" cy="70358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EA0EA1E7-28EE-4C78-87FC-098F8C389D6D}"/>
              </a:ext>
            </a:extLst>
          </p:cNvPr>
          <p:cNvPicPr>
            <a:picLocks noChangeAspect="1" noChangeArrowheads="1"/>
          </p:cNvPicPr>
          <p:nvPr/>
        </p:nvPicPr>
        <p:blipFill>
          <a:blip r:embed="rId9" cstate="screen">
            <a:extLst>
              <a:ext uri="{28A0092B-C50C-407E-A947-70E740481C1C}">
                <a14:useLocalDpi xmlns:a14="http://schemas.microsoft.com/office/drawing/2010/main" val="0"/>
              </a:ext>
            </a:extLst>
          </a:blip>
          <a:srcRect/>
          <a:stretch>
            <a:fillRect/>
          </a:stretch>
        </p:blipFill>
        <p:spPr bwMode="auto">
          <a:xfrm>
            <a:off x="2701103" y="2442255"/>
            <a:ext cx="1331311" cy="57690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D0ADBB9B-B8A9-4CF6-8ED1-0F9D9B5C6880}"/>
              </a:ext>
            </a:extLst>
          </p:cNvPr>
          <p:cNvPicPr>
            <a:picLocks noChangeAspect="1" noChangeArrowheads="1"/>
          </p:cNvPicPr>
          <p:nvPr/>
        </p:nvPicPr>
        <p:blipFill>
          <a:blip r:embed="rId10" cstate="screen">
            <a:extLst>
              <a:ext uri="{28A0092B-C50C-407E-A947-70E740481C1C}">
                <a14:useLocalDpi xmlns:a14="http://schemas.microsoft.com/office/drawing/2010/main" val="0"/>
              </a:ext>
            </a:extLst>
          </a:blip>
          <a:srcRect/>
          <a:stretch>
            <a:fillRect/>
          </a:stretch>
        </p:blipFill>
        <p:spPr bwMode="auto">
          <a:xfrm>
            <a:off x="5091786" y="2519057"/>
            <a:ext cx="581953" cy="45097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DKE Deutsche Kommission Elektrotechnik Elektronik ...">
            <a:extLst>
              <a:ext uri="{FF2B5EF4-FFF2-40B4-BE49-F238E27FC236}">
                <a16:creationId xmlns:a16="http://schemas.microsoft.com/office/drawing/2014/main" id="{EE9DA59E-A4B6-406D-B6B1-42B7E7F8AA6B}"/>
              </a:ext>
            </a:extLst>
          </p:cNvPr>
          <p:cNvPicPr>
            <a:picLocks noChangeAspect="1" noChangeArrowheads="1"/>
          </p:cNvPicPr>
          <p:nvPr/>
        </p:nvPicPr>
        <p:blipFill>
          <a:blip r:embed="rId11" cstate="screen">
            <a:extLst>
              <a:ext uri="{28A0092B-C50C-407E-A947-70E740481C1C}">
                <a14:useLocalDpi xmlns:a14="http://schemas.microsoft.com/office/drawing/2010/main" val="0"/>
              </a:ext>
            </a:extLst>
          </a:blip>
          <a:srcRect/>
          <a:stretch>
            <a:fillRect/>
          </a:stretch>
        </p:blipFill>
        <p:spPr bwMode="auto">
          <a:xfrm>
            <a:off x="7485618" y="2608190"/>
            <a:ext cx="941191" cy="40189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Physikalisch-Technische Bundesanstalt">
            <a:extLst>
              <a:ext uri="{FF2B5EF4-FFF2-40B4-BE49-F238E27FC236}">
                <a16:creationId xmlns:a16="http://schemas.microsoft.com/office/drawing/2014/main" id="{1EC61ED8-54FE-419A-B0B2-3170E7644957}"/>
              </a:ext>
            </a:extLst>
          </p:cNvPr>
          <p:cNvPicPr>
            <a:picLocks noChangeAspect="1" noChangeArrowheads="1"/>
          </p:cNvPicPr>
          <p:nvPr/>
        </p:nvPicPr>
        <p:blipFill>
          <a:blip r:embed="rId12" cstate="screen">
            <a:extLst>
              <a:ext uri="{28A0092B-C50C-407E-A947-70E740481C1C}">
                <a14:useLocalDpi xmlns:a14="http://schemas.microsoft.com/office/drawing/2010/main" val="0"/>
              </a:ext>
            </a:extLst>
          </a:blip>
          <a:srcRect/>
          <a:stretch>
            <a:fillRect/>
          </a:stretch>
        </p:blipFill>
        <p:spPr bwMode="auto">
          <a:xfrm>
            <a:off x="9759944" y="2496832"/>
            <a:ext cx="1331312" cy="515981"/>
          </a:xfrm>
          <a:prstGeom prst="rect">
            <a:avLst/>
          </a:prstGeom>
          <a:noFill/>
          <a:extLst>
            <a:ext uri="{909E8E84-426E-40DD-AFC4-6F175D3DCCD1}">
              <a14:hiddenFill xmlns:a14="http://schemas.microsoft.com/office/drawing/2010/main">
                <a:solidFill>
                  <a:srgbClr val="FFFFFF"/>
                </a:solidFill>
              </a14:hiddenFill>
            </a:ext>
          </a:extLst>
        </p:spPr>
      </p:pic>
      <p:sp>
        <p:nvSpPr>
          <p:cNvPr id="17" name="Datumsplatzhalter 2">
            <a:extLst>
              <a:ext uri="{FF2B5EF4-FFF2-40B4-BE49-F238E27FC236}">
                <a16:creationId xmlns:a16="http://schemas.microsoft.com/office/drawing/2014/main" id="{ECE2362F-7354-476A-94CB-E2A0ACE92249}"/>
              </a:ext>
            </a:extLst>
          </p:cNvPr>
          <p:cNvSpPr>
            <a:spLocks noGrp="1"/>
          </p:cNvSpPr>
          <p:nvPr>
            <p:ph type="dt" sz="half" idx="10"/>
          </p:nvPr>
        </p:nvSpPr>
        <p:spPr>
          <a:xfrm>
            <a:off x="10425600" y="6288002"/>
            <a:ext cx="1165920" cy="192996"/>
          </a:xfrm>
        </p:spPr>
        <p:txBody>
          <a:bodyPr/>
          <a:lstStyle/>
          <a:p>
            <a:pPr defTabSz="1219170">
              <a:defRPr/>
            </a:pPr>
            <a:r>
              <a:rPr lang="de-DE">
                <a:solidFill>
                  <a:srgbClr val="2C50A0"/>
                </a:solidFill>
              </a:rPr>
              <a:t>2024</a:t>
            </a:r>
          </a:p>
        </p:txBody>
      </p:sp>
      <p:sp>
        <p:nvSpPr>
          <p:cNvPr id="3" name="Textfeld 2"/>
          <p:cNvSpPr txBox="1"/>
          <p:nvPr/>
        </p:nvSpPr>
        <p:spPr>
          <a:xfrm>
            <a:off x="4032414" y="4797674"/>
            <a:ext cx="5879359" cy="379656"/>
          </a:xfrm>
          <a:prstGeom prst="rect">
            <a:avLst/>
          </a:prstGeom>
          <a:noFill/>
        </p:spPr>
        <p:txBody>
          <a:bodyPr wrap="square" rtlCol="0">
            <a:spAutoFit/>
          </a:bodyPr>
          <a:lstStyle/>
          <a:p>
            <a:pPr algn="ctr" defTabSz="1219170">
              <a:defRPr/>
            </a:pPr>
            <a:r>
              <a:rPr lang="de-DE" sz="1867" b="1" u="sng">
                <a:solidFill>
                  <a:srgbClr val="00AA6E"/>
                </a:solidFill>
                <a:latin typeface="Rambla" panose="02000503000000020004" pitchFamily="2" charset="0"/>
                <a:ea typeface="Verdana"/>
              </a:rPr>
              <a:t>info@qi-digital.de</a:t>
            </a:r>
            <a:r>
              <a:rPr lang="de-DE" sz="1867" b="1">
                <a:solidFill>
                  <a:srgbClr val="00AA6E"/>
                </a:solidFill>
                <a:latin typeface="Rambla" panose="02000503000000020004" pitchFamily="2" charset="0"/>
                <a:ea typeface="Verdana"/>
              </a:rPr>
              <a:t> 		</a:t>
            </a:r>
            <a:r>
              <a:rPr lang="de-DE" sz="1867" b="1" u="sng">
                <a:solidFill>
                  <a:srgbClr val="00AA6E"/>
                </a:solidFill>
                <a:latin typeface="Rambla" panose="02000503000000020004" pitchFamily="2" charset="0"/>
                <a:ea typeface="Verdana"/>
              </a:rPr>
              <a:t>www.qi-digital.de </a:t>
            </a:r>
            <a:endParaRPr lang="de-DE" sz="1867" u="sng">
              <a:solidFill>
                <a:srgbClr val="00AA6E"/>
              </a:solidFill>
              <a:latin typeface="Calibri"/>
            </a:endParaRPr>
          </a:p>
        </p:txBody>
      </p:sp>
      <p:sp>
        <p:nvSpPr>
          <p:cNvPr id="8" name="Textfeld 7">
            <a:extLst>
              <a:ext uri="{FF2B5EF4-FFF2-40B4-BE49-F238E27FC236}">
                <a16:creationId xmlns:a16="http://schemas.microsoft.com/office/drawing/2014/main" id="{B4DCA346-BA3B-DF0B-3764-B18691A3A3A8}"/>
              </a:ext>
            </a:extLst>
          </p:cNvPr>
          <p:cNvSpPr txBox="1"/>
          <p:nvPr/>
        </p:nvSpPr>
        <p:spPr>
          <a:xfrm>
            <a:off x="339994" y="4187201"/>
            <a:ext cx="11498887" cy="379656"/>
          </a:xfrm>
          <a:prstGeom prst="rect">
            <a:avLst/>
          </a:prstGeom>
          <a:noFill/>
        </p:spPr>
        <p:txBody>
          <a:bodyPr wrap="square">
            <a:spAutoFit/>
          </a:bodyPr>
          <a:lstStyle/>
          <a:p>
            <a:pPr defTabSz="1219170">
              <a:spcAft>
                <a:spcPts val="600"/>
              </a:spcAft>
              <a:defRPr/>
            </a:pPr>
            <a:r>
              <a:rPr lang="de-DE" sz="1867" b="1">
                <a:solidFill>
                  <a:srgbClr val="552369"/>
                </a:solidFill>
                <a:latin typeface="Rambla" panose="02000503000000020004" pitchFamily="2" charset="0"/>
                <a:ea typeface="Verdana"/>
                <a:cs typeface="Times New Roman"/>
              </a:rPr>
              <a:t>Geschäftsstelle</a:t>
            </a:r>
          </a:p>
        </p:txBody>
      </p:sp>
      <p:sp>
        <p:nvSpPr>
          <p:cNvPr id="19" name="Inhaltsplatzhalter 5">
            <a:extLst>
              <a:ext uri="{FF2B5EF4-FFF2-40B4-BE49-F238E27FC236}">
                <a16:creationId xmlns:a16="http://schemas.microsoft.com/office/drawing/2014/main" id="{3BCFA493-4051-FCA7-1CDE-23FA74F58DCA}"/>
              </a:ext>
            </a:extLst>
          </p:cNvPr>
          <p:cNvSpPr txBox="1">
            <a:spLocks/>
          </p:cNvSpPr>
          <p:nvPr/>
        </p:nvSpPr>
        <p:spPr>
          <a:xfrm>
            <a:off x="104787" y="4734413"/>
            <a:ext cx="4039301" cy="558115"/>
          </a:xfrm>
          <a:prstGeom prst="rect">
            <a:avLst/>
          </a:prstGeom>
        </p:spPr>
        <p:txBody>
          <a:bodyPr>
            <a:noAutofit/>
          </a:bodyPr>
          <a:lstStyle>
            <a:lvl1pPr marL="252000" indent="-252000" algn="l" defTabSz="914400" rtl="0" eaLnBrk="1" latinLnBrk="0" hangingPunct="1">
              <a:lnSpc>
                <a:spcPts val="1900"/>
              </a:lnSpc>
              <a:spcBef>
                <a:spcPts val="0"/>
              </a:spcBef>
              <a:buClr>
                <a:schemeClr val="accent1"/>
              </a:buClr>
              <a:buFont typeface="Arial" panose="020B0604020202020204" pitchFamily="34" charset="0"/>
              <a:buChar char="•"/>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1pPr>
            <a:lvl2pPr marL="504000" indent="-252000" algn="l" defTabSz="914400" rtl="0" eaLnBrk="1" latinLnBrk="0" hangingPunct="1">
              <a:lnSpc>
                <a:spcPts val="1900"/>
              </a:lnSpc>
              <a:spcBef>
                <a:spcPts val="0"/>
              </a:spcBef>
              <a:buClr>
                <a:schemeClr val="accent1"/>
              </a:buClr>
              <a:buFont typeface="Arial" panose="020B0604020202020204" pitchFamily="34" charset="0"/>
              <a:buChar char="•"/>
              <a:tabLst/>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2pPr>
            <a:lvl3pPr marL="756000" indent="-252000" algn="l" defTabSz="914400" rtl="0" eaLnBrk="1" latinLnBrk="0" hangingPunct="1">
              <a:lnSpc>
                <a:spcPts val="1900"/>
              </a:lnSpc>
              <a:spcBef>
                <a:spcPts val="0"/>
              </a:spcBef>
              <a:buClr>
                <a:schemeClr val="accent1"/>
              </a:buClr>
              <a:buFont typeface="Arial" panose="020B0604020202020204" pitchFamily="34" charset="0"/>
              <a:buChar char="•"/>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3pPr>
            <a:lvl4pPr marL="1008000" indent="-252000" algn="l" defTabSz="914400" rtl="0" eaLnBrk="1" latinLnBrk="0" hangingPunct="1">
              <a:lnSpc>
                <a:spcPts val="1900"/>
              </a:lnSpc>
              <a:spcBef>
                <a:spcPts val="0"/>
              </a:spcBef>
              <a:buClr>
                <a:schemeClr val="accent1"/>
              </a:buClr>
              <a:buFont typeface="Arial" panose="020B0604020202020204" pitchFamily="34" charset="0"/>
              <a:buChar char="•"/>
              <a:tabLst/>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4pPr>
            <a:lvl5pPr marL="1260000" indent="-252000" algn="l" defTabSz="914400" rtl="0" eaLnBrk="1" latinLnBrk="0" hangingPunct="1">
              <a:lnSpc>
                <a:spcPts val="1900"/>
              </a:lnSpc>
              <a:spcBef>
                <a:spcPts val="0"/>
              </a:spcBef>
              <a:buClr>
                <a:schemeClr val="accent1"/>
              </a:buClr>
              <a:buFont typeface="Arial" panose="020B0604020202020204" pitchFamily="34" charset="0"/>
              <a:buChar char="•"/>
              <a:defRPr sz="1600" kern="1200">
                <a:solidFill>
                  <a:schemeClr val="tx1"/>
                </a:solidFill>
                <a:latin typeface="Rambla" panose="02000503000000020004" pitchFamily="2" charset="77"/>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35984" lvl="1" indent="0" defTabSz="1219170">
              <a:lnSpc>
                <a:spcPct val="100000"/>
              </a:lnSpc>
              <a:spcAft>
                <a:spcPts val="600"/>
              </a:spcAft>
              <a:buClr>
                <a:srgbClr val="2C50A0"/>
              </a:buClr>
              <a:buNone/>
              <a:defRPr/>
            </a:pPr>
            <a:r>
              <a:rPr lang="de-DE" sz="1467" b="1" kern="0">
                <a:solidFill>
                  <a:srgbClr val="000000"/>
                </a:solidFill>
                <a:latin typeface="Rambla" panose="02000503000000020004" pitchFamily="2" charset="0"/>
                <a:ea typeface="Verdana"/>
                <a:cs typeface="Times New Roman"/>
              </a:rPr>
              <a:t>Helga Hansen</a:t>
            </a:r>
            <a:br>
              <a:rPr lang="de-DE" sz="1467" b="1" kern="0">
                <a:solidFill>
                  <a:srgbClr val="000000"/>
                </a:solidFill>
                <a:latin typeface="Rambla" panose="02000503000000020004" pitchFamily="2" charset="0"/>
                <a:ea typeface="Verdana"/>
                <a:cs typeface="Times New Roman"/>
              </a:rPr>
            </a:br>
            <a:r>
              <a:rPr lang="de-DE" sz="1467" kern="0">
                <a:solidFill>
                  <a:srgbClr val="000000"/>
                </a:solidFill>
                <a:latin typeface="Rambla" panose="02000503000000020004" pitchFamily="2" charset="0"/>
                <a:ea typeface="Verdana"/>
                <a:cs typeface="Times New Roman"/>
                <a:hlinkClick r:id="rId13"/>
              </a:rPr>
              <a:t>helga.hansen@ptb.de</a:t>
            </a:r>
            <a:br>
              <a:rPr lang="de-DE" sz="1467" kern="0">
                <a:solidFill>
                  <a:srgbClr val="000000"/>
                </a:solidFill>
                <a:latin typeface="Rambla" panose="02000503000000020004" pitchFamily="2" charset="0"/>
                <a:ea typeface="Verdana"/>
                <a:cs typeface="Times New Roman"/>
              </a:rPr>
            </a:br>
            <a:r>
              <a:rPr lang="de-DE" sz="1467" kern="0">
                <a:solidFill>
                  <a:srgbClr val="000000"/>
                </a:solidFill>
                <a:latin typeface="Rambla" panose="02000503000000020004" pitchFamily="2" charset="0"/>
                <a:ea typeface="Verdana"/>
                <a:cs typeface="Times New Roman"/>
              </a:rPr>
              <a:t>+49 531 592 9456</a:t>
            </a:r>
          </a:p>
        </p:txBody>
      </p:sp>
      <p:sp>
        <p:nvSpPr>
          <p:cNvPr id="4" name="Fußzeilenplatzhalter 3"/>
          <p:cNvSpPr>
            <a:spLocks noGrp="1"/>
          </p:cNvSpPr>
          <p:nvPr>
            <p:ph type="ftr" sz="quarter" idx="11"/>
          </p:nvPr>
        </p:nvSpPr>
        <p:spPr/>
        <p:txBody>
          <a:bodyPr/>
          <a:lstStyle/>
          <a:p>
            <a:pPr defTabSz="1219170">
              <a:defRPr/>
            </a:pPr>
            <a:r>
              <a:rPr lang="de-DE">
                <a:solidFill>
                  <a:srgbClr val="2C50A0"/>
                </a:solidFill>
              </a:rPr>
              <a:t>QI-Digital - Eine moderne Qualitätsinfrastruktur</a:t>
            </a:r>
          </a:p>
        </p:txBody>
      </p:sp>
      <p:sp>
        <p:nvSpPr>
          <p:cNvPr id="5" name="Foliennummernplatzhalter 4"/>
          <p:cNvSpPr>
            <a:spLocks noGrp="1"/>
          </p:cNvSpPr>
          <p:nvPr>
            <p:ph type="sldNum" sz="quarter" idx="12"/>
          </p:nvPr>
        </p:nvSpPr>
        <p:spPr/>
        <p:txBody>
          <a:bodyPr/>
          <a:lstStyle/>
          <a:p>
            <a:pPr defTabSz="1219170">
              <a:defRPr/>
            </a:pPr>
            <a:fld id="{0287387A-42D8-40DE-80E5-2AD5D41DE7C3}" type="slidenum">
              <a:rPr lang="de-DE">
                <a:solidFill>
                  <a:srgbClr val="2C50A0"/>
                </a:solidFill>
              </a:rPr>
              <a:pPr defTabSz="1219170">
                <a:defRPr/>
              </a:pPr>
              <a:t>71</a:t>
            </a:fld>
            <a:endParaRPr lang="de-DE">
              <a:solidFill>
                <a:srgbClr val="2C50A0"/>
              </a:solidFill>
            </a:endParaRPr>
          </a:p>
        </p:txBody>
      </p:sp>
    </p:spTree>
    <p:extLst>
      <p:ext uri="{BB962C8B-B14F-4D97-AF65-F5344CB8AC3E}">
        <p14:creationId xmlns:p14="http://schemas.microsoft.com/office/powerpoint/2010/main" val="11470168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658813" y="1884363"/>
            <a:ext cx="11101816" cy="3907271"/>
          </a:xfrm>
        </p:spPr>
        <p:txBody>
          <a:bodyPr numCol="1">
            <a:noAutofit/>
          </a:bodyPr>
          <a:lstStyle/>
          <a:p>
            <a:pPr marL="285744" indent="-285744">
              <a:spcBef>
                <a:spcPts val="1333"/>
              </a:spcBef>
              <a:defRPr/>
            </a:pPr>
            <a:r>
              <a:rPr lang="de-DE" altLang="de-DE" sz="1900" dirty="0">
                <a:latin typeface="Arial" pitchFamily="34" charset="0"/>
              </a:rPr>
              <a:t>(Grundlagen) DIN / DKE Normung</a:t>
            </a:r>
          </a:p>
          <a:p>
            <a:pPr marL="285744" indent="-285744">
              <a:spcBef>
                <a:spcPts val="1333"/>
              </a:spcBef>
              <a:defRPr/>
            </a:pPr>
            <a:r>
              <a:rPr lang="de-DE" altLang="de-DE" sz="2800" b="1" dirty="0">
                <a:latin typeface="Arial" pitchFamily="34" charset="0"/>
              </a:rPr>
              <a:t>(Grundlagen) Normung ein Element der Qualitätsinfrastruktur</a:t>
            </a:r>
            <a:br>
              <a:rPr lang="de-DE" altLang="de-DE" sz="2800" b="1" dirty="0">
                <a:latin typeface="Arial" pitchFamily="34" charset="0"/>
              </a:rPr>
            </a:br>
            <a:r>
              <a:rPr lang="de-DE" altLang="de-DE" sz="2800" b="1" dirty="0">
                <a:latin typeface="Arial" pitchFamily="34" charset="0"/>
              </a:rPr>
              <a:t>(QI = Hidden Champion)</a:t>
            </a:r>
            <a:endParaRPr lang="de-DE" altLang="de-DE" sz="2000" b="1" dirty="0">
              <a:latin typeface="Arial" pitchFamily="34" charset="0"/>
            </a:endParaRPr>
          </a:p>
          <a:p>
            <a:pPr marL="285744" indent="-285744">
              <a:spcBef>
                <a:spcPts val="1333"/>
              </a:spcBef>
              <a:defRPr/>
            </a:pPr>
            <a:r>
              <a:rPr lang="de-DE" altLang="de-DE" sz="1900" dirty="0">
                <a:latin typeface="Arial" pitchFamily="34" charset="0"/>
              </a:rPr>
              <a:t>EU-Politik fordert DPP als Tool für CE</a:t>
            </a:r>
          </a:p>
          <a:p>
            <a:pPr marL="285744" indent="-285744">
              <a:spcBef>
                <a:spcPts val="1333"/>
              </a:spcBef>
              <a:defRPr/>
            </a:pPr>
            <a:r>
              <a:rPr lang="de-DE" altLang="de-DE" sz="1900" dirty="0">
                <a:latin typeface="Arial" pitchFamily="34" charset="0"/>
              </a:rPr>
              <a:t>DPP - Was ist das? – Normung für das Big(</a:t>
            </a:r>
            <a:r>
              <a:rPr lang="de-DE" altLang="de-DE" sz="1900" dirty="0" err="1">
                <a:latin typeface="Arial" pitchFamily="34" charset="0"/>
              </a:rPr>
              <a:t>ger</a:t>
            </a:r>
            <a:r>
              <a:rPr lang="de-DE" altLang="de-DE" sz="1900" dirty="0">
                <a:latin typeface="Arial" pitchFamily="34" charset="0"/>
              </a:rPr>
              <a:t>) Picture</a:t>
            </a:r>
          </a:p>
          <a:p>
            <a:pPr marL="285744" indent="-285744">
              <a:spcBef>
                <a:spcPts val="1333"/>
              </a:spcBef>
              <a:defRPr/>
            </a:pPr>
            <a:r>
              <a:rPr lang="de-DE" altLang="de-DE" sz="1900" dirty="0">
                <a:latin typeface="Arial" pitchFamily="34" charset="0"/>
              </a:rPr>
              <a:t>DPP aktuell in der EU (Normung &amp; Politik)</a:t>
            </a:r>
          </a:p>
          <a:p>
            <a:pPr marL="285744" indent="-285744">
              <a:spcBef>
                <a:spcPts val="1333"/>
              </a:spcBef>
              <a:defRPr/>
            </a:pPr>
            <a:r>
              <a:rPr lang="de-DE" altLang="de-DE" sz="1900" dirty="0">
                <a:latin typeface="Arial" pitchFamily="34" charset="0"/>
              </a:rPr>
              <a:t>DPP ein Werkzeug der QI-Digital				(QI-Digital = </a:t>
            </a:r>
            <a:r>
              <a:rPr lang="de-DE" altLang="de-DE" sz="1900" dirty="0" err="1">
                <a:latin typeface="Arial" pitchFamily="34" charset="0"/>
              </a:rPr>
              <a:t>Enabler</a:t>
            </a:r>
            <a:r>
              <a:rPr lang="de-DE" altLang="de-DE" sz="1900" dirty="0">
                <a:latin typeface="Arial" pitchFamily="34" charset="0"/>
              </a:rPr>
              <a:t>)</a:t>
            </a:r>
          </a:p>
          <a:p>
            <a:pPr marL="285744" indent="-285744">
              <a:spcBef>
                <a:spcPts val="1333"/>
              </a:spcBef>
              <a:defRPr/>
            </a:pPr>
            <a:r>
              <a:rPr lang="de-DE" altLang="de-DE" sz="1900" dirty="0">
                <a:latin typeface="Arial" pitchFamily="34" charset="0"/>
              </a:rPr>
              <a:t>DPP – was daraus folgt – Normung für Digital / Data </a:t>
            </a:r>
            <a:r>
              <a:rPr lang="de-DE" altLang="de-DE" sz="1900" dirty="0" err="1">
                <a:latin typeface="Arial" pitchFamily="34" charset="0"/>
              </a:rPr>
              <a:t>Ecosystems</a:t>
            </a:r>
            <a:endParaRPr lang="de-DE" altLang="de-DE" sz="1900" dirty="0">
              <a:latin typeface="Arial" pitchFamily="34" charset="0"/>
            </a:endParaRPr>
          </a:p>
          <a:p>
            <a:pPr marL="285744" indent="-285744">
              <a:spcBef>
                <a:spcPts val="1333"/>
              </a:spcBef>
              <a:defRPr/>
            </a:pPr>
            <a:r>
              <a:rPr lang="de-DE" altLang="de-DE" sz="1900" dirty="0">
                <a:latin typeface="Arial" pitchFamily="34" charset="0"/>
              </a:rPr>
              <a:t>Internationale Transformation der QI 				(QI-Digital International = Lever) </a:t>
            </a:r>
          </a:p>
          <a:p>
            <a:pPr marL="285744" indent="-285744">
              <a:spcBef>
                <a:spcPts val="1333"/>
              </a:spcBef>
              <a:defRPr/>
            </a:pPr>
            <a:r>
              <a:rPr lang="de-DE" altLang="de-DE" sz="1900" dirty="0">
                <a:latin typeface="Arial" pitchFamily="34" charset="0"/>
              </a:rPr>
              <a:t>gemeinsam </a:t>
            </a:r>
            <a:r>
              <a:rPr lang="de-DE" altLang="de-DE" sz="1900" dirty="0" err="1">
                <a:latin typeface="Arial" pitchFamily="34" charset="0"/>
              </a:rPr>
              <a:t>window</a:t>
            </a:r>
            <a:r>
              <a:rPr lang="de-DE" altLang="de-DE" sz="1900" dirty="0">
                <a:latin typeface="Arial" pitchFamily="34" charset="0"/>
              </a:rPr>
              <a:t> </a:t>
            </a:r>
            <a:r>
              <a:rPr lang="de-DE" altLang="de-DE" sz="1900" dirty="0" err="1">
                <a:latin typeface="Arial" pitchFamily="34" charset="0"/>
              </a:rPr>
              <a:t>of</a:t>
            </a:r>
            <a:r>
              <a:rPr lang="de-DE" altLang="de-DE" sz="1900" dirty="0">
                <a:latin typeface="Arial" pitchFamily="34" charset="0"/>
              </a:rPr>
              <a:t> </a:t>
            </a:r>
            <a:r>
              <a:rPr lang="de-DE" altLang="de-DE" sz="1900" dirty="0" err="1">
                <a:latin typeface="Arial" pitchFamily="34" charset="0"/>
              </a:rPr>
              <a:t>opportunity</a:t>
            </a:r>
            <a:r>
              <a:rPr lang="de-DE" altLang="de-DE" sz="1900" dirty="0">
                <a:latin typeface="Arial" pitchFamily="34" charset="0"/>
              </a:rPr>
              <a:t> nutzen</a:t>
            </a: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a:p>
            <a:pPr marL="285744" indent="-285744">
              <a:spcBef>
                <a:spcPts val="1333"/>
              </a:spcBef>
              <a:defRPr/>
            </a:pPr>
            <a:endParaRPr lang="de-DE" altLang="de-DE" sz="1900" dirty="0">
              <a:latin typeface="Arial" pitchFamily="34" charset="0"/>
            </a:endParaRPr>
          </a:p>
        </p:txBody>
      </p:sp>
      <p:sp>
        <p:nvSpPr>
          <p:cNvPr id="4" name="Foliennummernplatzhalter 3"/>
          <p:cNvSpPr>
            <a:spLocks noGrp="1"/>
          </p:cNvSpPr>
          <p:nvPr>
            <p:ph type="sldNum" sz="quarter" idx="10"/>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fld id="{8B252499-9B54-4877-82BC-0DBF69578AC1}" type="slidenum">
              <a:rPr kumimoji="0" lang="en-US" sz="800" b="1" i="0" u="none" strike="noStrike" kern="1200" cap="none" spc="0" normalizeH="0" baseline="0" noProof="0">
                <a:ln>
                  <a:noFill/>
                </a:ln>
                <a:solidFill>
                  <a:srgbClr val="004164"/>
                </a:solidFill>
                <a:effectLst/>
                <a:uLnTx/>
                <a:uFillTx/>
                <a:latin typeface="Arial"/>
                <a:ea typeface="+mn-ea"/>
                <a:cs typeface="+mn-cs"/>
              </a:rPr>
              <a:pPr marL="0" marR="0" lvl="0" indent="0" algn="l" defTabSz="914377" rtl="0" eaLnBrk="1" fontAlgn="auto" latinLnBrk="0" hangingPunct="1">
                <a:lnSpc>
                  <a:spcPct val="100000"/>
                </a:lnSpc>
                <a:spcBef>
                  <a:spcPts val="0"/>
                </a:spcBef>
                <a:spcAft>
                  <a:spcPts val="0"/>
                </a:spcAft>
                <a:buClrTx/>
                <a:buSzTx/>
                <a:buFontTx/>
                <a:buNone/>
                <a:tabLst/>
                <a:defRPr/>
              </a:pPr>
              <a:t>8</a:t>
            </a:fld>
            <a:endParaRPr kumimoji="0" lang="en-US" sz="800" b="1" i="0" u="none" strike="noStrike" kern="1200" cap="none" spc="0" normalizeH="0" baseline="0" noProof="0" dirty="0">
              <a:ln>
                <a:noFill/>
              </a:ln>
              <a:solidFill>
                <a:srgbClr val="004164"/>
              </a:solidFill>
              <a:effectLst/>
              <a:uLnTx/>
              <a:uFillTx/>
              <a:latin typeface="Arial"/>
              <a:ea typeface="+mn-ea"/>
              <a:cs typeface="+mn-cs"/>
            </a:endParaRPr>
          </a:p>
        </p:txBody>
      </p:sp>
      <p:sp>
        <p:nvSpPr>
          <p:cNvPr id="5" name="Fußzeilenplatzhalter 4"/>
          <p:cNvSpPr>
            <a:spLocks noGrp="1"/>
          </p:cNvSpPr>
          <p:nvPr>
            <p:ph type="ftr" sz="quarter" idx="11"/>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4164"/>
                </a:solidFill>
                <a:effectLst/>
                <a:uLnTx/>
                <a:uFillTx/>
                <a:latin typeface="Arial"/>
                <a:ea typeface="+mn-ea"/>
                <a:cs typeface="+mn-cs"/>
              </a:rPr>
              <a:t>© 2023, DIN e. V.</a:t>
            </a:r>
          </a:p>
        </p:txBody>
      </p:sp>
      <p:sp>
        <p:nvSpPr>
          <p:cNvPr id="10" name="Titel 6">
            <a:extLst>
              <a:ext uri="{FF2B5EF4-FFF2-40B4-BE49-F238E27FC236}">
                <a16:creationId xmlns:a16="http://schemas.microsoft.com/office/drawing/2014/main" id="{77547210-F79C-265D-CAAC-6C420EB1E4B4}"/>
              </a:ext>
            </a:extLst>
          </p:cNvPr>
          <p:cNvSpPr>
            <a:spLocks noGrp="1"/>
          </p:cNvSpPr>
          <p:nvPr>
            <p:ph type="title"/>
          </p:nvPr>
        </p:nvSpPr>
        <p:spPr>
          <a:xfrm>
            <a:off x="658813" y="1042990"/>
            <a:ext cx="9856787" cy="471487"/>
          </a:xfrm>
        </p:spPr>
        <p:txBody>
          <a:bodyPr/>
          <a:lstStyle/>
          <a:p>
            <a:r>
              <a:rPr lang="de-DE" dirty="0"/>
              <a:t>Vortrag Stationen</a:t>
            </a:r>
            <a:endParaRPr lang="en-US" dirty="0"/>
          </a:p>
        </p:txBody>
      </p:sp>
      <p:sp>
        <p:nvSpPr>
          <p:cNvPr id="13" name="Textplatzhalter 7">
            <a:extLst>
              <a:ext uri="{FF2B5EF4-FFF2-40B4-BE49-F238E27FC236}">
                <a16:creationId xmlns:a16="http://schemas.microsoft.com/office/drawing/2014/main" id="{016B5BB6-844B-B3DF-F882-538E9B277946}"/>
              </a:ext>
            </a:extLst>
          </p:cNvPr>
          <p:cNvSpPr txBox="1">
            <a:spLocks/>
          </p:cNvSpPr>
          <p:nvPr/>
        </p:nvSpPr>
        <p:spPr>
          <a:xfrm>
            <a:off x="537949" y="737586"/>
            <a:ext cx="9974543" cy="291148"/>
          </a:xfrm>
          <a:prstGeom prst="rect">
            <a:avLst/>
          </a:prstGeom>
        </p:spPr>
        <p:txBody>
          <a:bodyPr anchor="b"/>
          <a:lstStyle>
            <a:lvl1pPr marL="0" indent="0" algn="l" defTabSz="685800" rtl="0" eaLnBrk="1" latinLnBrk="0" hangingPunct="1">
              <a:lnSpc>
                <a:spcPct val="90000"/>
              </a:lnSpc>
              <a:spcBef>
                <a:spcPts val="750"/>
              </a:spcBef>
              <a:buFont typeface="Wingdings" panose="05000000000000000000" pitchFamily="2" charset="2"/>
              <a:buNone/>
              <a:defRPr sz="1350" kern="1200">
                <a:solidFill>
                  <a:schemeClr val="tx1"/>
                </a:solidFill>
                <a:latin typeface="+mn-lt"/>
                <a:ea typeface="+mn-ea"/>
                <a:cs typeface="+mn-cs"/>
              </a:defRPr>
            </a:lvl1pPr>
            <a:lvl2pPr marL="201216" indent="-183356" algn="l" defTabSz="685800" rtl="0" eaLnBrk="1" latinLnBrk="0" hangingPunct="1">
              <a:lnSpc>
                <a:spcPct val="90000"/>
              </a:lnSpc>
              <a:spcBef>
                <a:spcPts val="375"/>
              </a:spcBef>
              <a:buFont typeface="Wingdings" panose="05000000000000000000" pitchFamily="2" charset="2"/>
              <a:buChar char="§"/>
              <a:defRPr sz="1350" kern="1200">
                <a:solidFill>
                  <a:schemeClr val="tx1"/>
                </a:solidFill>
                <a:latin typeface="+mn-lt"/>
                <a:ea typeface="+mn-ea"/>
                <a:cs typeface="+mn-cs"/>
              </a:defRPr>
            </a:lvl2pPr>
            <a:lvl3pPr marL="357188" indent="-150019" algn="l" defTabSz="685800" rtl="0" eaLnBrk="1" latinLnBrk="0" hangingPunct="1">
              <a:lnSpc>
                <a:spcPct val="90000"/>
              </a:lnSpc>
              <a:spcBef>
                <a:spcPts val="375"/>
              </a:spcBef>
              <a:buClr>
                <a:schemeClr val="tx1"/>
              </a:buClr>
              <a:buFont typeface="Arial" panose="020B0604020202020204" pitchFamily="34" charset="0"/>
              <a:buChar char="‒"/>
              <a:defRPr sz="1350" kern="1200">
                <a:solidFill>
                  <a:schemeClr val="tx1"/>
                </a:solidFill>
                <a:latin typeface="+mn-lt"/>
                <a:ea typeface="+mn-ea"/>
                <a:cs typeface="+mn-cs"/>
              </a:defRPr>
            </a:lvl3pPr>
            <a:lvl4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4pPr>
            <a:lvl5pPr marL="0" indent="0" algn="l" defTabSz="685800" rtl="0" eaLnBrk="1" latinLnBrk="0" hangingPunct="1">
              <a:lnSpc>
                <a:spcPct val="90000"/>
              </a:lnSpc>
              <a:spcBef>
                <a:spcPts val="375"/>
              </a:spcBef>
              <a:buFont typeface="Wingdings" panose="05000000000000000000" pitchFamily="2" charset="2"/>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Wingdings" panose="05000000000000000000" pitchFamily="2" charset="2"/>
              <a:buNone/>
              <a:tabLst/>
              <a:defRPr/>
            </a:pPr>
            <a:r>
              <a:rPr kumimoji="0" lang="de-DE" sz="1800" b="0" i="0" u="none" strike="noStrike" kern="1200" cap="none" spc="0" normalizeH="0" baseline="0" noProof="0" dirty="0">
                <a:ln>
                  <a:noFill/>
                </a:ln>
                <a:solidFill>
                  <a:srgbClr val="002060"/>
                </a:solidFill>
                <a:effectLst/>
                <a:uLnTx/>
                <a:uFillTx/>
                <a:latin typeface="Arial"/>
                <a:ea typeface="+mn-ea"/>
                <a:cs typeface="+mn-cs"/>
              </a:rPr>
              <a:t>DPP &amp; QI-Digital-</a:t>
            </a:r>
            <a:r>
              <a:rPr kumimoji="0" lang="de-DE" sz="1800" b="0" i="0" u="none" strike="noStrike" kern="1200" cap="none" spc="0" normalizeH="0" baseline="0" noProof="0" dirty="0" err="1">
                <a:ln>
                  <a:noFill/>
                </a:ln>
                <a:solidFill>
                  <a:srgbClr val="002060"/>
                </a:solidFill>
                <a:effectLst/>
                <a:uLnTx/>
                <a:uFillTx/>
                <a:latin typeface="Arial"/>
                <a:ea typeface="+mn-ea"/>
                <a:cs typeface="+mn-cs"/>
              </a:rPr>
              <a:t>Internatonial</a:t>
            </a:r>
            <a:r>
              <a:rPr kumimoji="0" lang="de-DE" sz="1800" b="0" i="0" u="none" strike="noStrike" kern="1200" cap="none" spc="0" normalizeH="0" baseline="0" noProof="0" dirty="0">
                <a:ln>
                  <a:noFill/>
                </a:ln>
                <a:solidFill>
                  <a:srgbClr val="002060"/>
                </a:solidFill>
                <a:effectLst/>
                <a:uLnTx/>
                <a:uFillTx/>
                <a:latin typeface="Arial"/>
                <a:ea typeface="+mn-ea"/>
                <a:cs typeface="+mn-cs"/>
              </a:rPr>
              <a:t> als </a:t>
            </a:r>
            <a:r>
              <a:rPr kumimoji="0" lang="de-DE" sz="1800" b="0" i="0" u="none" strike="noStrike" kern="1200" cap="none" spc="0" normalizeH="0" baseline="0" noProof="0" dirty="0" err="1">
                <a:ln>
                  <a:noFill/>
                </a:ln>
                <a:solidFill>
                  <a:srgbClr val="002060"/>
                </a:solidFill>
                <a:effectLst/>
                <a:uLnTx/>
                <a:uFillTx/>
                <a:latin typeface="Arial"/>
                <a:ea typeface="+mn-ea"/>
                <a:cs typeface="+mn-cs"/>
              </a:rPr>
              <a:t>window</a:t>
            </a:r>
            <a:r>
              <a:rPr kumimoji="0" lang="de-DE" sz="1800" b="0" i="0" u="none" strike="noStrike" kern="1200" cap="none" spc="0" normalizeH="0" baseline="0" noProof="0" dirty="0">
                <a:ln>
                  <a:noFill/>
                </a:ln>
                <a:solidFill>
                  <a:srgbClr val="002060"/>
                </a:solidFill>
                <a:effectLst/>
                <a:uLnTx/>
                <a:uFillTx/>
                <a:latin typeface="Arial"/>
                <a:ea typeface="+mn-ea"/>
                <a:cs typeface="+mn-cs"/>
              </a:rPr>
              <a:t> </a:t>
            </a:r>
            <a:r>
              <a:rPr kumimoji="0" lang="de-DE" sz="1800" b="0" i="0" u="none" strike="noStrike" kern="1200" cap="none" spc="0" normalizeH="0" baseline="0" noProof="0" dirty="0" err="1">
                <a:ln>
                  <a:noFill/>
                </a:ln>
                <a:solidFill>
                  <a:srgbClr val="002060"/>
                </a:solidFill>
                <a:effectLst/>
                <a:uLnTx/>
                <a:uFillTx/>
                <a:latin typeface="Arial"/>
                <a:ea typeface="+mn-ea"/>
                <a:cs typeface="+mn-cs"/>
              </a:rPr>
              <a:t>of</a:t>
            </a:r>
            <a:r>
              <a:rPr kumimoji="0" lang="de-DE" sz="1800" b="0" i="0" u="none" strike="noStrike" kern="1200" cap="none" spc="0" normalizeH="0" baseline="0" noProof="0" dirty="0">
                <a:ln>
                  <a:noFill/>
                </a:ln>
                <a:solidFill>
                  <a:srgbClr val="002060"/>
                </a:solidFill>
                <a:effectLst/>
                <a:uLnTx/>
                <a:uFillTx/>
                <a:latin typeface="Arial"/>
                <a:ea typeface="+mn-ea"/>
                <a:cs typeface="+mn-cs"/>
              </a:rPr>
              <a:t> </a:t>
            </a:r>
            <a:r>
              <a:rPr kumimoji="0" lang="de-DE" sz="1800" b="0" i="0" u="none" strike="noStrike" kern="1200" cap="none" spc="0" normalizeH="0" baseline="0" noProof="0" dirty="0" err="1">
                <a:ln>
                  <a:noFill/>
                </a:ln>
                <a:solidFill>
                  <a:srgbClr val="002060"/>
                </a:solidFill>
                <a:effectLst/>
                <a:uLnTx/>
                <a:uFillTx/>
                <a:latin typeface="Arial"/>
                <a:ea typeface="+mn-ea"/>
                <a:cs typeface="+mn-cs"/>
              </a:rPr>
              <a:t>opportunity</a:t>
            </a:r>
            <a:endParaRPr kumimoji="0" lang="en-US" sz="1800" b="0" i="0" u="none" strike="noStrike" kern="1200" cap="none" spc="0" normalizeH="0" baseline="0" noProof="0" dirty="0">
              <a:ln>
                <a:noFill/>
              </a:ln>
              <a:solidFill>
                <a:srgbClr val="002060"/>
              </a:solidFill>
              <a:effectLst/>
              <a:uLnTx/>
              <a:uFillTx/>
              <a:latin typeface="Arial"/>
              <a:ea typeface="+mn-ea"/>
              <a:cs typeface="+mn-cs"/>
            </a:endParaRPr>
          </a:p>
        </p:txBody>
      </p:sp>
    </p:spTree>
    <p:extLst>
      <p:ext uri="{BB962C8B-B14F-4D97-AF65-F5344CB8AC3E}">
        <p14:creationId xmlns:p14="http://schemas.microsoft.com/office/powerpoint/2010/main" val="333597337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1D4C74-F24D-94D8-480A-660A89512F16}"/>
              </a:ext>
            </a:extLst>
          </p:cNvPr>
          <p:cNvSpPr>
            <a:spLocks noGrp="1"/>
          </p:cNvSpPr>
          <p:nvPr>
            <p:ph type="title"/>
          </p:nvPr>
        </p:nvSpPr>
        <p:spPr>
          <a:xfrm>
            <a:off x="600000" y="565686"/>
            <a:ext cx="9169400" cy="800852"/>
          </a:xfrm>
        </p:spPr>
        <p:txBody>
          <a:bodyPr/>
          <a:lstStyle/>
          <a:p>
            <a:r>
              <a:rPr lang="de-DE" sz="2667" dirty="0">
                <a:latin typeface="Rambla"/>
                <a:ea typeface="Open Sans"/>
                <a:cs typeface="Open Sans"/>
              </a:rPr>
              <a:t>Die Qualitätsinfrastruktur (QI)</a:t>
            </a:r>
            <a:br>
              <a:rPr lang="de-DE" sz="2667" dirty="0">
                <a:latin typeface="Rambla"/>
                <a:ea typeface="Open Sans"/>
                <a:cs typeface="Open Sans"/>
              </a:rPr>
            </a:br>
            <a:r>
              <a:rPr lang="de-DE" sz="2667" dirty="0">
                <a:latin typeface="Rambla"/>
                <a:ea typeface="Open Sans"/>
                <a:cs typeface="Open Sans"/>
              </a:rPr>
              <a:t>Grundlage für „Made in Germany / Made in Europe“ </a:t>
            </a:r>
            <a:endParaRPr lang="de-DE" sz="2667" dirty="0"/>
          </a:p>
        </p:txBody>
      </p:sp>
      <p:sp>
        <p:nvSpPr>
          <p:cNvPr id="5" name="Foliennummernplatzhalter 4">
            <a:extLst>
              <a:ext uri="{FF2B5EF4-FFF2-40B4-BE49-F238E27FC236}">
                <a16:creationId xmlns:a16="http://schemas.microsoft.com/office/drawing/2014/main" id="{2517CEE9-4501-E2C6-2DDC-0743FA6A9EA5}"/>
              </a:ext>
            </a:extLst>
          </p:cNvPr>
          <p:cNvSpPr>
            <a:spLocks noGrp="1"/>
          </p:cNvSpPr>
          <p:nvPr>
            <p:ph type="sldNum" sz="quarter" idx="12"/>
          </p:nvPr>
        </p:nvSpPr>
        <p:spPr/>
        <p:txBody>
          <a:bodyPr/>
          <a:lstStyle/>
          <a:p>
            <a:pPr defTabSz="1219170">
              <a:defRPr/>
            </a:pPr>
            <a:fld id="{0287387A-42D8-40DE-80E5-2AD5D41DE7C3}" type="slidenum">
              <a:rPr lang="de-DE">
                <a:solidFill>
                  <a:srgbClr val="2C50A0"/>
                </a:solidFill>
              </a:rPr>
              <a:pPr defTabSz="1219170">
                <a:defRPr/>
              </a:pPr>
              <a:t>9</a:t>
            </a:fld>
            <a:endParaRPr lang="de-DE" dirty="0">
              <a:solidFill>
                <a:srgbClr val="2C50A0"/>
              </a:solidFill>
            </a:endParaRPr>
          </a:p>
        </p:txBody>
      </p:sp>
      <p:sp>
        <p:nvSpPr>
          <p:cNvPr id="16" name="Fußzeilenplatzhalter 3">
            <a:extLst>
              <a:ext uri="{FF2B5EF4-FFF2-40B4-BE49-F238E27FC236}">
                <a16:creationId xmlns:a16="http://schemas.microsoft.com/office/drawing/2014/main" id="{9B3E2C56-C575-4989-A914-317C78F19F22}"/>
              </a:ext>
            </a:extLst>
          </p:cNvPr>
          <p:cNvSpPr>
            <a:spLocks noGrp="1"/>
          </p:cNvSpPr>
          <p:nvPr>
            <p:ph type="ftr" sz="quarter" idx="11"/>
          </p:nvPr>
        </p:nvSpPr>
        <p:spPr>
          <a:xfrm>
            <a:off x="1679509" y="6288001"/>
            <a:ext cx="7488832" cy="366183"/>
          </a:xfrm>
        </p:spPr>
        <p:txBody>
          <a:bodyPr/>
          <a:lstStyle/>
          <a:p>
            <a:pPr defTabSz="1219170">
              <a:defRPr/>
            </a:pPr>
            <a:r>
              <a:rPr lang="de-DE" dirty="0">
                <a:solidFill>
                  <a:srgbClr val="2C50A0"/>
                </a:solidFill>
              </a:rPr>
              <a:t>Vorstellung der Initiative </a:t>
            </a:r>
          </a:p>
        </p:txBody>
      </p:sp>
      <p:sp>
        <p:nvSpPr>
          <p:cNvPr id="13" name="Datumsplatzhalter 2">
            <a:extLst>
              <a:ext uri="{FF2B5EF4-FFF2-40B4-BE49-F238E27FC236}">
                <a16:creationId xmlns:a16="http://schemas.microsoft.com/office/drawing/2014/main" id="{BD3D0941-14EC-471B-A323-89E499421728}"/>
              </a:ext>
            </a:extLst>
          </p:cNvPr>
          <p:cNvSpPr>
            <a:spLocks noGrp="1"/>
          </p:cNvSpPr>
          <p:nvPr>
            <p:ph type="dt" sz="half" idx="10"/>
          </p:nvPr>
        </p:nvSpPr>
        <p:spPr>
          <a:xfrm>
            <a:off x="10425600" y="6288001"/>
            <a:ext cx="1165920" cy="192996"/>
          </a:xfrm>
        </p:spPr>
        <p:txBody>
          <a:bodyPr/>
          <a:lstStyle/>
          <a:p>
            <a:pPr defTabSz="1219170">
              <a:defRPr/>
            </a:pPr>
            <a:r>
              <a:rPr lang="de-DE" dirty="0">
                <a:solidFill>
                  <a:srgbClr val="2C50A0"/>
                </a:solidFill>
              </a:rPr>
              <a:t>2024</a:t>
            </a:r>
          </a:p>
        </p:txBody>
      </p:sp>
      <p:pic>
        <p:nvPicPr>
          <p:cNvPr id="6" name="Picture 8" descr="C:\Users\heb\Downloads\transformation-3746923_1920.jpg">
            <a:extLst>
              <a:ext uri="{FF2B5EF4-FFF2-40B4-BE49-F238E27FC236}">
                <a16:creationId xmlns:a16="http://schemas.microsoft.com/office/drawing/2014/main" id="{4F15C75E-E2DC-B0DF-1F47-88539E6A4C57}"/>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934121" y="1779752"/>
            <a:ext cx="4369836" cy="291401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D:\transformation-3746923_1920.png">
            <a:extLst>
              <a:ext uri="{FF2B5EF4-FFF2-40B4-BE49-F238E27FC236}">
                <a16:creationId xmlns:a16="http://schemas.microsoft.com/office/drawing/2014/main" id="{5C225A28-FB3F-9760-CB78-94418733914F}"/>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740793" y="4027178"/>
            <a:ext cx="3296929" cy="219854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D:\transformation-3746923_1920.png">
            <a:extLst>
              <a:ext uri="{FF2B5EF4-FFF2-40B4-BE49-F238E27FC236}">
                <a16:creationId xmlns:a16="http://schemas.microsoft.com/office/drawing/2014/main" id="{06F40F3F-25D1-CB2E-E0FD-F7EB9A381E7A}"/>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529068" y="2471648"/>
            <a:ext cx="3320843" cy="221449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D:\transformation-3746923_1920.png">
            <a:extLst>
              <a:ext uri="{FF2B5EF4-FFF2-40B4-BE49-F238E27FC236}">
                <a16:creationId xmlns:a16="http://schemas.microsoft.com/office/drawing/2014/main" id="{BDC6D652-0BFD-80C0-092B-A46772242123}"/>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071389" y="3108753"/>
            <a:ext cx="4495617" cy="299789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D:\transformation-3746923_1920.png">
            <a:extLst>
              <a:ext uri="{FF2B5EF4-FFF2-40B4-BE49-F238E27FC236}">
                <a16:creationId xmlns:a16="http://schemas.microsoft.com/office/drawing/2014/main" id="{6627D6BB-B450-A551-499C-4AEB8CC2548E}"/>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522183" y="2839326"/>
            <a:ext cx="3182072" cy="2121957"/>
          </a:xfrm>
          <a:prstGeom prst="rect">
            <a:avLst/>
          </a:prstGeom>
          <a:noFill/>
          <a:extLst>
            <a:ext uri="{909E8E84-426E-40DD-AFC4-6F175D3DCCD1}">
              <a14:hiddenFill xmlns:a14="http://schemas.microsoft.com/office/drawing/2010/main">
                <a:solidFill>
                  <a:srgbClr val="FFFFFF"/>
                </a:solidFill>
              </a14:hiddenFill>
            </a:ext>
          </a:extLst>
        </p:spPr>
      </p:pic>
      <p:pic>
        <p:nvPicPr>
          <p:cNvPr id="14" name="Grafik 13" descr="HomepageAlt">
            <a:extLst>
              <a:ext uri="{FF2B5EF4-FFF2-40B4-BE49-F238E27FC236}">
                <a16:creationId xmlns:a16="http://schemas.microsoft.com/office/drawing/2014/main" id="{072091E7-6B1A-9FDC-6790-FF110A932AF9}"/>
              </a:ext>
            </a:extLst>
          </p:cNvPr>
          <p:cNvPicPr/>
          <p:nvPr/>
        </p:nvPicPr>
        <p:blipFill>
          <a:blip r:embed="rId8" cstate="screen">
            <a:extLst>
              <a:ext uri="{28A0092B-C50C-407E-A947-70E740481C1C}">
                <a14:useLocalDpi xmlns:a14="http://schemas.microsoft.com/office/drawing/2010/main"/>
              </a:ext>
            </a:extLst>
          </a:blip>
          <a:srcRect/>
          <a:stretch>
            <a:fillRect/>
          </a:stretch>
        </p:blipFill>
        <p:spPr bwMode="auto">
          <a:xfrm>
            <a:off x="2260131" y="2169281"/>
            <a:ext cx="719083" cy="503828"/>
          </a:xfrm>
          <a:prstGeom prst="rect">
            <a:avLst/>
          </a:prstGeom>
          <a:noFill/>
          <a:ln>
            <a:noFill/>
          </a:ln>
        </p:spPr>
      </p:pic>
      <p:pic>
        <p:nvPicPr>
          <p:cNvPr id="15" name="Grafik 14" descr="Logo PTB">
            <a:extLst>
              <a:ext uri="{FF2B5EF4-FFF2-40B4-BE49-F238E27FC236}">
                <a16:creationId xmlns:a16="http://schemas.microsoft.com/office/drawing/2014/main" id="{46C53D45-11A7-B318-1E61-C25E13E15728}"/>
              </a:ext>
            </a:extLst>
          </p:cNvPr>
          <p:cNvPicPr/>
          <p:nvPr/>
        </p:nvPicPr>
        <p:blipFill>
          <a:blip r:embed="rId9" cstate="screen">
            <a:extLst>
              <a:ext uri="{28A0092B-C50C-407E-A947-70E740481C1C}">
                <a14:useLocalDpi xmlns:a14="http://schemas.microsoft.com/office/drawing/2010/main"/>
              </a:ext>
            </a:extLst>
          </a:blip>
          <a:srcRect/>
          <a:stretch>
            <a:fillRect/>
          </a:stretch>
        </p:blipFill>
        <p:spPr bwMode="auto">
          <a:xfrm>
            <a:off x="1948321" y="4265598"/>
            <a:ext cx="731252" cy="326861"/>
          </a:xfrm>
          <a:prstGeom prst="rect">
            <a:avLst/>
          </a:prstGeom>
          <a:noFill/>
          <a:ln>
            <a:noFill/>
          </a:ln>
        </p:spPr>
      </p:pic>
      <p:pic>
        <p:nvPicPr>
          <p:cNvPr id="17" name="Picture 2" descr="https://upload.wikimedia.org/wikipedia/commons/thumb/a/af/Verband_der_Technischen_%C3%9Cberwachungs-Vereine_Logo.svg/1920px-Verband_der_Technischen_%C3%9Cberwachungs-Vereine_Logo.svg.png">
            <a:extLst>
              <a:ext uri="{FF2B5EF4-FFF2-40B4-BE49-F238E27FC236}">
                <a16:creationId xmlns:a16="http://schemas.microsoft.com/office/drawing/2014/main" id="{6926653B-6E28-6CB3-2AD6-4FCFCD6FCB61}"/>
              </a:ext>
            </a:extLst>
          </p:cNvPr>
          <p:cNvPicPr>
            <a:picLocks noChangeAspect="1" noChangeArrowheads="1"/>
          </p:cNvPicPr>
          <p:nvPr/>
        </p:nvPicPr>
        <p:blipFill>
          <a:blip r:embed="rId10" cstate="screen">
            <a:duotone>
              <a:srgbClr val="FFFFFF">
                <a:shade val="45000"/>
                <a:satMod val="135000"/>
              </a:srgbClr>
              <a:prstClr val="white"/>
            </a:duotone>
            <a:extLst>
              <a:ext uri="{28A0092B-C50C-407E-A947-70E740481C1C}">
                <a14:useLocalDpi xmlns:a14="http://schemas.microsoft.com/office/drawing/2010/main"/>
              </a:ext>
            </a:extLst>
          </a:blip>
          <a:srcRect/>
          <a:stretch>
            <a:fillRect/>
          </a:stretch>
        </p:blipFill>
        <p:spPr bwMode="auto">
          <a:xfrm>
            <a:off x="7920089" y="5512650"/>
            <a:ext cx="904811" cy="41470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Logo">
            <a:extLst>
              <a:ext uri="{FF2B5EF4-FFF2-40B4-BE49-F238E27FC236}">
                <a16:creationId xmlns:a16="http://schemas.microsoft.com/office/drawing/2014/main" id="{CF022A29-31D4-9CDD-4C3B-E4A3FEF36A4B}"/>
              </a:ext>
            </a:extLst>
          </p:cNvPr>
          <p:cNvPicPr>
            <a:picLocks noChangeAspect="1" noChangeArrowheads="1"/>
          </p:cNvPicPr>
          <p:nvPr/>
        </p:nvPicPr>
        <p:blipFill>
          <a:blip r:embed="rId11" cstate="screen">
            <a:duotone>
              <a:srgbClr val="FFFFFF">
                <a:shade val="45000"/>
                <a:satMod val="135000"/>
              </a:srgbClr>
              <a:prstClr val="white"/>
            </a:duotone>
            <a:extLst>
              <a:ext uri="{28A0092B-C50C-407E-A947-70E740481C1C}">
                <a14:useLocalDpi xmlns:a14="http://schemas.microsoft.com/office/drawing/2010/main"/>
              </a:ext>
            </a:extLst>
          </a:blip>
          <a:srcRect/>
          <a:stretch>
            <a:fillRect/>
          </a:stretch>
        </p:blipFill>
        <p:spPr bwMode="auto">
          <a:xfrm>
            <a:off x="6877904" y="5910649"/>
            <a:ext cx="882585" cy="25236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5" descr="C:\Users\heb\Downloads\germany-1196559.png">
            <a:extLst>
              <a:ext uri="{FF2B5EF4-FFF2-40B4-BE49-F238E27FC236}">
                <a16:creationId xmlns:a16="http://schemas.microsoft.com/office/drawing/2014/main" id="{4F4EABAD-4875-9F68-D22D-F3A4C110F25B}"/>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9198333" y="1975124"/>
            <a:ext cx="849660" cy="117034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1" descr="D:\1920px-Deutsche_Akkreditierungsstelle_logo-neu.png">
            <a:extLst>
              <a:ext uri="{FF2B5EF4-FFF2-40B4-BE49-F238E27FC236}">
                <a16:creationId xmlns:a16="http://schemas.microsoft.com/office/drawing/2014/main" id="{3F459C0A-16A4-F4D3-8F34-AEDD83EC34F2}"/>
              </a:ext>
            </a:extLst>
          </p:cNvPr>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4461525" y="5832007"/>
            <a:ext cx="726891" cy="564043"/>
          </a:xfrm>
          <a:prstGeom prst="rect">
            <a:avLst/>
          </a:prstGeom>
          <a:noFill/>
          <a:extLst>
            <a:ext uri="{909E8E84-426E-40DD-AFC4-6F175D3DCCD1}">
              <a14:hiddenFill xmlns:a14="http://schemas.microsoft.com/office/drawing/2010/main">
                <a:solidFill>
                  <a:srgbClr val="FFFFFF"/>
                </a:solidFill>
              </a14:hiddenFill>
            </a:ext>
          </a:extLst>
        </p:spPr>
      </p:pic>
      <p:pic>
        <p:nvPicPr>
          <p:cNvPr id="22" name="Grafik 21" descr="I:\STD\Aktenschrank\Außendarstellung\Logos\DIN neu\DIN_RGB_L.png">
            <a:extLst>
              <a:ext uri="{FF2B5EF4-FFF2-40B4-BE49-F238E27FC236}">
                <a16:creationId xmlns:a16="http://schemas.microsoft.com/office/drawing/2014/main" id="{3CF38C6E-FCC2-6589-08F7-5EBA68340491}"/>
              </a:ext>
            </a:extLst>
          </p:cNvPr>
          <p:cNvPicPr/>
          <p:nvPr/>
        </p:nvPicPr>
        <p:blipFill rotWithShape="1">
          <a:blip r:embed="rId14" cstate="screen">
            <a:extLst>
              <a:ext uri="{28A0092B-C50C-407E-A947-70E740481C1C}">
                <a14:useLocalDpi xmlns:a14="http://schemas.microsoft.com/office/drawing/2010/main"/>
              </a:ext>
            </a:extLst>
          </a:blip>
          <a:srcRect l="14235" t="12244" r="14147" b="49115"/>
          <a:stretch/>
        </p:blipFill>
        <p:spPr bwMode="auto">
          <a:xfrm>
            <a:off x="4855729" y="1572307"/>
            <a:ext cx="510065" cy="388867"/>
          </a:xfrm>
          <a:prstGeom prst="rect">
            <a:avLst/>
          </a:prstGeom>
          <a:noFill/>
          <a:ln>
            <a:noFill/>
          </a:ln>
          <a:extLst>
            <a:ext uri="{53640926-AAD7-44D8-BBD7-CCE9431645EC}">
              <a14:shadowObscured xmlns:a14="http://schemas.microsoft.com/office/drawing/2010/main"/>
            </a:ext>
          </a:extLst>
        </p:spPr>
      </p:pic>
      <p:pic>
        <p:nvPicPr>
          <p:cNvPr id="23" name="Grafik 22" descr="I:\STD\Aktenschrank\Außendarstellung\Logos\DKE_Logo\Logo_DKE_RGB.jpg">
            <a:extLst>
              <a:ext uri="{FF2B5EF4-FFF2-40B4-BE49-F238E27FC236}">
                <a16:creationId xmlns:a16="http://schemas.microsoft.com/office/drawing/2014/main" id="{F0FFD6D5-CCB6-0DDF-963A-392E865DC4DC}"/>
              </a:ext>
            </a:extLst>
          </p:cNvPr>
          <p:cNvPicPr/>
          <p:nvPr/>
        </p:nvPicPr>
        <p:blipFill>
          <a:blip r:embed="rId15" cstate="screen">
            <a:extLst>
              <a:ext uri="{28A0092B-C50C-407E-A947-70E740481C1C}">
                <a14:useLocalDpi xmlns:a14="http://schemas.microsoft.com/office/drawing/2010/main"/>
              </a:ext>
            </a:extLst>
          </a:blip>
          <a:srcRect/>
          <a:stretch>
            <a:fillRect/>
          </a:stretch>
        </p:blipFill>
        <p:spPr bwMode="auto">
          <a:xfrm>
            <a:off x="5718784" y="2006318"/>
            <a:ext cx="661131" cy="256617"/>
          </a:xfrm>
          <a:prstGeom prst="rect">
            <a:avLst/>
          </a:prstGeom>
          <a:noFill/>
          <a:ln>
            <a:noFill/>
          </a:ln>
        </p:spPr>
      </p:pic>
      <p:sp>
        <p:nvSpPr>
          <p:cNvPr id="24" name="Form 23">
            <a:extLst>
              <a:ext uri="{FF2B5EF4-FFF2-40B4-BE49-F238E27FC236}">
                <a16:creationId xmlns:a16="http://schemas.microsoft.com/office/drawing/2014/main" id="{D7087E94-ABC5-CBDE-F00E-72725E030472}"/>
              </a:ext>
            </a:extLst>
          </p:cNvPr>
          <p:cNvSpPr/>
          <p:nvPr/>
        </p:nvSpPr>
        <p:spPr>
          <a:xfrm rot="20601012">
            <a:off x="6103115" y="3369919"/>
            <a:ext cx="2445083" cy="2445083"/>
          </a:xfrm>
          <a:prstGeom prst="gear9">
            <a:avLst/>
          </a:prstGeom>
          <a:solidFill>
            <a:srgbClr val="004164">
              <a:lumMod val="90000"/>
              <a:lumOff val="10000"/>
            </a:srgbClr>
          </a:solidFill>
          <a:ln w="12700" cap="flat" cmpd="sng" algn="ctr">
            <a:solidFill>
              <a:sysClr val="window" lastClr="FFFFFF">
                <a:hueOff val="0"/>
                <a:satOff val="0"/>
                <a:lumOff val="0"/>
                <a:alphaOff val="0"/>
              </a:sysClr>
            </a:solidFill>
            <a:prstDash val="solid"/>
            <a:miter lim="800000"/>
          </a:ln>
          <a:effectLst/>
        </p:spPr>
        <p:txBody>
          <a:bodyPr/>
          <a:lstStyle/>
          <a:p>
            <a:pPr defTabSz="1219170"/>
            <a:endParaRPr lang="de-DE" sz="2400">
              <a:solidFill>
                <a:srgbClr val="000000"/>
              </a:solidFill>
              <a:latin typeface="Calibri"/>
            </a:endParaRPr>
          </a:p>
        </p:txBody>
      </p:sp>
      <p:sp>
        <p:nvSpPr>
          <p:cNvPr id="25" name="Form 4">
            <a:extLst>
              <a:ext uri="{FF2B5EF4-FFF2-40B4-BE49-F238E27FC236}">
                <a16:creationId xmlns:a16="http://schemas.microsoft.com/office/drawing/2014/main" id="{EC573D0C-85BC-D15C-C041-489BE0BF6140}"/>
              </a:ext>
            </a:extLst>
          </p:cNvPr>
          <p:cNvSpPr/>
          <p:nvPr/>
        </p:nvSpPr>
        <p:spPr>
          <a:xfrm>
            <a:off x="6594686" y="3942667"/>
            <a:ext cx="1461943" cy="1256824"/>
          </a:xfrm>
          <a:prstGeom prst="rect">
            <a:avLst/>
          </a:prstGeom>
          <a:noFill/>
          <a:ln>
            <a:noFill/>
          </a:ln>
          <a:effectLst/>
        </p:spPr>
        <p:txBody>
          <a:bodyPr spcFirstLastPara="0" vert="horz" wrap="square" lIns="21591" tIns="21591" rIns="21591" bIns="21591" numCol="1" spcCol="1270" anchor="ctr" anchorCtr="0">
            <a:noAutofit/>
          </a:bodyPr>
          <a:lstStyle/>
          <a:p>
            <a:pPr algn="ctr" defTabSz="755632">
              <a:lnSpc>
                <a:spcPct val="90000"/>
              </a:lnSpc>
              <a:spcBef>
                <a:spcPct val="0"/>
              </a:spcBef>
              <a:spcAft>
                <a:spcPct val="35000"/>
              </a:spcAft>
              <a:defRPr/>
            </a:pPr>
            <a:r>
              <a:rPr lang="de-DE" sz="1600" kern="0" dirty="0">
                <a:solidFill>
                  <a:prstClr val="white"/>
                </a:solidFill>
                <a:latin typeface="Arial"/>
              </a:rPr>
              <a:t>Konformitäts-bewertung</a:t>
            </a:r>
          </a:p>
        </p:txBody>
      </p:sp>
      <p:sp>
        <p:nvSpPr>
          <p:cNvPr id="26" name="Form 25">
            <a:extLst>
              <a:ext uri="{FF2B5EF4-FFF2-40B4-BE49-F238E27FC236}">
                <a16:creationId xmlns:a16="http://schemas.microsoft.com/office/drawing/2014/main" id="{DBFAF8CE-479A-BDBE-5EA3-70BADF909661}"/>
              </a:ext>
            </a:extLst>
          </p:cNvPr>
          <p:cNvSpPr/>
          <p:nvPr/>
        </p:nvSpPr>
        <p:spPr>
          <a:xfrm rot="20852879">
            <a:off x="8198008" y="2988650"/>
            <a:ext cx="1800392" cy="1847193"/>
          </a:xfrm>
          <a:prstGeom prst="gear6">
            <a:avLst/>
          </a:prstGeom>
          <a:solidFill>
            <a:srgbClr val="004164">
              <a:lumMod val="90000"/>
              <a:lumOff val="10000"/>
            </a:srgbClr>
          </a:solidFill>
          <a:ln w="12700" cap="flat" cmpd="sng" algn="ctr">
            <a:solidFill>
              <a:sysClr val="window" lastClr="FFFFFF">
                <a:hueOff val="0"/>
                <a:satOff val="0"/>
                <a:lumOff val="0"/>
                <a:alphaOff val="0"/>
              </a:sysClr>
            </a:solidFill>
            <a:prstDash val="solid"/>
            <a:miter lim="800000"/>
          </a:ln>
          <a:effectLst/>
        </p:spPr>
        <p:txBody>
          <a:bodyPr/>
          <a:lstStyle/>
          <a:p>
            <a:pPr defTabSz="1219170"/>
            <a:endParaRPr lang="de-DE" sz="2400">
              <a:solidFill>
                <a:srgbClr val="000000"/>
              </a:solidFill>
              <a:latin typeface="Calibri"/>
            </a:endParaRPr>
          </a:p>
        </p:txBody>
      </p:sp>
      <p:sp>
        <p:nvSpPr>
          <p:cNvPr id="27" name="Form 4">
            <a:extLst>
              <a:ext uri="{FF2B5EF4-FFF2-40B4-BE49-F238E27FC236}">
                <a16:creationId xmlns:a16="http://schemas.microsoft.com/office/drawing/2014/main" id="{A4A7E035-2A8C-9D0C-EF7E-295C4B1BD179}"/>
              </a:ext>
            </a:extLst>
          </p:cNvPr>
          <p:cNvSpPr/>
          <p:nvPr/>
        </p:nvSpPr>
        <p:spPr>
          <a:xfrm>
            <a:off x="8592887" y="3393792"/>
            <a:ext cx="1010635" cy="1036907"/>
          </a:xfrm>
          <a:prstGeom prst="rect">
            <a:avLst/>
          </a:prstGeom>
          <a:noFill/>
          <a:ln>
            <a:noFill/>
          </a:ln>
          <a:effectLst/>
        </p:spPr>
        <p:txBody>
          <a:bodyPr spcFirstLastPara="0" vert="horz" wrap="square" lIns="21591" tIns="21591" rIns="21591" bIns="21591" numCol="1" spcCol="1270" anchor="ctr" anchorCtr="0">
            <a:noAutofit/>
          </a:bodyPr>
          <a:lstStyle/>
          <a:p>
            <a:pPr algn="ctr" defTabSz="755632">
              <a:lnSpc>
                <a:spcPct val="90000"/>
              </a:lnSpc>
              <a:spcBef>
                <a:spcPct val="0"/>
              </a:spcBef>
              <a:spcAft>
                <a:spcPct val="35000"/>
              </a:spcAft>
              <a:defRPr/>
            </a:pPr>
            <a:r>
              <a:rPr lang="de-DE" sz="1400" kern="0" dirty="0">
                <a:solidFill>
                  <a:prstClr val="white"/>
                </a:solidFill>
                <a:latin typeface="Arial"/>
              </a:rPr>
              <a:t>Marktüber-</a:t>
            </a:r>
            <a:r>
              <a:rPr lang="de-DE" sz="1400" kern="0" dirty="0" err="1">
                <a:solidFill>
                  <a:prstClr val="white"/>
                </a:solidFill>
                <a:latin typeface="Arial"/>
              </a:rPr>
              <a:t>wachung</a:t>
            </a:r>
            <a:endParaRPr lang="de-DE" sz="1400" kern="0" dirty="0">
              <a:solidFill>
                <a:prstClr val="white"/>
              </a:solidFill>
              <a:latin typeface="Arial"/>
            </a:endParaRPr>
          </a:p>
        </p:txBody>
      </p:sp>
      <p:sp>
        <p:nvSpPr>
          <p:cNvPr id="28" name="Form 27">
            <a:extLst>
              <a:ext uri="{FF2B5EF4-FFF2-40B4-BE49-F238E27FC236}">
                <a16:creationId xmlns:a16="http://schemas.microsoft.com/office/drawing/2014/main" id="{BFC1D154-FCDB-3265-B97D-ABC80389D04D}"/>
              </a:ext>
            </a:extLst>
          </p:cNvPr>
          <p:cNvSpPr/>
          <p:nvPr/>
        </p:nvSpPr>
        <p:spPr>
          <a:xfrm rot="20057277">
            <a:off x="4597049" y="4279575"/>
            <a:ext cx="1742315" cy="1742315"/>
          </a:xfrm>
          <a:prstGeom prst="gear6">
            <a:avLst/>
          </a:prstGeom>
          <a:solidFill>
            <a:srgbClr val="004164">
              <a:lumMod val="90000"/>
              <a:lumOff val="10000"/>
            </a:srgbClr>
          </a:solidFill>
          <a:ln w="12700" cap="flat" cmpd="sng" algn="ctr">
            <a:solidFill>
              <a:sysClr val="window" lastClr="FFFFFF">
                <a:hueOff val="0"/>
                <a:satOff val="0"/>
                <a:lumOff val="0"/>
                <a:alphaOff val="0"/>
              </a:sysClr>
            </a:solidFill>
            <a:prstDash val="solid"/>
            <a:miter lim="800000"/>
          </a:ln>
          <a:effectLst/>
        </p:spPr>
        <p:txBody>
          <a:bodyPr/>
          <a:lstStyle/>
          <a:p>
            <a:pPr defTabSz="1219170"/>
            <a:endParaRPr lang="de-DE" sz="2400">
              <a:solidFill>
                <a:srgbClr val="000000"/>
              </a:solidFill>
              <a:latin typeface="Calibri"/>
            </a:endParaRPr>
          </a:p>
        </p:txBody>
      </p:sp>
      <p:sp>
        <p:nvSpPr>
          <p:cNvPr id="29" name="Form 4">
            <a:extLst>
              <a:ext uri="{FF2B5EF4-FFF2-40B4-BE49-F238E27FC236}">
                <a16:creationId xmlns:a16="http://schemas.microsoft.com/office/drawing/2014/main" id="{048972EA-41C4-67EE-2A1A-7C5E87C43070}"/>
              </a:ext>
            </a:extLst>
          </p:cNvPr>
          <p:cNvSpPr/>
          <p:nvPr/>
        </p:nvSpPr>
        <p:spPr>
          <a:xfrm>
            <a:off x="4986909" y="4612320"/>
            <a:ext cx="978033" cy="978033"/>
          </a:xfrm>
          <a:prstGeom prst="rect">
            <a:avLst/>
          </a:prstGeom>
          <a:noFill/>
          <a:ln>
            <a:noFill/>
          </a:ln>
          <a:effectLst/>
        </p:spPr>
        <p:txBody>
          <a:bodyPr spcFirstLastPara="0" vert="horz" wrap="square" lIns="21591" tIns="21591" rIns="21591" bIns="21591" numCol="1" spcCol="1270" anchor="ctr" anchorCtr="0">
            <a:noAutofit/>
          </a:bodyPr>
          <a:lstStyle/>
          <a:p>
            <a:pPr algn="ctr" defTabSz="755632">
              <a:lnSpc>
                <a:spcPct val="90000"/>
              </a:lnSpc>
              <a:spcBef>
                <a:spcPct val="0"/>
              </a:spcBef>
              <a:spcAft>
                <a:spcPct val="35000"/>
              </a:spcAft>
              <a:defRPr/>
            </a:pPr>
            <a:r>
              <a:rPr lang="de-DE" sz="1400" kern="0" dirty="0" err="1">
                <a:solidFill>
                  <a:prstClr val="white"/>
                </a:solidFill>
                <a:latin typeface="Arial"/>
              </a:rPr>
              <a:t>Akkre-ditierung</a:t>
            </a:r>
            <a:endParaRPr lang="de-DE" sz="1400" kern="0" dirty="0">
              <a:solidFill>
                <a:prstClr val="white"/>
              </a:solidFill>
              <a:latin typeface="Arial"/>
            </a:endParaRPr>
          </a:p>
        </p:txBody>
      </p:sp>
      <p:sp>
        <p:nvSpPr>
          <p:cNvPr id="30" name="Form 29">
            <a:extLst>
              <a:ext uri="{FF2B5EF4-FFF2-40B4-BE49-F238E27FC236}">
                <a16:creationId xmlns:a16="http://schemas.microsoft.com/office/drawing/2014/main" id="{49D4DB13-B2AD-98DA-F8E2-A5F8E916AF0F}"/>
              </a:ext>
            </a:extLst>
          </p:cNvPr>
          <p:cNvSpPr/>
          <p:nvPr/>
        </p:nvSpPr>
        <p:spPr>
          <a:xfrm>
            <a:off x="2279025" y="2668432"/>
            <a:ext cx="1825780" cy="1802473"/>
          </a:xfrm>
          <a:prstGeom prst="gear9">
            <a:avLst/>
          </a:prstGeom>
          <a:solidFill>
            <a:srgbClr val="004164">
              <a:lumMod val="90000"/>
              <a:lumOff val="10000"/>
            </a:srgbClr>
          </a:solidFill>
          <a:ln w="12700" cap="flat" cmpd="sng" algn="ctr">
            <a:solidFill>
              <a:sysClr val="window" lastClr="FFFFFF">
                <a:hueOff val="0"/>
                <a:satOff val="0"/>
                <a:lumOff val="0"/>
                <a:alphaOff val="0"/>
              </a:sysClr>
            </a:solidFill>
            <a:prstDash val="solid"/>
            <a:miter lim="800000"/>
          </a:ln>
          <a:effectLst/>
        </p:spPr>
        <p:txBody>
          <a:bodyPr/>
          <a:lstStyle/>
          <a:p>
            <a:pPr defTabSz="1219170"/>
            <a:endParaRPr lang="de-DE" sz="2400">
              <a:solidFill>
                <a:srgbClr val="000000"/>
              </a:solidFill>
              <a:latin typeface="Calibri"/>
            </a:endParaRPr>
          </a:p>
        </p:txBody>
      </p:sp>
      <p:sp>
        <p:nvSpPr>
          <p:cNvPr id="31" name="Form 4">
            <a:extLst>
              <a:ext uri="{FF2B5EF4-FFF2-40B4-BE49-F238E27FC236}">
                <a16:creationId xmlns:a16="http://schemas.microsoft.com/office/drawing/2014/main" id="{746CE5AA-D00E-1BEE-BB72-54CA51A81235}"/>
              </a:ext>
            </a:extLst>
          </p:cNvPr>
          <p:cNvSpPr/>
          <p:nvPr/>
        </p:nvSpPr>
        <p:spPr>
          <a:xfrm>
            <a:off x="2639738" y="3083458"/>
            <a:ext cx="1091655" cy="926509"/>
          </a:xfrm>
          <a:prstGeom prst="rect">
            <a:avLst/>
          </a:prstGeom>
          <a:noFill/>
          <a:ln>
            <a:noFill/>
          </a:ln>
          <a:effectLst/>
        </p:spPr>
        <p:txBody>
          <a:bodyPr spcFirstLastPara="0" vert="horz" wrap="square" lIns="21591" tIns="21591" rIns="21591" bIns="21591" numCol="1" spcCol="1270" anchor="ctr" anchorCtr="0">
            <a:noAutofit/>
          </a:bodyPr>
          <a:lstStyle/>
          <a:p>
            <a:pPr algn="ctr" defTabSz="755632">
              <a:lnSpc>
                <a:spcPct val="90000"/>
              </a:lnSpc>
              <a:spcBef>
                <a:spcPct val="0"/>
              </a:spcBef>
              <a:spcAft>
                <a:spcPct val="35000"/>
              </a:spcAft>
              <a:defRPr/>
            </a:pPr>
            <a:r>
              <a:rPr lang="de-DE" sz="900" kern="0" dirty="0">
                <a:solidFill>
                  <a:prstClr val="white"/>
                </a:solidFill>
                <a:latin typeface="Arial"/>
              </a:rPr>
              <a:t>phys., chem., techn.</a:t>
            </a:r>
            <a:r>
              <a:rPr lang="de-DE" sz="1100" kern="0" dirty="0">
                <a:solidFill>
                  <a:prstClr val="white"/>
                </a:solidFill>
                <a:latin typeface="Arial"/>
              </a:rPr>
              <a:t> </a:t>
            </a:r>
            <a:r>
              <a:rPr lang="de-DE" sz="1400" kern="0" dirty="0">
                <a:solidFill>
                  <a:prstClr val="white"/>
                </a:solidFill>
                <a:latin typeface="Arial"/>
              </a:rPr>
              <a:t>Grundlagen</a:t>
            </a:r>
            <a:br>
              <a:rPr lang="de-DE" sz="1400" kern="0" dirty="0">
                <a:solidFill>
                  <a:prstClr val="white"/>
                </a:solidFill>
                <a:latin typeface="Arial"/>
              </a:rPr>
            </a:br>
            <a:r>
              <a:rPr lang="de-DE" sz="1400" kern="0" dirty="0">
                <a:solidFill>
                  <a:prstClr val="white"/>
                </a:solidFill>
                <a:latin typeface="Arial"/>
              </a:rPr>
              <a:t>(Metrologie)</a:t>
            </a:r>
          </a:p>
        </p:txBody>
      </p:sp>
      <p:sp>
        <p:nvSpPr>
          <p:cNvPr id="32" name="Form 31">
            <a:extLst>
              <a:ext uri="{FF2B5EF4-FFF2-40B4-BE49-F238E27FC236}">
                <a16:creationId xmlns:a16="http://schemas.microsoft.com/office/drawing/2014/main" id="{D19336B2-F424-2D0D-DBCE-7267E9082468}"/>
              </a:ext>
            </a:extLst>
          </p:cNvPr>
          <p:cNvSpPr/>
          <p:nvPr/>
        </p:nvSpPr>
        <p:spPr>
          <a:xfrm>
            <a:off x="3868241" y="2023949"/>
            <a:ext cx="2445083" cy="2445083"/>
          </a:xfrm>
          <a:prstGeom prst="gear9">
            <a:avLst/>
          </a:prstGeom>
          <a:solidFill>
            <a:srgbClr val="004164">
              <a:lumMod val="90000"/>
              <a:lumOff val="10000"/>
            </a:srgbClr>
          </a:solidFill>
          <a:ln w="12700" cap="flat" cmpd="sng" algn="ctr">
            <a:solidFill>
              <a:sysClr val="window" lastClr="FFFFFF">
                <a:hueOff val="0"/>
                <a:satOff val="0"/>
                <a:lumOff val="0"/>
                <a:alphaOff val="0"/>
              </a:sysClr>
            </a:solidFill>
            <a:prstDash val="solid"/>
            <a:miter lim="800000"/>
          </a:ln>
          <a:effectLst/>
        </p:spPr>
        <p:txBody>
          <a:bodyPr/>
          <a:lstStyle/>
          <a:p>
            <a:pPr defTabSz="1219170"/>
            <a:endParaRPr lang="de-DE" sz="2400">
              <a:solidFill>
                <a:srgbClr val="000000"/>
              </a:solidFill>
              <a:latin typeface="Calibri"/>
            </a:endParaRPr>
          </a:p>
        </p:txBody>
      </p:sp>
      <p:sp>
        <p:nvSpPr>
          <p:cNvPr id="33" name="Form 4">
            <a:extLst>
              <a:ext uri="{FF2B5EF4-FFF2-40B4-BE49-F238E27FC236}">
                <a16:creationId xmlns:a16="http://schemas.microsoft.com/office/drawing/2014/main" id="{29E16347-B257-7CE2-D95D-F068134703BD}"/>
              </a:ext>
            </a:extLst>
          </p:cNvPr>
          <p:cNvSpPr/>
          <p:nvPr/>
        </p:nvSpPr>
        <p:spPr>
          <a:xfrm>
            <a:off x="4353462" y="2589504"/>
            <a:ext cx="1461943" cy="1256824"/>
          </a:xfrm>
          <a:prstGeom prst="rect">
            <a:avLst/>
          </a:prstGeom>
          <a:noFill/>
          <a:ln>
            <a:noFill/>
          </a:ln>
          <a:effectLst/>
        </p:spPr>
        <p:txBody>
          <a:bodyPr spcFirstLastPara="0" vert="horz" wrap="square" lIns="21591" tIns="21591" rIns="21591" bIns="21591" numCol="1" spcCol="1270" anchor="ctr" anchorCtr="0">
            <a:noAutofit/>
          </a:bodyPr>
          <a:lstStyle/>
          <a:p>
            <a:pPr algn="ctr" defTabSz="755632">
              <a:lnSpc>
                <a:spcPct val="90000"/>
              </a:lnSpc>
              <a:spcBef>
                <a:spcPct val="0"/>
              </a:spcBef>
              <a:spcAft>
                <a:spcPct val="35000"/>
              </a:spcAft>
              <a:defRPr/>
            </a:pPr>
            <a:r>
              <a:rPr lang="de-DE" sz="1600" kern="0" dirty="0">
                <a:solidFill>
                  <a:prstClr val="white"/>
                </a:solidFill>
                <a:latin typeface="Arial"/>
              </a:rPr>
              <a:t>Normen &amp;</a:t>
            </a:r>
            <a:br>
              <a:rPr lang="de-DE" sz="1600" kern="0" dirty="0">
                <a:solidFill>
                  <a:prstClr val="white"/>
                </a:solidFill>
                <a:latin typeface="Arial"/>
              </a:rPr>
            </a:br>
            <a:r>
              <a:rPr lang="de-DE" sz="1600" kern="0" dirty="0">
                <a:solidFill>
                  <a:prstClr val="white"/>
                </a:solidFill>
                <a:latin typeface="Arial"/>
              </a:rPr>
              <a:t>Standards</a:t>
            </a:r>
          </a:p>
        </p:txBody>
      </p:sp>
    </p:spTree>
    <p:extLst>
      <p:ext uri="{BB962C8B-B14F-4D97-AF65-F5344CB8AC3E}">
        <p14:creationId xmlns:p14="http://schemas.microsoft.com/office/powerpoint/2010/main" val="242789886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EE4P_TEMPLATESTYLE" val="16"/>
</p:tagLst>
</file>

<file path=ppt/tags/tag11.xml><?xml version="1.0" encoding="utf-8"?>
<p:tagLst xmlns:a="http://schemas.openxmlformats.org/drawingml/2006/main" xmlns:r="http://schemas.openxmlformats.org/officeDocument/2006/relationships" xmlns:p="http://schemas.openxmlformats.org/presentationml/2006/main">
  <p:tag name="EE4P_TEMPLATESTYLE" val="16"/>
</p:tagLst>
</file>

<file path=ppt/tags/tag12.xml><?xml version="1.0" encoding="utf-8"?>
<p:tagLst xmlns:a="http://schemas.openxmlformats.org/drawingml/2006/main" xmlns:r="http://schemas.openxmlformats.org/officeDocument/2006/relationships" xmlns:p="http://schemas.openxmlformats.org/presentationml/2006/main">
  <p:tag name="EE4P_TEMPLATESTYLE" val="16"/>
</p:tagLst>
</file>

<file path=ppt/tags/tag13.xml><?xml version="1.0" encoding="utf-8"?>
<p:tagLst xmlns:a="http://schemas.openxmlformats.org/drawingml/2006/main" xmlns:r="http://schemas.openxmlformats.org/officeDocument/2006/relationships" xmlns:p="http://schemas.openxmlformats.org/presentationml/2006/main">
  <p:tag name="EE4P_TEMPLATESTYLE" val="16"/>
</p:tagLst>
</file>

<file path=ppt/tags/tag14.xml><?xml version="1.0" encoding="utf-8"?>
<p:tagLst xmlns:a="http://schemas.openxmlformats.org/drawingml/2006/main" xmlns:r="http://schemas.openxmlformats.org/officeDocument/2006/relationships" xmlns:p="http://schemas.openxmlformats.org/presentationml/2006/main">
  <p:tag name="EE4P_TEMPLATESTYLE" val="16"/>
</p:tagLst>
</file>

<file path=ppt/tags/tag15.xml><?xml version="1.0" encoding="utf-8"?>
<p:tagLst xmlns:a="http://schemas.openxmlformats.org/drawingml/2006/main" xmlns:r="http://schemas.openxmlformats.org/officeDocument/2006/relationships" xmlns:p="http://schemas.openxmlformats.org/presentationml/2006/main">
  <p:tag name="EE4P_TEMPLATESTYLE" val="16"/>
</p:tagLst>
</file>

<file path=ppt/tags/tag16.xml><?xml version="1.0" encoding="utf-8"?>
<p:tagLst xmlns:a="http://schemas.openxmlformats.org/drawingml/2006/main" xmlns:r="http://schemas.openxmlformats.org/officeDocument/2006/relationships" xmlns:p="http://schemas.openxmlformats.org/presentationml/2006/main">
  <p:tag name="EE4P_TEMPLATESTYLE" val="15"/>
</p:tagLst>
</file>

<file path=ppt/tags/tag17.xml><?xml version="1.0" encoding="utf-8"?>
<p:tagLst xmlns:a="http://schemas.openxmlformats.org/drawingml/2006/main" xmlns:r="http://schemas.openxmlformats.org/officeDocument/2006/relationships" xmlns:p="http://schemas.openxmlformats.org/presentationml/2006/main">
  <p:tag name="EE4P_TEMPLATESTYLE" val="16"/>
</p:tagLst>
</file>

<file path=ppt/tags/tag18.xml><?xml version="1.0" encoding="utf-8"?>
<p:tagLst xmlns:a="http://schemas.openxmlformats.org/drawingml/2006/main" xmlns:r="http://schemas.openxmlformats.org/officeDocument/2006/relationships" xmlns:p="http://schemas.openxmlformats.org/presentationml/2006/main">
  <p:tag name="EE4P_TEMPLATESTYLE" val="16"/>
</p:tagLst>
</file>

<file path=ppt/tags/tag19.xml><?xml version="1.0" encoding="utf-8"?>
<p:tagLst xmlns:a="http://schemas.openxmlformats.org/drawingml/2006/main" xmlns:r="http://schemas.openxmlformats.org/officeDocument/2006/relationships" xmlns:p="http://schemas.openxmlformats.org/presentationml/2006/main">
  <p:tag name="EE4P_TEMPLATESTYLE" val="16"/>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EE4P_TEMPLATESTYLE" val="16"/>
</p:tagLst>
</file>

<file path=ppt/tags/tag21.xml><?xml version="1.0" encoding="utf-8"?>
<p:tagLst xmlns:a="http://schemas.openxmlformats.org/drawingml/2006/main" xmlns:r="http://schemas.openxmlformats.org/officeDocument/2006/relationships" xmlns:p="http://schemas.openxmlformats.org/presentationml/2006/main">
  <p:tag name="EE4P_TEMPLATESTYLE" val="16"/>
</p:tagLst>
</file>

<file path=ppt/tags/tag22.xml><?xml version="1.0" encoding="utf-8"?>
<p:tagLst xmlns:a="http://schemas.openxmlformats.org/drawingml/2006/main" xmlns:r="http://schemas.openxmlformats.org/officeDocument/2006/relationships" xmlns:p="http://schemas.openxmlformats.org/presentationml/2006/main">
  <p:tag name="EE4P_TEMPLATESTYLE" val="16"/>
</p:tagLst>
</file>

<file path=ppt/tags/tag23.xml><?xml version="1.0" encoding="utf-8"?>
<p:tagLst xmlns:a="http://schemas.openxmlformats.org/drawingml/2006/main" xmlns:r="http://schemas.openxmlformats.org/officeDocument/2006/relationships" xmlns:p="http://schemas.openxmlformats.org/presentationml/2006/main">
  <p:tag name="EE4P_TEMPLATESTYLE" val="15"/>
</p:tagLst>
</file>

<file path=ppt/tags/tag24.xml><?xml version="1.0" encoding="utf-8"?>
<p:tagLst xmlns:a="http://schemas.openxmlformats.org/drawingml/2006/main" xmlns:r="http://schemas.openxmlformats.org/officeDocument/2006/relationships" xmlns:p="http://schemas.openxmlformats.org/presentationml/2006/main">
  <p:tag name="EE4P_TEMPLATESTYLE" val="16"/>
</p:tagLst>
</file>

<file path=ppt/tags/tag25.xml><?xml version="1.0" encoding="utf-8"?>
<p:tagLst xmlns:a="http://schemas.openxmlformats.org/drawingml/2006/main" xmlns:r="http://schemas.openxmlformats.org/officeDocument/2006/relationships" xmlns:p="http://schemas.openxmlformats.org/presentationml/2006/main">
  <p:tag name="EE4P_TEMPLATESTYLE" val="16"/>
</p:tagLst>
</file>

<file path=ppt/tags/tag26.xml><?xml version="1.0" encoding="utf-8"?>
<p:tagLst xmlns:a="http://schemas.openxmlformats.org/drawingml/2006/main" xmlns:r="http://schemas.openxmlformats.org/officeDocument/2006/relationships" xmlns:p="http://schemas.openxmlformats.org/presentationml/2006/main">
  <p:tag name="EE4P_TEMPLATESTYLE" val="16"/>
</p:tagLst>
</file>

<file path=ppt/tags/tag27.xml><?xml version="1.0" encoding="utf-8"?>
<p:tagLst xmlns:a="http://schemas.openxmlformats.org/drawingml/2006/main" xmlns:r="http://schemas.openxmlformats.org/officeDocument/2006/relationships" xmlns:p="http://schemas.openxmlformats.org/presentationml/2006/main">
  <p:tag name="EE4P_TEMPLATESTYLE" val="16"/>
</p:tagLst>
</file>

<file path=ppt/tags/tag28.xml><?xml version="1.0" encoding="utf-8"?>
<p:tagLst xmlns:a="http://schemas.openxmlformats.org/drawingml/2006/main" xmlns:r="http://schemas.openxmlformats.org/officeDocument/2006/relationships" xmlns:p="http://schemas.openxmlformats.org/presentationml/2006/main">
  <p:tag name="EE4P_TEMPLATESTYLE" val="16"/>
</p:tagLst>
</file>

<file path=ppt/tags/tag29.xml><?xml version="1.0" encoding="utf-8"?>
<p:tagLst xmlns:a="http://schemas.openxmlformats.org/drawingml/2006/main" xmlns:r="http://schemas.openxmlformats.org/officeDocument/2006/relationships" xmlns:p="http://schemas.openxmlformats.org/presentationml/2006/main">
  <p:tag name="EE4P_TEMPLATESTYLE" val="16"/>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EE4P_TEMPLATESTYLE" val="16"/>
</p:tagLst>
</file>

<file path=ppt/tags/tag31.xml><?xml version="1.0" encoding="utf-8"?>
<p:tagLst xmlns:a="http://schemas.openxmlformats.org/drawingml/2006/main" xmlns:r="http://schemas.openxmlformats.org/officeDocument/2006/relationships" xmlns:p="http://schemas.openxmlformats.org/presentationml/2006/main">
  <p:tag name="EE4P_TEMPLATESTYLE" val="16"/>
</p:tagLst>
</file>

<file path=ppt/tags/tag32.xml><?xml version="1.0" encoding="utf-8"?>
<p:tagLst xmlns:a="http://schemas.openxmlformats.org/drawingml/2006/main" xmlns:r="http://schemas.openxmlformats.org/officeDocument/2006/relationships" xmlns:p="http://schemas.openxmlformats.org/presentationml/2006/main">
  <p:tag name="EE4P_TEMPLATESTYLE" val="16"/>
</p:tagLst>
</file>

<file path=ppt/tags/tag33.xml><?xml version="1.0" encoding="utf-8"?>
<p:tagLst xmlns:a="http://schemas.openxmlformats.org/drawingml/2006/main" xmlns:r="http://schemas.openxmlformats.org/officeDocument/2006/relationships" xmlns:p="http://schemas.openxmlformats.org/presentationml/2006/main">
  <p:tag name="EE4P_TEMPLATESTYLE" val="16"/>
</p:tagLst>
</file>

<file path=ppt/tags/tag34.xml><?xml version="1.0" encoding="utf-8"?>
<p:tagLst xmlns:a="http://schemas.openxmlformats.org/drawingml/2006/main" xmlns:r="http://schemas.openxmlformats.org/officeDocument/2006/relationships" xmlns:p="http://schemas.openxmlformats.org/presentationml/2006/main">
  <p:tag name="EE4P_TEMPLATESTYLE" val="16"/>
</p:tagLst>
</file>

<file path=ppt/tags/tag35.xml><?xml version="1.0" encoding="utf-8"?>
<p:tagLst xmlns:a="http://schemas.openxmlformats.org/drawingml/2006/main" xmlns:r="http://schemas.openxmlformats.org/officeDocument/2006/relationships" xmlns:p="http://schemas.openxmlformats.org/presentationml/2006/main">
  <p:tag name="EE4P_TEMPLATESTYLE" val="16"/>
</p:tagLst>
</file>

<file path=ppt/tags/tag36.xml><?xml version="1.0" encoding="utf-8"?>
<p:tagLst xmlns:a="http://schemas.openxmlformats.org/drawingml/2006/main" xmlns:r="http://schemas.openxmlformats.org/officeDocument/2006/relationships" xmlns:p="http://schemas.openxmlformats.org/presentationml/2006/main">
  <p:tag name="EE4P_TEMPLATESTYLE" val="16"/>
</p:tagLst>
</file>

<file path=ppt/tags/tag37.xml><?xml version="1.0" encoding="utf-8"?>
<p:tagLst xmlns:a="http://schemas.openxmlformats.org/drawingml/2006/main" xmlns:r="http://schemas.openxmlformats.org/officeDocument/2006/relationships" xmlns:p="http://schemas.openxmlformats.org/presentationml/2006/main">
  <p:tag name="EE4P_TEMPLATESTYLE" val="16"/>
</p:tagLst>
</file>

<file path=ppt/tags/tag38.xml><?xml version="1.0" encoding="utf-8"?>
<p:tagLst xmlns:a="http://schemas.openxmlformats.org/drawingml/2006/main" xmlns:r="http://schemas.openxmlformats.org/officeDocument/2006/relationships" xmlns:p="http://schemas.openxmlformats.org/presentationml/2006/main">
  <p:tag name="EE4P_TEMPLATESTYLE" val="16"/>
</p:tagLst>
</file>

<file path=ppt/tags/tag39.xml><?xml version="1.0" encoding="utf-8"?>
<p:tagLst xmlns:a="http://schemas.openxmlformats.org/drawingml/2006/main" xmlns:r="http://schemas.openxmlformats.org/officeDocument/2006/relationships" xmlns:p="http://schemas.openxmlformats.org/presentationml/2006/main">
  <p:tag name="EE4P_TEMPLATESTYLE" val="16"/>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EE4P_TEMPLATESTYLE" val="16"/>
</p:tagLst>
</file>

<file path=ppt/tags/tag41.xml><?xml version="1.0" encoding="utf-8"?>
<p:tagLst xmlns:a="http://schemas.openxmlformats.org/drawingml/2006/main" xmlns:r="http://schemas.openxmlformats.org/officeDocument/2006/relationships" xmlns:p="http://schemas.openxmlformats.org/presentationml/2006/main">
  <p:tag name="EE4P_TEMPLATESTYLE" val="16"/>
</p:tagLst>
</file>

<file path=ppt/tags/tag42.xml><?xml version="1.0" encoding="utf-8"?>
<p:tagLst xmlns:a="http://schemas.openxmlformats.org/drawingml/2006/main" xmlns:r="http://schemas.openxmlformats.org/officeDocument/2006/relationships" xmlns:p="http://schemas.openxmlformats.org/presentationml/2006/main">
  <p:tag name="EE4P_TEMPLATESTYLE" val="16"/>
</p:tagLst>
</file>

<file path=ppt/tags/tag43.xml><?xml version="1.0" encoding="utf-8"?>
<p:tagLst xmlns:a="http://schemas.openxmlformats.org/drawingml/2006/main" xmlns:r="http://schemas.openxmlformats.org/officeDocument/2006/relationships" xmlns:p="http://schemas.openxmlformats.org/presentationml/2006/main">
  <p:tag name="EE4P_TEMPLATESTYLE" val="16"/>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EE4P_TEMPLATESTYLE" val="13"/>
</p:tagLst>
</file>

<file path=ppt/tags/tag47.xml><?xml version="1.0" encoding="utf-8"?>
<p:tagLst xmlns:a="http://schemas.openxmlformats.org/drawingml/2006/main" xmlns:r="http://schemas.openxmlformats.org/officeDocument/2006/relationships" xmlns:p="http://schemas.openxmlformats.org/presentationml/2006/main">
  <p:tag name="EE4P_TEMPLATESTYLE" val="13"/>
</p:tagLst>
</file>

<file path=ppt/tags/tag48.xml><?xml version="1.0" encoding="utf-8"?>
<p:tagLst xmlns:a="http://schemas.openxmlformats.org/drawingml/2006/main" xmlns:r="http://schemas.openxmlformats.org/officeDocument/2006/relationships" xmlns:p="http://schemas.openxmlformats.org/presentationml/2006/main">
  <p:tag name="EE4P_TEMPLATESTYLE" val="3"/>
</p:tagLst>
</file>

<file path=ppt/tags/tag49.xml><?xml version="1.0" encoding="utf-8"?>
<p:tagLst xmlns:a="http://schemas.openxmlformats.org/drawingml/2006/main" xmlns:r="http://schemas.openxmlformats.org/officeDocument/2006/relationships" xmlns:p="http://schemas.openxmlformats.org/presentationml/2006/main">
  <p:tag name="EE4P_TEMPLATESTYLE" val="13"/>
</p:tagLst>
</file>

<file path=ppt/tags/tag5.xml><?xml version="1.0" encoding="utf-8"?>
<p:tagLst xmlns:a="http://schemas.openxmlformats.org/drawingml/2006/main" xmlns:r="http://schemas.openxmlformats.org/officeDocument/2006/relationships" xmlns:p="http://schemas.openxmlformats.org/presentationml/2006/main">
  <p:tag name="EE4P_TEMPLATESTYLE" val="16"/>
</p:tagLst>
</file>

<file path=ppt/tags/tag6.xml><?xml version="1.0" encoding="utf-8"?>
<p:tagLst xmlns:a="http://schemas.openxmlformats.org/drawingml/2006/main" xmlns:r="http://schemas.openxmlformats.org/officeDocument/2006/relationships" xmlns:p="http://schemas.openxmlformats.org/presentationml/2006/main">
  <p:tag name="EE4P_TEMPLATESTYLE" val="15"/>
</p:tagLst>
</file>

<file path=ppt/tags/tag7.xml><?xml version="1.0" encoding="utf-8"?>
<p:tagLst xmlns:a="http://schemas.openxmlformats.org/drawingml/2006/main" xmlns:r="http://schemas.openxmlformats.org/officeDocument/2006/relationships" xmlns:p="http://schemas.openxmlformats.org/presentationml/2006/main">
  <p:tag name="EE4P_TEMPLATESTYLE" val="16"/>
</p:tagLst>
</file>

<file path=ppt/tags/tag8.xml><?xml version="1.0" encoding="utf-8"?>
<p:tagLst xmlns:a="http://schemas.openxmlformats.org/drawingml/2006/main" xmlns:r="http://schemas.openxmlformats.org/officeDocument/2006/relationships" xmlns:p="http://schemas.openxmlformats.org/presentationml/2006/main">
  <p:tag name="EE4P_TEMPLATESTYLE" val="16"/>
</p:tagLst>
</file>

<file path=ppt/tags/tag9.xml><?xml version="1.0" encoding="utf-8"?>
<p:tagLst xmlns:a="http://schemas.openxmlformats.org/drawingml/2006/main" xmlns:r="http://schemas.openxmlformats.org/officeDocument/2006/relationships" xmlns:p="http://schemas.openxmlformats.org/presentationml/2006/main">
  <p:tag name="EE4P_TEMPLATESTYLE" val="16"/>
</p:tagLst>
</file>

<file path=ppt/theme/theme1.xml><?xml version="1.0" encoding="utf-8"?>
<a:theme xmlns:a="http://schemas.openxmlformats.org/drawingml/2006/main" name="DIN Master 2018 v1">
  <a:themeElements>
    <a:clrScheme name="DIN Farben v11">
      <a:dk1>
        <a:srgbClr val="004164"/>
      </a:dk1>
      <a:lt1>
        <a:sysClr val="window" lastClr="FFFFFF"/>
      </a:lt1>
      <a:dk2>
        <a:srgbClr val="9B918C"/>
      </a:dk2>
      <a:lt2>
        <a:srgbClr val="FFFFFF"/>
      </a:lt2>
      <a:accent1>
        <a:srgbClr val="004164"/>
      </a:accent1>
      <a:accent2>
        <a:srgbClr val="9B918C"/>
      </a:accent2>
      <a:accent3>
        <a:srgbClr val="009BDC"/>
      </a:accent3>
      <a:accent4>
        <a:srgbClr val="D2D700"/>
      </a:accent4>
      <a:accent5>
        <a:srgbClr val="FAB900"/>
      </a:accent5>
      <a:accent6>
        <a:srgbClr val="DC5A64"/>
      </a:accent6>
      <a:hlink>
        <a:srgbClr val="004164"/>
      </a:hlink>
      <a:folHlink>
        <a:srgbClr val="0083CA"/>
      </a:folHlink>
    </a:clrScheme>
    <a:fontScheme name="DIN Schrift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1" id="{DCE6751F-6B79-4CF4-B889-739794F29C0C}" vid="{AEB5E391-96C4-4E20-AE7E-AE013FEC026C}"/>
    </a:ext>
  </a:extLst>
</a:theme>
</file>

<file path=ppt/theme/theme10.xml><?xml version="1.0" encoding="utf-8"?>
<a:theme xmlns:a="http://schemas.openxmlformats.org/drawingml/2006/main" name="5_2017-11-20 - dke-template_de">
  <a:themeElements>
    <a:clrScheme name="DIN DKE">
      <a:dk1>
        <a:srgbClr val="5F5F5F"/>
      </a:dk1>
      <a:lt1>
        <a:sysClr val="window" lastClr="FFFFFF"/>
      </a:lt1>
      <a:dk2>
        <a:srgbClr val="5F5F5F"/>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0064B4"/>
        </a:solidFill>
        <a:ln w="9525" algn="ctr">
          <a:solidFill>
            <a:schemeClr val="bg2"/>
          </a:solidFill>
          <a:miter lim="800000"/>
          <a:headEnd/>
          <a:tailEnd/>
        </a:ln>
        <a:effectLst/>
      </a:spPr>
      <a:bodyPr lIns="144000" tIns="36000" rIns="144000" bIns="36000" anchor="ctr"/>
      <a:lstStyle>
        <a:defPPr algn="ctr">
          <a:defRPr sz="1100" b="1" kern="0" smtClean="0">
            <a:solidFill>
              <a:srgbClr val="FFFFFF"/>
            </a:solidFill>
          </a:defRPr>
        </a:defPPr>
      </a:lstStyle>
    </a:spDef>
    <a:lnDef>
      <a:spPr bwMode="gray">
        <a:ln>
          <a:solidFill>
            <a:srgbClr val="0064B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144000" indent="-144000">
          <a:spcBef>
            <a:spcPts val="200"/>
          </a:spcBef>
          <a:buClr>
            <a:srgbClr val="0064B4"/>
          </a:buClr>
          <a:buFont typeface="Wingdings" pitchFamily="2" charset="2"/>
          <a:buChar char="§"/>
          <a:defRPr sz="1100" dirty="0" err="1"/>
        </a:defPPr>
      </a:lstStyle>
    </a:txDef>
  </a:objectDefaults>
  <a:extraClrSchemeLst/>
  <a:custClrLst>
    <a:custClr name="Custom Color 1">
      <a:srgbClr val="0064B4"/>
    </a:custClr>
    <a:custClr name="Custom Color 2">
      <a:srgbClr val="3F89CB"/>
    </a:custClr>
    <a:custClr name="Custom Color 3">
      <a:srgbClr val="8CADDE"/>
    </a:custClr>
    <a:custClr name="Custom Color 4">
      <a:srgbClr val="C7D6F1"/>
    </a:custClr>
    <a:custClr name="Custom Color 5">
      <a:srgbClr val="636363"/>
    </a:custClr>
    <a:custClr name="Custom Color 6">
      <a:srgbClr val="DADADA"/>
    </a:custClr>
    <a:custClr name="Custom Color 7">
      <a:srgbClr val="EAEAEA"/>
    </a:custClr>
    <a:custClr name="Custom Color 8">
      <a:srgbClr val="76B82A"/>
    </a:custClr>
    <a:custClr name="Custom Color 9">
      <a:srgbClr val="FFCC00"/>
    </a:custClr>
    <a:custClr name="Custom Color 10">
      <a:srgbClr val="E73331"/>
    </a:custClr>
  </a:custClrLst>
</a:theme>
</file>

<file path=ppt/theme/theme11.xml><?xml version="1.0" encoding="utf-8"?>
<a:theme xmlns:a="http://schemas.openxmlformats.org/drawingml/2006/main" name="4_DIN Master 2018 v1">
  <a:themeElements>
    <a:clrScheme name="DIN Farben v11">
      <a:dk1>
        <a:srgbClr val="004164"/>
      </a:dk1>
      <a:lt1>
        <a:sysClr val="window" lastClr="FFFFFF"/>
      </a:lt1>
      <a:dk2>
        <a:srgbClr val="9B918C"/>
      </a:dk2>
      <a:lt2>
        <a:srgbClr val="FFFFFF"/>
      </a:lt2>
      <a:accent1>
        <a:srgbClr val="004164"/>
      </a:accent1>
      <a:accent2>
        <a:srgbClr val="9B918C"/>
      </a:accent2>
      <a:accent3>
        <a:srgbClr val="009BDC"/>
      </a:accent3>
      <a:accent4>
        <a:srgbClr val="D2D700"/>
      </a:accent4>
      <a:accent5>
        <a:srgbClr val="FAB900"/>
      </a:accent5>
      <a:accent6>
        <a:srgbClr val="DC5A64"/>
      </a:accent6>
      <a:hlink>
        <a:srgbClr val="004164"/>
      </a:hlink>
      <a:folHlink>
        <a:srgbClr val="0083CA"/>
      </a:folHlink>
    </a:clrScheme>
    <a:fontScheme name="DIN Schrift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100000">
              <a:srgbClr val="FFCCCC"/>
            </a:gs>
            <a:gs pos="0">
              <a:schemeClr val="bg1"/>
            </a:gs>
          </a:gsLst>
          <a:lin ang="0" scaled="1"/>
        </a:gradFill>
        <a:ln w="3175">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äsentation1" id="{DCE6751F-6B79-4CF4-B889-739794F29C0C}" vid="{AEB5E391-96C4-4E20-AE7E-AE013FEC026C}"/>
    </a:ext>
  </a:extLst>
</a:theme>
</file>

<file path=ppt/theme/theme12.xml><?xml version="1.0" encoding="utf-8"?>
<a:theme xmlns:a="http://schemas.openxmlformats.org/drawingml/2006/main" name="QI-Digital Content">
  <a:themeElements>
    <a:clrScheme name="QI-Digital Designfarben">
      <a:dk1>
        <a:srgbClr val="000000"/>
      </a:dk1>
      <a:lt1>
        <a:srgbClr val="FFFFFF"/>
      </a:lt1>
      <a:dk2>
        <a:srgbClr val="2C50A0"/>
      </a:dk2>
      <a:lt2>
        <a:srgbClr val="FFFFFF"/>
      </a:lt2>
      <a:accent1>
        <a:srgbClr val="2C50A0"/>
      </a:accent1>
      <a:accent2>
        <a:srgbClr val="00AA6E"/>
      </a:accent2>
      <a:accent3>
        <a:srgbClr val="D7325A"/>
      </a:accent3>
      <a:accent4>
        <a:srgbClr val="552369"/>
      </a:accent4>
      <a:accent5>
        <a:srgbClr val="000000"/>
      </a:accent5>
      <a:accent6>
        <a:srgbClr val="FFFFFF"/>
      </a:accent6>
      <a:hlink>
        <a:srgbClr val="2C50A0"/>
      </a:hlink>
      <a:folHlink>
        <a:srgbClr val="542369"/>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äsentation2" id="{97302799-C393-3E4B-8247-F320FDF66AB1}" vid="{A8664E55-9506-2246-9097-209A5BFDB681}"/>
    </a:ext>
  </a:extLst>
</a:theme>
</file>

<file path=ppt/theme/theme13.xml><?xml version="1.0" encoding="utf-8"?>
<a:theme xmlns:a="http://schemas.openxmlformats.org/drawingml/2006/main" name="3_QI-Digital Content">
  <a:themeElements>
    <a:clrScheme name="QI-Digital Designfarben">
      <a:dk1>
        <a:srgbClr val="000000"/>
      </a:dk1>
      <a:lt1>
        <a:srgbClr val="FFFFFF"/>
      </a:lt1>
      <a:dk2>
        <a:srgbClr val="2C50A0"/>
      </a:dk2>
      <a:lt2>
        <a:srgbClr val="FFFFFF"/>
      </a:lt2>
      <a:accent1>
        <a:srgbClr val="2C50A0"/>
      </a:accent1>
      <a:accent2>
        <a:srgbClr val="00AA6E"/>
      </a:accent2>
      <a:accent3>
        <a:srgbClr val="D7325A"/>
      </a:accent3>
      <a:accent4>
        <a:srgbClr val="552369"/>
      </a:accent4>
      <a:accent5>
        <a:srgbClr val="000000"/>
      </a:accent5>
      <a:accent6>
        <a:srgbClr val="FFFFFF"/>
      </a:accent6>
      <a:hlink>
        <a:srgbClr val="2C50A0"/>
      </a:hlink>
      <a:folHlink>
        <a:srgbClr val="542369"/>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äsentation2" id="{97302799-C393-3E4B-8247-F320FDF66AB1}" vid="{A8664E55-9506-2246-9097-209A5BFDB681}"/>
    </a:ext>
  </a:extLst>
</a:theme>
</file>

<file path=ppt/theme/theme14.xml><?xml version="1.0" encoding="utf-8"?>
<a:theme xmlns:a="http://schemas.openxmlformats.org/drawingml/2006/main" name="1_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Corporate-CEN-CENELEC-PPT-template-rev4.pptx" id="{A48C28B6-B173-4C69-B5D2-6A3F3C148A4B}" vid="{B703F2B0-D737-4B93-AC11-16CC51F0E28C}"/>
    </a:ext>
  </a:extLst>
</a:theme>
</file>

<file path=ppt/theme/theme15.xml><?xml version="1.0" encoding="utf-8"?>
<a:theme xmlns:a="http://schemas.openxmlformats.org/drawingml/2006/main" name="2_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Corporate-CEN-CENELEC-PPT-template-rev4.pptx" id="{A48C28B6-B173-4C69-B5D2-6A3F3C148A4B}" vid="{B703F2B0-D737-4B93-AC11-16CC51F0E28C}"/>
    </a:ext>
  </a:extLst>
</a:theme>
</file>

<file path=ppt/theme/theme16.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2017-11-20 - dke-template_de">
  <a:themeElements>
    <a:clrScheme name="DIN DKE">
      <a:dk1>
        <a:srgbClr val="5F5F5F"/>
      </a:dk1>
      <a:lt1>
        <a:sysClr val="window" lastClr="FFFFFF"/>
      </a:lt1>
      <a:dk2>
        <a:srgbClr val="5F5F5F"/>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0064B4"/>
        </a:solidFill>
        <a:ln w="9525" algn="ctr">
          <a:solidFill>
            <a:schemeClr val="bg2"/>
          </a:solidFill>
          <a:miter lim="800000"/>
          <a:headEnd/>
          <a:tailEnd/>
        </a:ln>
        <a:effectLst/>
      </a:spPr>
      <a:bodyPr lIns="144000" tIns="36000" rIns="144000" bIns="36000" anchor="ctr"/>
      <a:lstStyle>
        <a:defPPr algn="ctr">
          <a:defRPr sz="1100" b="1" kern="0" smtClean="0">
            <a:solidFill>
              <a:srgbClr val="FFFFFF"/>
            </a:solidFill>
          </a:defRPr>
        </a:defPPr>
      </a:lstStyle>
    </a:spDef>
    <a:lnDef>
      <a:spPr bwMode="gray">
        <a:ln>
          <a:solidFill>
            <a:srgbClr val="0064B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144000" indent="-144000">
          <a:spcBef>
            <a:spcPts val="200"/>
          </a:spcBef>
          <a:buClr>
            <a:srgbClr val="0064B4"/>
          </a:buClr>
          <a:buFont typeface="Wingdings" pitchFamily="2" charset="2"/>
          <a:buChar char="§"/>
          <a:defRPr sz="1100" dirty="0" err="1"/>
        </a:defPPr>
      </a:lstStyle>
    </a:txDef>
  </a:objectDefaults>
  <a:extraClrSchemeLst/>
  <a:custClrLst>
    <a:custClr name="Custom Color 1">
      <a:srgbClr val="0064B4"/>
    </a:custClr>
    <a:custClr name="Custom Color 2">
      <a:srgbClr val="3F89CB"/>
    </a:custClr>
    <a:custClr name="Custom Color 3">
      <a:srgbClr val="8CADDE"/>
    </a:custClr>
    <a:custClr name="Custom Color 4">
      <a:srgbClr val="C7D6F1"/>
    </a:custClr>
    <a:custClr name="Custom Color 5">
      <a:srgbClr val="636363"/>
    </a:custClr>
    <a:custClr name="Custom Color 6">
      <a:srgbClr val="DADADA"/>
    </a:custClr>
    <a:custClr name="Custom Color 7">
      <a:srgbClr val="EAEAEA"/>
    </a:custClr>
    <a:custClr name="Custom Color 8">
      <a:srgbClr val="76B82A"/>
    </a:custClr>
    <a:custClr name="Custom Color 9">
      <a:srgbClr val="FFCC00"/>
    </a:custClr>
    <a:custClr name="Custom Color 10">
      <a:srgbClr val="E73331"/>
    </a:custClr>
  </a:custClrLst>
</a:theme>
</file>

<file path=ppt/theme/theme3.xml><?xml version="1.0" encoding="utf-8"?>
<a:theme xmlns:a="http://schemas.openxmlformats.org/drawingml/2006/main" name="5_DIN Master 2018 v1">
  <a:themeElements>
    <a:clrScheme name="DIN Farben v11">
      <a:dk1>
        <a:srgbClr val="004164"/>
      </a:dk1>
      <a:lt1>
        <a:sysClr val="window" lastClr="FFFFFF"/>
      </a:lt1>
      <a:dk2>
        <a:srgbClr val="9B918C"/>
      </a:dk2>
      <a:lt2>
        <a:srgbClr val="FFFFFF"/>
      </a:lt2>
      <a:accent1>
        <a:srgbClr val="004164"/>
      </a:accent1>
      <a:accent2>
        <a:srgbClr val="9B918C"/>
      </a:accent2>
      <a:accent3>
        <a:srgbClr val="009BDC"/>
      </a:accent3>
      <a:accent4>
        <a:srgbClr val="D2D700"/>
      </a:accent4>
      <a:accent5>
        <a:srgbClr val="FAB900"/>
      </a:accent5>
      <a:accent6>
        <a:srgbClr val="DC5A64"/>
      </a:accent6>
      <a:hlink>
        <a:srgbClr val="004164"/>
      </a:hlink>
      <a:folHlink>
        <a:srgbClr val="0083CA"/>
      </a:folHlink>
    </a:clrScheme>
    <a:fontScheme name="DIN Schrift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1" id="{DCE6751F-6B79-4CF4-B889-739794F29C0C}" vid="{AEB5E391-96C4-4E20-AE7E-AE013FEC026C}"/>
    </a:ext>
  </a:extLst>
</a:theme>
</file>

<file path=ppt/theme/theme4.xml><?xml version="1.0" encoding="utf-8"?>
<a:theme xmlns:a="http://schemas.openxmlformats.org/drawingml/2006/main" name="3_DIN Master 2018 v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DIN Schrift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1" id="{DCE6751F-6B79-4CF4-B889-739794F29C0C}" vid="{AEB5E391-96C4-4E20-AE7E-AE013FEC026C}"/>
    </a:ext>
  </a:extLst>
</a:theme>
</file>

<file path=ppt/theme/theme5.xml><?xml version="1.0" encoding="utf-8"?>
<a:theme xmlns:a="http://schemas.openxmlformats.org/drawingml/2006/main" name="1_DIN Master 2018 v1">
  <a:themeElements>
    <a:clrScheme name="DIN Farben v11">
      <a:dk1>
        <a:srgbClr val="004164"/>
      </a:dk1>
      <a:lt1>
        <a:sysClr val="window" lastClr="FFFFFF"/>
      </a:lt1>
      <a:dk2>
        <a:srgbClr val="9B918C"/>
      </a:dk2>
      <a:lt2>
        <a:srgbClr val="FFFFFF"/>
      </a:lt2>
      <a:accent1>
        <a:srgbClr val="004164"/>
      </a:accent1>
      <a:accent2>
        <a:srgbClr val="9B918C"/>
      </a:accent2>
      <a:accent3>
        <a:srgbClr val="009BDC"/>
      </a:accent3>
      <a:accent4>
        <a:srgbClr val="D2D700"/>
      </a:accent4>
      <a:accent5>
        <a:srgbClr val="FAB900"/>
      </a:accent5>
      <a:accent6>
        <a:srgbClr val="DC5A64"/>
      </a:accent6>
      <a:hlink>
        <a:srgbClr val="004164"/>
      </a:hlink>
      <a:folHlink>
        <a:srgbClr val="0083CA"/>
      </a:folHlink>
    </a:clrScheme>
    <a:fontScheme name="DIN Schrift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1" id="{DCE6751F-6B79-4CF4-B889-739794F29C0C}" vid="{AEB5E391-96C4-4E20-AE7E-AE013FEC026C}"/>
    </a:ext>
  </a:extLst>
</a:theme>
</file>

<file path=ppt/theme/theme6.xml><?xml version="1.0" encoding="utf-8"?>
<a:theme xmlns:a="http://schemas.openxmlformats.org/drawingml/2006/main" name="6_DIN Master 2018 v1">
  <a:themeElements>
    <a:clrScheme name="DIN Farben v11">
      <a:dk1>
        <a:srgbClr val="004164"/>
      </a:dk1>
      <a:lt1>
        <a:sysClr val="window" lastClr="FFFFFF"/>
      </a:lt1>
      <a:dk2>
        <a:srgbClr val="9B918C"/>
      </a:dk2>
      <a:lt2>
        <a:srgbClr val="FFFFFF"/>
      </a:lt2>
      <a:accent1>
        <a:srgbClr val="004164"/>
      </a:accent1>
      <a:accent2>
        <a:srgbClr val="9B918C"/>
      </a:accent2>
      <a:accent3>
        <a:srgbClr val="009BDC"/>
      </a:accent3>
      <a:accent4>
        <a:srgbClr val="D2D700"/>
      </a:accent4>
      <a:accent5>
        <a:srgbClr val="FAB900"/>
      </a:accent5>
      <a:accent6>
        <a:srgbClr val="DC5A64"/>
      </a:accent6>
      <a:hlink>
        <a:srgbClr val="004164"/>
      </a:hlink>
      <a:folHlink>
        <a:srgbClr val="0083CA"/>
      </a:folHlink>
    </a:clrScheme>
    <a:fontScheme name="DIN Schrift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1" id="{DCE6751F-6B79-4CF4-B889-739794F29C0C}" vid="{AEB5E391-96C4-4E20-AE7E-AE013FEC026C}"/>
    </a:ext>
  </a:extLst>
</a:theme>
</file>

<file path=ppt/theme/theme7.xml><?xml version="1.0" encoding="utf-8"?>
<a:theme xmlns:a="http://schemas.openxmlformats.org/drawingml/2006/main" name="2_QI-Digital Content">
  <a:themeElements>
    <a:clrScheme name="QI-Digital Designfarben">
      <a:dk1>
        <a:srgbClr val="000000"/>
      </a:dk1>
      <a:lt1>
        <a:srgbClr val="FFFFFF"/>
      </a:lt1>
      <a:dk2>
        <a:srgbClr val="2C50A0"/>
      </a:dk2>
      <a:lt2>
        <a:srgbClr val="FFFFFF"/>
      </a:lt2>
      <a:accent1>
        <a:srgbClr val="2C50A0"/>
      </a:accent1>
      <a:accent2>
        <a:srgbClr val="00AA6E"/>
      </a:accent2>
      <a:accent3>
        <a:srgbClr val="D7325A"/>
      </a:accent3>
      <a:accent4>
        <a:srgbClr val="552369"/>
      </a:accent4>
      <a:accent5>
        <a:srgbClr val="000000"/>
      </a:accent5>
      <a:accent6>
        <a:srgbClr val="FFFFFF"/>
      </a:accent6>
      <a:hlink>
        <a:srgbClr val="2C50A0"/>
      </a:hlink>
      <a:folHlink>
        <a:srgbClr val="542369"/>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äsentation2" id="{97302799-C393-3E4B-8247-F320FDF66AB1}" vid="{A8664E55-9506-2246-9097-209A5BFDB681}"/>
    </a:ext>
  </a:extLst>
</a:theme>
</file>

<file path=ppt/theme/theme8.xml><?xml version="1.0" encoding="utf-8"?>
<a:theme xmlns:a="http://schemas.openxmlformats.org/drawingml/2006/main" name="3_2017-11-20 - dke-template_de">
  <a:themeElements>
    <a:clrScheme name="DIN DKE">
      <a:dk1>
        <a:srgbClr val="5F5F5F"/>
      </a:dk1>
      <a:lt1>
        <a:sysClr val="window" lastClr="FFFFFF"/>
      </a:lt1>
      <a:dk2>
        <a:srgbClr val="5F5F5F"/>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0064B4"/>
        </a:solidFill>
        <a:ln w="9525" algn="ctr">
          <a:solidFill>
            <a:schemeClr val="bg2"/>
          </a:solidFill>
          <a:miter lim="800000"/>
          <a:headEnd/>
          <a:tailEnd/>
        </a:ln>
        <a:effectLst/>
      </a:spPr>
      <a:bodyPr lIns="144000" tIns="36000" rIns="144000" bIns="36000" anchor="ctr"/>
      <a:lstStyle>
        <a:defPPr algn="ctr">
          <a:defRPr sz="1100" b="1" kern="0" smtClean="0">
            <a:solidFill>
              <a:srgbClr val="FFFFFF"/>
            </a:solidFill>
          </a:defRPr>
        </a:defPPr>
      </a:lstStyle>
    </a:spDef>
    <a:lnDef>
      <a:spPr bwMode="gray">
        <a:ln>
          <a:solidFill>
            <a:srgbClr val="0064B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144000" indent="-144000">
          <a:spcBef>
            <a:spcPts val="200"/>
          </a:spcBef>
          <a:buClr>
            <a:srgbClr val="0064B4"/>
          </a:buClr>
          <a:buFont typeface="Wingdings" pitchFamily="2" charset="2"/>
          <a:buChar char="§"/>
          <a:defRPr sz="1100" dirty="0" err="1"/>
        </a:defPPr>
      </a:lstStyle>
    </a:txDef>
  </a:objectDefaults>
  <a:extraClrSchemeLst/>
  <a:custClrLst>
    <a:custClr name="Custom Color 1">
      <a:srgbClr val="0064B4"/>
    </a:custClr>
    <a:custClr name="Custom Color 2">
      <a:srgbClr val="3F89CB"/>
    </a:custClr>
    <a:custClr name="Custom Color 3">
      <a:srgbClr val="8CADDE"/>
    </a:custClr>
    <a:custClr name="Custom Color 4">
      <a:srgbClr val="C7D6F1"/>
    </a:custClr>
    <a:custClr name="Custom Color 5">
      <a:srgbClr val="636363"/>
    </a:custClr>
    <a:custClr name="Custom Color 6">
      <a:srgbClr val="DADADA"/>
    </a:custClr>
    <a:custClr name="Custom Color 7">
      <a:srgbClr val="EAEAEA"/>
    </a:custClr>
    <a:custClr name="Custom Color 8">
      <a:srgbClr val="76B82A"/>
    </a:custClr>
    <a:custClr name="Custom Color 9">
      <a:srgbClr val="FFCC00"/>
    </a:custClr>
    <a:custClr name="Custom Color 10">
      <a:srgbClr val="E73331"/>
    </a:custClr>
  </a:custClrLst>
</a:theme>
</file>

<file path=ppt/theme/theme9.xml><?xml version="1.0" encoding="utf-8"?>
<a:theme xmlns:a="http://schemas.openxmlformats.org/drawingml/2006/main" name="2_DIN Master 2018 v1">
  <a:themeElements>
    <a:clrScheme name="DIN Farben v11">
      <a:dk1>
        <a:srgbClr val="004164"/>
      </a:dk1>
      <a:lt1>
        <a:sysClr val="window" lastClr="FFFFFF"/>
      </a:lt1>
      <a:dk2>
        <a:srgbClr val="9B918C"/>
      </a:dk2>
      <a:lt2>
        <a:srgbClr val="FFFFFF"/>
      </a:lt2>
      <a:accent1>
        <a:srgbClr val="004164"/>
      </a:accent1>
      <a:accent2>
        <a:srgbClr val="9B918C"/>
      </a:accent2>
      <a:accent3>
        <a:srgbClr val="009BDC"/>
      </a:accent3>
      <a:accent4>
        <a:srgbClr val="D2D700"/>
      </a:accent4>
      <a:accent5>
        <a:srgbClr val="FAB900"/>
      </a:accent5>
      <a:accent6>
        <a:srgbClr val="DC5A64"/>
      </a:accent6>
      <a:hlink>
        <a:srgbClr val="004164"/>
      </a:hlink>
      <a:folHlink>
        <a:srgbClr val="0083CA"/>
      </a:folHlink>
    </a:clrScheme>
    <a:fontScheme name="DIN Schrift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1" id="{DCE6751F-6B79-4CF4-B889-739794F29C0C}" vid="{AEB5E391-96C4-4E20-AE7E-AE013FEC026C}"/>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5D877AD23D3B747B31D9E46D44F5DF2" ma:contentTypeVersion="6" ma:contentTypeDescription="Create a new document." ma:contentTypeScope="" ma:versionID="6cb6b025ef36ab309eee8d0ea8cd80a7">
  <xsd:schema xmlns:xsd="http://www.w3.org/2001/XMLSchema" xmlns:xs="http://www.w3.org/2001/XMLSchema" xmlns:p="http://schemas.microsoft.com/office/2006/metadata/properties" xmlns:ns2="2f627e91-b252-498c-b6d0-4be0a0fc6235" xmlns:ns3="e9789944-41b2-43fc-a154-b660ef206f40" targetNamespace="http://schemas.microsoft.com/office/2006/metadata/properties" ma:root="true" ma:fieldsID="c6a8c3589fc9b6e62eb809a4cc8194a2" ns2:_="" ns3:_="">
    <xsd:import namespace="2f627e91-b252-498c-b6d0-4be0a0fc6235"/>
    <xsd:import namespace="e9789944-41b2-43fc-a154-b660ef206f4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f627e91-b252-498c-b6d0-4be0a0fc623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9789944-41b2-43fc-a154-b660ef206f4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92CF28C-DAF8-4B0C-A78F-9E5B86E0672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f627e91-b252-498c-b6d0-4be0a0fc6235"/>
    <ds:schemaRef ds:uri="e9789944-41b2-43fc-a154-b660ef206f4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701CB7D-6D48-4C4D-8F4F-06805DA19C07}">
  <ds:schemaRefs>
    <ds:schemaRef ds:uri="http://schemas.microsoft.com/sharepoint/v3/contenttype/forms"/>
  </ds:schemaRefs>
</ds:datastoreItem>
</file>

<file path=customXml/itemProps3.xml><?xml version="1.0" encoding="utf-8"?>
<ds:datastoreItem xmlns:ds="http://schemas.openxmlformats.org/officeDocument/2006/customXml" ds:itemID="{9DA20168-7A1D-4762-957B-C977FD872D44}">
  <ds:schemaRefs>
    <ds:schemaRef ds:uri="http://schemas.openxmlformats.org/package/2006/metadata/core-properties"/>
    <ds:schemaRef ds:uri="http://schemas.microsoft.com/office/2006/documentManagement/types"/>
    <ds:schemaRef ds:uri="http://schemas.microsoft.com/office/infopath/2007/PartnerControls"/>
    <ds:schemaRef ds:uri="e9789944-41b2-43fc-a154-b660ef206f40"/>
    <ds:schemaRef ds:uri="http://purl.org/dc/elements/1.1/"/>
    <ds:schemaRef ds:uri="http://schemas.microsoft.com/office/2006/metadata/properties"/>
    <ds:schemaRef ds:uri="http://purl.org/dc/terms/"/>
    <ds:schemaRef ds:uri="2f627e91-b252-498c-b6d0-4be0a0fc6235"/>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Words>7083</Words>
  <Application>Microsoft Office PowerPoint</Application>
  <PresentationFormat>Breitbild</PresentationFormat>
  <Paragraphs>1226</Paragraphs>
  <Slides>71</Slides>
  <Notes>12</Notes>
  <HiddenSlides>11</HiddenSlides>
  <MMClips>0</MMClips>
  <ScaleCrop>false</ScaleCrop>
  <HeadingPairs>
    <vt:vector size="8" baseType="variant">
      <vt:variant>
        <vt:lpstr>Verwendete Schriftarten</vt:lpstr>
      </vt:variant>
      <vt:variant>
        <vt:i4>17</vt:i4>
      </vt:variant>
      <vt:variant>
        <vt:lpstr>Design</vt:lpstr>
      </vt:variant>
      <vt:variant>
        <vt:i4>15</vt:i4>
      </vt:variant>
      <vt:variant>
        <vt:lpstr>Eingebettete OLE-Server</vt:lpstr>
      </vt:variant>
      <vt:variant>
        <vt:i4>2</vt:i4>
      </vt:variant>
      <vt:variant>
        <vt:lpstr>Folientitel</vt:lpstr>
      </vt:variant>
      <vt:variant>
        <vt:i4>71</vt:i4>
      </vt:variant>
    </vt:vector>
  </HeadingPairs>
  <TitlesOfParts>
    <vt:vector size="105" baseType="lpstr">
      <vt:lpstr>-apple-system</vt:lpstr>
      <vt:lpstr>Arial</vt:lpstr>
      <vt:lpstr>Avenir Next LT W02 Bold</vt:lpstr>
      <vt:lpstr>Calibri</vt:lpstr>
      <vt:lpstr>Calibri Light</vt:lpstr>
      <vt:lpstr>Century Gothic</vt:lpstr>
      <vt:lpstr>Open Sans</vt:lpstr>
      <vt:lpstr>Rambla</vt:lpstr>
      <vt:lpstr>Rambla Regular</vt:lpstr>
      <vt:lpstr>Segoe Script</vt:lpstr>
      <vt:lpstr>Symbol</vt:lpstr>
      <vt:lpstr>Times</vt:lpstr>
      <vt:lpstr>Verdana</vt:lpstr>
      <vt:lpstr>Wingdings</vt:lpstr>
      <vt:lpstr>Wingdings 3</vt:lpstr>
      <vt:lpstr>Work Sans</vt:lpstr>
      <vt:lpstr>Work Sans SemiBold</vt:lpstr>
      <vt:lpstr>DIN Master 2018 v1</vt:lpstr>
      <vt:lpstr>1_2017-11-20 - dke-template_de</vt:lpstr>
      <vt:lpstr>5_DIN Master 2018 v1</vt:lpstr>
      <vt:lpstr>3_DIN Master 2018 v1</vt:lpstr>
      <vt:lpstr>1_DIN Master 2018 v1</vt:lpstr>
      <vt:lpstr>6_DIN Master 2018 v1</vt:lpstr>
      <vt:lpstr>2_QI-Digital Content</vt:lpstr>
      <vt:lpstr>3_2017-11-20 - dke-template_de</vt:lpstr>
      <vt:lpstr>2_DIN Master 2018 v1</vt:lpstr>
      <vt:lpstr>5_2017-11-20 - dke-template_de</vt:lpstr>
      <vt:lpstr>4_DIN Master 2018 v1</vt:lpstr>
      <vt:lpstr>QI-Digital Content</vt:lpstr>
      <vt:lpstr>3_QI-Digital Content</vt:lpstr>
      <vt:lpstr>1_Office</vt:lpstr>
      <vt:lpstr>2_Office</vt:lpstr>
      <vt:lpstr>think-cell Slide</vt:lpstr>
      <vt:lpstr>Acrobat Document</vt:lpstr>
      <vt:lpstr>PowerPoint-Präsentation</vt:lpstr>
      <vt:lpstr>Vortrag Stationen</vt:lpstr>
      <vt:lpstr>Vortrag Stationen</vt:lpstr>
      <vt:lpstr>DIN – Deutsches Institut für Normung</vt:lpstr>
      <vt:lpstr>Internationales Arbeitsfeld</vt:lpstr>
      <vt:lpstr>Nutzen der Normung</vt:lpstr>
      <vt:lpstr>Normung und europäischer Marktzugang</vt:lpstr>
      <vt:lpstr>Vortrag Stationen</vt:lpstr>
      <vt:lpstr>Die Qualitätsinfrastruktur (QI) Grundlage für „Made in Germany / Made in Europe“ </vt:lpstr>
      <vt:lpstr>Die Qualitätsinfrastruktur (QI) Grundlage für „Made in Germany / Made in Europe“ </vt:lpstr>
      <vt:lpstr>Die Qualitätsinfrastruktur (QI) Grundlage für „Made in Germany / Made in Europe“ </vt:lpstr>
      <vt:lpstr>Vortrag Stationen</vt:lpstr>
      <vt:lpstr>DPP – von der Politik gefordert als Tool zur CE …</vt:lpstr>
      <vt:lpstr>Why Circularity requires Digital Product Passport (DPP)?</vt:lpstr>
      <vt:lpstr>Vortrag Stationen</vt:lpstr>
      <vt:lpstr>DIN DKE Task Force DPP</vt:lpstr>
      <vt:lpstr>PowerPoint-Präsentation</vt:lpstr>
      <vt:lpstr>DPP – Ursprünge – Stakeholder, Interessen, Anforderungen</vt:lpstr>
      <vt:lpstr>PowerPoint-Präsentation</vt:lpstr>
      <vt:lpstr>PowerPoint-Präsentation</vt:lpstr>
      <vt:lpstr>PowerPoint-Präsentation</vt:lpstr>
      <vt:lpstr>PowerPoint-Präsentation</vt:lpstr>
      <vt:lpstr>DPP – Bestehende Bausteine und Lösungen</vt:lpstr>
      <vt:lpstr>Beispiel DPP 4.0 - eine systemspezifische Umsetzung – 1/2</vt:lpstr>
      <vt:lpstr>Beispiel DPP 4.0 - eine systemspezifische Umsetzung – 2/2</vt:lpstr>
      <vt:lpstr>PowerPoint-Präsentation</vt:lpstr>
      <vt:lpstr>Digitaler Produktpass – Quintessenz</vt:lpstr>
      <vt:lpstr>“Battery Pass” Standards Framework is following ISO 11354 and EIF</vt:lpstr>
      <vt:lpstr>Mapping ESPR Requirements to DPP Meta Structure</vt:lpstr>
      <vt:lpstr>Major Interoperability Goal –  Co-existence of standards/technologies</vt:lpstr>
      <vt:lpstr>Mapping ESPR Requirements to DPP Meta Structure</vt:lpstr>
      <vt:lpstr>Vortrag Stationen</vt:lpstr>
      <vt:lpstr>PowerPoint-Präsentation</vt:lpstr>
      <vt:lpstr>Entwicklungen in der Normung zum DPP</vt:lpstr>
      <vt:lpstr>PowerPoint-Präsentation</vt:lpstr>
      <vt:lpstr>How to participate in JTC 24</vt:lpstr>
      <vt:lpstr>PowerPoint-Präsentation</vt:lpstr>
      <vt:lpstr>PowerPoint-Präsentation</vt:lpstr>
      <vt:lpstr>Digital product passports (DPP) as part of European broader regulatory</vt:lpstr>
      <vt:lpstr>Digital product passports (DPP) as part of European broader regulatory</vt:lpstr>
      <vt:lpstr>CEN CLC JTC 24 “Digital Product Passport Framework and System”</vt:lpstr>
      <vt:lpstr>Organisation Scope : Who should be interested into JTC24</vt:lpstr>
      <vt:lpstr>Tough Timeline for Standardisation</vt:lpstr>
      <vt:lpstr>System Scope of JTC 24 is to deliver harmonised standards for the DPP System</vt:lpstr>
      <vt:lpstr>Process Scope of JTC24</vt:lpstr>
      <vt:lpstr>Vortrag Stationen</vt:lpstr>
      <vt:lpstr>Die Qualitätsinfrastruktur (QI) in der Transformation</vt:lpstr>
      <vt:lpstr>Die Qualitätsinfrastruktur (QI) in der Twin-Transition  Entwicklung einer QI der Zukunft</vt:lpstr>
      <vt:lpstr>Initiative QI-Digital</vt:lpstr>
      <vt:lpstr>Weg zu einer QI-Digital</vt:lpstr>
      <vt:lpstr>Vortrag Stationen</vt:lpstr>
      <vt:lpstr>PowerPoint-Präsentation</vt:lpstr>
      <vt:lpstr>Konvergenz Digitalisierung – Data-DPP</vt:lpstr>
      <vt:lpstr>Konvergenz Digitalisierung – Data-DPP-QI</vt:lpstr>
      <vt:lpstr>Konvergenzgedanke (Kegel)</vt:lpstr>
      <vt:lpstr>Konvergenzgedanke (Achatz, IDSA)</vt:lpstr>
      <vt:lpstr>Konvergenzgedanke (Siemens)</vt:lpstr>
      <vt:lpstr> Der DPP „nur“ ein Baustein in  Digitalen / Daten-Ökosystemen</vt:lpstr>
      <vt:lpstr>Data and Data Spaces Standards  Interdependenz internationale Normung</vt:lpstr>
      <vt:lpstr>Vortrag Stationen</vt:lpstr>
      <vt:lpstr>1/3  -  Transformation der QI international gestartet</vt:lpstr>
      <vt:lpstr>2/3  -  Transformation der QI international gestartet</vt:lpstr>
      <vt:lpstr>3/3  -  Transformation der QI international gestartet</vt:lpstr>
      <vt:lpstr>3/3  -  Transformation der QI international gestartet</vt:lpstr>
      <vt:lpstr>Vortrag Stationen</vt:lpstr>
      <vt:lpstr>Window of opportunity durch DPP und internationale Transformation der QI…  </vt:lpstr>
      <vt:lpstr>Bedeutung des DPP für die Normung</vt:lpstr>
      <vt:lpstr>PowerPoint-Präsentation</vt:lpstr>
      <vt:lpstr>PowerPoint-Präsentation</vt:lpstr>
      <vt:lpstr>Thank you very much</vt:lpstr>
      <vt:lpstr>IHRE ANSPRECHPERSONEN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Hanna Mutz</dc:creator>
  <cp:lastModifiedBy>Helfritz, Benjamin</cp:lastModifiedBy>
  <cp:revision>12</cp:revision>
  <dcterms:created xsi:type="dcterms:W3CDTF">2018-11-27T10:29:22Z</dcterms:created>
  <dcterms:modified xsi:type="dcterms:W3CDTF">2024-11-21T07:40:59Z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0x01010025D877AD23D3B747B31D9E46D44F5DF2</vt:lpwstr>
  </property>
</Properties>
</file>