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tags/tag1.xml" ContentType="application/vnd.openxmlformats-officedocument.presentationml.tags+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88" r:id="rId4"/>
    <p:sldMasterId id="2147483723" r:id="rId5"/>
  </p:sldMasterIdLst>
  <p:notesMasterIdLst>
    <p:notesMasterId r:id="rId21"/>
  </p:notesMasterIdLst>
  <p:handoutMasterIdLst>
    <p:handoutMasterId r:id="rId22"/>
  </p:handoutMasterIdLst>
  <p:sldIdLst>
    <p:sldId id="286" r:id="rId6"/>
    <p:sldId id="268" r:id="rId7"/>
    <p:sldId id="2134806502" r:id="rId8"/>
    <p:sldId id="2134806553" r:id="rId9"/>
    <p:sldId id="2134806526" r:id="rId10"/>
    <p:sldId id="2134806540" r:id="rId11"/>
    <p:sldId id="2134806559" r:id="rId12"/>
    <p:sldId id="2134806543" r:id="rId13"/>
    <p:sldId id="2134806557" r:id="rId14"/>
    <p:sldId id="2134806558" r:id="rId15"/>
    <p:sldId id="2134806556" r:id="rId16"/>
    <p:sldId id="2134806529" r:id="rId17"/>
    <p:sldId id="271" r:id="rId18"/>
    <p:sldId id="2134806555" r:id="rId19"/>
    <p:sldId id="314" r:id="rId2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478" userDrawn="1">
          <p15:clr>
            <a:srgbClr val="A4A3A4"/>
          </p15:clr>
        </p15:guide>
        <p15:guide id="2" pos="384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iriam Oser-Soto" initials="MO" lastIdx="8"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004164"/>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5DAE7A1-3AE3-4917-BAD8-68F146D16801}" v="10" dt="2026-06-08T13:36:25"/>
  </p1510:revLst>
</p1510:revInfo>
</file>

<file path=ppt/tableStyles.xml><?xml version="1.0" encoding="utf-8"?>
<a:tblStyleLst xmlns:a="http://schemas.openxmlformats.org/drawingml/2006/main" def="{6E25E649-3F16-4E02-A733-19D2CDBF48F0}">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BC89EF96-8CEA-46FF-86C4-4CE0E7609802}" styleName="Helle Formatvorlage 3 - Akz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69012ECD-51FC-41F1-AA8D-1B2483CD663E}" styleName="Helle Formatvorlage 2 - Akz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073A0DAA-6AF3-43AB-8588-CEC1D06C72B9}" styleName="Mittlere Formatvorlag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8EC20E35-A176-4012-BC5E-935CFFF8708E}" styleName="Mittlere Formatvorlag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B301B821-A1FF-4177-AEE7-76D212191A09}" styleName="Mittlere Formatvorlage 1 - Akz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6E25E649-3F16-4E02-A733-19D2CDBF48F0}" styleName="Mittlere Formatvorlage 3 - Akz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2" autoAdjust="0"/>
    <p:restoredTop sz="86562" autoAdjust="0"/>
  </p:normalViewPr>
  <p:slideViewPr>
    <p:cSldViewPr snapToGrid="0" showGuides="1">
      <p:cViewPr varScale="1">
        <p:scale>
          <a:sx n="61" d="100"/>
          <a:sy n="61" d="100"/>
        </p:scale>
        <p:origin x="788" y="48"/>
      </p:cViewPr>
      <p:guideLst>
        <p:guide orient="horz" pos="478"/>
        <p:guide pos="3840"/>
      </p:guideLst>
    </p:cSldViewPr>
  </p:slideViewPr>
  <p:outlineViewPr>
    <p:cViewPr>
      <p:scale>
        <a:sx n="33" d="100"/>
        <a:sy n="33" d="100"/>
      </p:scale>
      <p:origin x="0" y="0"/>
    </p:cViewPr>
    <p:sldLst>
      <p:sld r:id="rId1" collapse="1"/>
    </p:sldLst>
  </p:outlineViewPr>
  <p:notesTextViewPr>
    <p:cViewPr>
      <p:scale>
        <a:sx n="3" d="2"/>
        <a:sy n="3" d="2"/>
      </p:scale>
      <p:origin x="0" y="0"/>
    </p:cViewPr>
  </p:notesTextViewPr>
  <p:notesViewPr>
    <p:cSldViewPr snapToGrid="0" showGuides="1">
      <p:cViewPr varScale="1">
        <p:scale>
          <a:sx n="119" d="100"/>
          <a:sy n="119" d="100"/>
        </p:scale>
        <p:origin x="4992" y="84"/>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theme" Target="theme/theme1.xml"/><Relationship Id="rId3" Type="http://schemas.openxmlformats.org/officeDocument/2006/relationships/customXml" Target="../customXml/item3.xml"/><Relationship Id="rId21" Type="http://schemas.openxmlformats.org/officeDocument/2006/relationships/notesMaster" Target="notesMasters/notesMaster1.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presProps" Target="presProps.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commentAuthors" Target="commentAuthors.xml"/><Relationship Id="rId28" Type="http://schemas.microsoft.com/office/2015/10/relationships/revisionInfo" Target="revisionInfo.xml"/><Relationship Id="rId10" Type="http://schemas.openxmlformats.org/officeDocument/2006/relationships/slide" Target="slides/slide5.xml"/><Relationship Id="rId19" Type="http://schemas.openxmlformats.org/officeDocument/2006/relationships/slide" Target="slides/slide14.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handoutMaster" Target="handoutMasters/handoutMaster1.xml"/><Relationship Id="rId27" Type="http://schemas.openxmlformats.org/officeDocument/2006/relationships/tableStyles" Target="tableStyles.xml"/></Relationships>
</file>

<file path=ppt/_rels/viewProps.xml.rels><?xml version="1.0" encoding="UTF-8" standalone="yes"?>
<Relationships xmlns="http://schemas.openxmlformats.org/package/2006/relationships"><Relationship Id="rId1" Type="http://schemas.openxmlformats.org/officeDocument/2006/relationships/slide" Target="slides/slide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a:extLst>
              <a:ext uri="{FF2B5EF4-FFF2-40B4-BE49-F238E27FC236}">
                <a16:creationId xmlns:a16="http://schemas.microsoft.com/office/drawing/2014/main" id="{FAF464AA-E4A0-40A9-AECE-2B2F656E611C}"/>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umsplatzhalter 2">
            <a:extLst>
              <a:ext uri="{FF2B5EF4-FFF2-40B4-BE49-F238E27FC236}">
                <a16:creationId xmlns:a16="http://schemas.microsoft.com/office/drawing/2014/main" id="{2002E823-CE9C-45FA-9B1E-F8A2AE7FC3C8}"/>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1B2C681A-2986-47F8-8E15-682475C664A2}" type="datetimeFigureOut">
              <a:rPr lang="en-US" smtClean="0"/>
              <a:t>6/8/2026</a:t>
            </a:fld>
            <a:endParaRPr lang="en-US"/>
          </a:p>
        </p:txBody>
      </p:sp>
      <p:sp>
        <p:nvSpPr>
          <p:cNvPr id="4" name="Fußzeilenplatzhalter 3">
            <a:extLst>
              <a:ext uri="{FF2B5EF4-FFF2-40B4-BE49-F238E27FC236}">
                <a16:creationId xmlns:a16="http://schemas.microsoft.com/office/drawing/2014/main" id="{71465927-922D-4E09-BFA3-731BDC992DB9}"/>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Foliennummernplatzhalter 4">
            <a:extLst>
              <a:ext uri="{FF2B5EF4-FFF2-40B4-BE49-F238E27FC236}">
                <a16:creationId xmlns:a16="http://schemas.microsoft.com/office/drawing/2014/main" id="{FDE844DB-E352-424C-941C-7EAB7ACB4E2D}"/>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46BCCC85-151A-4D57-8547-1E5AF22FB091}" type="slidenum">
              <a:rPr lang="en-US" smtClean="0"/>
              <a:t>‹Nr.›</a:t>
            </a:fld>
            <a:endParaRPr lang="en-US"/>
          </a:p>
        </p:txBody>
      </p:sp>
    </p:spTree>
    <p:extLst>
      <p:ext uri="{BB962C8B-B14F-4D97-AF65-F5344CB8AC3E}">
        <p14:creationId xmlns:p14="http://schemas.microsoft.com/office/powerpoint/2010/main" val="260566787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B7A0162-0ED0-43AD-80C1-76FF384E4807}" type="datetimeFigureOut">
              <a:rPr lang="en-US" smtClean="0"/>
              <a:t>6/8/2026</a:t>
            </a:fld>
            <a:endParaRPr lang="en-US" dirty="0"/>
          </a:p>
        </p:txBody>
      </p:sp>
      <p:sp>
        <p:nvSpPr>
          <p:cNvPr id="4" name="Folienbildplatzhalt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AC41C66-6527-4AB7-8992-D43C63856FCF}" type="slidenum">
              <a:rPr lang="en-US" smtClean="0"/>
              <a:t>‹Nr.›</a:t>
            </a:fld>
            <a:endParaRPr lang="en-US" dirty="0"/>
          </a:p>
        </p:txBody>
      </p:sp>
    </p:spTree>
    <p:extLst>
      <p:ext uri="{BB962C8B-B14F-4D97-AF65-F5344CB8AC3E}">
        <p14:creationId xmlns:p14="http://schemas.microsoft.com/office/powerpoint/2010/main" val="324275268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3" Type="http://schemas.openxmlformats.org/officeDocument/2006/relationships/hyperlink" Target="https://forms.cloud.microsoft/e/RNqmQfAcJL?origin=lprLink" TargetMode="External"/><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F24E7B5A-4229-49BB-BF45-38BAD0652391}" type="slidenum">
              <a:rPr lang="de-CH" smtClean="0"/>
              <a:pPr/>
              <a:t>2</a:t>
            </a:fld>
            <a:endParaRPr lang="de-CH"/>
          </a:p>
        </p:txBody>
      </p:sp>
    </p:spTree>
    <p:extLst>
      <p:ext uri="{BB962C8B-B14F-4D97-AF65-F5344CB8AC3E}">
        <p14:creationId xmlns:p14="http://schemas.microsoft.com/office/powerpoint/2010/main" val="313227092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indent="0">
              <a:buFont typeface="Arial" panose="020B0604020202020204" pitchFamily="34" charset="0"/>
              <a:buNone/>
            </a:pPr>
            <a:endParaRPr lang="de-DE" sz="1400" dirty="0"/>
          </a:p>
        </p:txBody>
      </p:sp>
      <p:sp>
        <p:nvSpPr>
          <p:cNvPr id="4" name="Foliennummernplatzhalt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AC41C66-6527-4AB7-8992-D43C63856FCF}"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13</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13007112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8AF3495-62C7-607B-4E20-D755B79F431C}"/>
            </a:ext>
          </a:extLst>
        </p:cNvPr>
        <p:cNvGrpSpPr/>
        <p:nvPr/>
      </p:nvGrpSpPr>
      <p:grpSpPr>
        <a:xfrm>
          <a:off x="0" y="0"/>
          <a:ext cx="0" cy="0"/>
          <a:chOff x="0" y="0"/>
          <a:chExt cx="0" cy="0"/>
        </a:xfrm>
      </p:grpSpPr>
      <p:sp>
        <p:nvSpPr>
          <p:cNvPr id="2" name="Folienbildplatzhalter 1">
            <a:extLst>
              <a:ext uri="{FF2B5EF4-FFF2-40B4-BE49-F238E27FC236}">
                <a16:creationId xmlns:a16="http://schemas.microsoft.com/office/drawing/2014/main" id="{988456F9-454A-E078-8111-CEBD5A9A0C66}"/>
              </a:ext>
            </a:extLst>
          </p:cNvPr>
          <p:cNvSpPr>
            <a:spLocks noGrp="1" noRot="1" noChangeAspect="1"/>
          </p:cNvSpPr>
          <p:nvPr>
            <p:ph type="sldImg"/>
          </p:nvPr>
        </p:nvSpPr>
        <p:spPr/>
      </p:sp>
      <p:sp>
        <p:nvSpPr>
          <p:cNvPr id="3" name="Notizenplatzhalter 2">
            <a:extLst>
              <a:ext uri="{FF2B5EF4-FFF2-40B4-BE49-F238E27FC236}">
                <a16:creationId xmlns:a16="http://schemas.microsoft.com/office/drawing/2014/main" id="{1ABFF45D-A6DB-FC51-399B-18985B835929}"/>
              </a:ext>
            </a:extLst>
          </p:cNvPr>
          <p:cNvSpPr>
            <a:spLocks noGrp="1"/>
          </p:cNvSpPr>
          <p:nvPr>
            <p:ph type="body" idx="1"/>
          </p:nvPr>
        </p:nvSpPr>
        <p:spPr/>
        <p:txBody>
          <a:bodyPr/>
          <a:lstStyle/>
          <a:p>
            <a:endParaRPr lang="de-DE" dirty="0"/>
          </a:p>
        </p:txBody>
      </p:sp>
      <p:sp>
        <p:nvSpPr>
          <p:cNvPr id="4" name="Foliennummernplatzhalter 3">
            <a:extLst>
              <a:ext uri="{FF2B5EF4-FFF2-40B4-BE49-F238E27FC236}">
                <a16:creationId xmlns:a16="http://schemas.microsoft.com/office/drawing/2014/main" id="{91C6A2F6-72E2-BE1D-0B5F-4621BF0DBC3D}"/>
              </a:ext>
            </a:extLst>
          </p:cNvPr>
          <p:cNvSpPr>
            <a:spLocks noGrp="1"/>
          </p:cNvSpPr>
          <p:nvPr>
            <p:ph type="sldNum" sz="quarter" idx="5"/>
          </p:nvPr>
        </p:nvSpPr>
        <p:spPr/>
        <p:txBody>
          <a:bodyPr/>
          <a:lstStyle/>
          <a:p>
            <a:fld id="{CAC41C66-6527-4AB7-8992-D43C63856FCF}" type="slidenum">
              <a:rPr lang="en-US" smtClean="0"/>
              <a:t>14</a:t>
            </a:fld>
            <a:endParaRPr lang="en-US"/>
          </a:p>
        </p:txBody>
      </p:sp>
    </p:spTree>
    <p:extLst>
      <p:ext uri="{BB962C8B-B14F-4D97-AF65-F5344CB8AC3E}">
        <p14:creationId xmlns:p14="http://schemas.microsoft.com/office/powerpoint/2010/main" val="51892134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18AA44F-240C-69A5-3853-B48970A3C0EF}"/>
            </a:ext>
          </a:extLst>
        </p:cNvPr>
        <p:cNvGrpSpPr/>
        <p:nvPr/>
      </p:nvGrpSpPr>
      <p:grpSpPr>
        <a:xfrm>
          <a:off x="0" y="0"/>
          <a:ext cx="0" cy="0"/>
          <a:chOff x="0" y="0"/>
          <a:chExt cx="0" cy="0"/>
        </a:xfrm>
      </p:grpSpPr>
      <p:sp>
        <p:nvSpPr>
          <p:cNvPr id="2" name="Folienbildplatzhalter 1">
            <a:extLst>
              <a:ext uri="{FF2B5EF4-FFF2-40B4-BE49-F238E27FC236}">
                <a16:creationId xmlns:a16="http://schemas.microsoft.com/office/drawing/2014/main" id="{D525D558-A899-1145-F57E-20332149AAB4}"/>
              </a:ext>
            </a:extLst>
          </p:cNvPr>
          <p:cNvSpPr>
            <a:spLocks noGrp="1" noRot="1" noChangeAspect="1"/>
          </p:cNvSpPr>
          <p:nvPr>
            <p:ph type="sldImg"/>
          </p:nvPr>
        </p:nvSpPr>
        <p:spPr/>
      </p:sp>
      <p:sp>
        <p:nvSpPr>
          <p:cNvPr id="3" name="Notizenplatzhalter 2">
            <a:extLst>
              <a:ext uri="{FF2B5EF4-FFF2-40B4-BE49-F238E27FC236}">
                <a16:creationId xmlns:a16="http://schemas.microsoft.com/office/drawing/2014/main" id="{BC3AF8D2-A7C1-356B-7018-84FF27AF972E}"/>
              </a:ext>
            </a:extLst>
          </p:cNvPr>
          <p:cNvSpPr>
            <a:spLocks noGrp="1"/>
          </p:cNvSpPr>
          <p:nvPr>
            <p:ph type="body" idx="1"/>
          </p:nvPr>
        </p:nvSpPr>
        <p:spPr/>
        <p:txBody>
          <a:bodyPr/>
          <a:lstStyle/>
          <a:p>
            <a:endParaRPr lang="de-DE" dirty="0"/>
          </a:p>
        </p:txBody>
      </p:sp>
      <p:sp>
        <p:nvSpPr>
          <p:cNvPr id="4" name="Foliennummernplatzhalter 3">
            <a:extLst>
              <a:ext uri="{FF2B5EF4-FFF2-40B4-BE49-F238E27FC236}">
                <a16:creationId xmlns:a16="http://schemas.microsoft.com/office/drawing/2014/main" id="{31145FB5-B3F3-2A34-2075-ABADEAA5BC2F}"/>
              </a:ext>
            </a:extLst>
          </p:cNvPr>
          <p:cNvSpPr>
            <a:spLocks noGrp="1"/>
          </p:cNvSpPr>
          <p:nvPr>
            <p:ph type="sldNum" sz="quarter" idx="5"/>
          </p:nvPr>
        </p:nvSpPr>
        <p:spPr/>
        <p:txBody>
          <a:bodyPr/>
          <a:lstStyle/>
          <a:p>
            <a:fld id="{CAC41C66-6527-4AB7-8992-D43C63856FCF}" type="slidenum">
              <a:rPr lang="en-US" smtClean="0"/>
              <a:t>4</a:t>
            </a:fld>
            <a:endParaRPr lang="en-US"/>
          </a:p>
        </p:txBody>
      </p:sp>
    </p:spTree>
    <p:extLst>
      <p:ext uri="{BB962C8B-B14F-4D97-AF65-F5344CB8AC3E}">
        <p14:creationId xmlns:p14="http://schemas.microsoft.com/office/powerpoint/2010/main" val="54796108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95B11BD-04DC-1510-21E3-10948235BD55}"/>
            </a:ext>
          </a:extLst>
        </p:cNvPr>
        <p:cNvGrpSpPr/>
        <p:nvPr/>
      </p:nvGrpSpPr>
      <p:grpSpPr>
        <a:xfrm>
          <a:off x="0" y="0"/>
          <a:ext cx="0" cy="0"/>
          <a:chOff x="0" y="0"/>
          <a:chExt cx="0" cy="0"/>
        </a:xfrm>
      </p:grpSpPr>
      <p:sp>
        <p:nvSpPr>
          <p:cNvPr id="2" name="Folienbildplatzhalter 1">
            <a:extLst>
              <a:ext uri="{FF2B5EF4-FFF2-40B4-BE49-F238E27FC236}">
                <a16:creationId xmlns:a16="http://schemas.microsoft.com/office/drawing/2014/main" id="{96EF5567-E143-D375-D7E0-36D4920DB402}"/>
              </a:ext>
            </a:extLst>
          </p:cNvPr>
          <p:cNvSpPr>
            <a:spLocks noGrp="1" noRot="1" noChangeAspect="1"/>
          </p:cNvSpPr>
          <p:nvPr>
            <p:ph type="sldImg"/>
          </p:nvPr>
        </p:nvSpPr>
        <p:spPr/>
      </p:sp>
      <p:sp>
        <p:nvSpPr>
          <p:cNvPr id="3" name="Notizenplatzhalter 2">
            <a:extLst>
              <a:ext uri="{FF2B5EF4-FFF2-40B4-BE49-F238E27FC236}">
                <a16:creationId xmlns:a16="http://schemas.microsoft.com/office/drawing/2014/main" id="{61CE1564-CA6E-F4AF-4808-50FBBC57740F}"/>
              </a:ext>
            </a:extLst>
          </p:cNvPr>
          <p:cNvSpPr>
            <a:spLocks noGrp="1"/>
          </p:cNvSpPr>
          <p:nvPr>
            <p:ph type="body" idx="1"/>
          </p:nvPr>
        </p:nvSpPr>
        <p:spPr/>
        <p:txBody>
          <a:bodyPr/>
          <a:lstStyle/>
          <a:p>
            <a:endParaRPr lang="de-DE" dirty="0"/>
          </a:p>
        </p:txBody>
      </p:sp>
      <p:sp>
        <p:nvSpPr>
          <p:cNvPr id="4" name="Foliennummernplatzhalter 3">
            <a:extLst>
              <a:ext uri="{FF2B5EF4-FFF2-40B4-BE49-F238E27FC236}">
                <a16:creationId xmlns:a16="http://schemas.microsoft.com/office/drawing/2014/main" id="{B444E911-850B-FD80-9E94-1CAAF41D8405}"/>
              </a:ext>
            </a:extLst>
          </p:cNvPr>
          <p:cNvSpPr>
            <a:spLocks noGrp="1"/>
          </p:cNvSpPr>
          <p:nvPr>
            <p:ph type="sldNum" sz="quarter" idx="5"/>
          </p:nvPr>
        </p:nvSpPr>
        <p:spPr/>
        <p:txBody>
          <a:bodyPr/>
          <a:lstStyle/>
          <a:p>
            <a:fld id="{CAC41C66-6527-4AB7-8992-D43C63856FCF}" type="slidenum">
              <a:rPr lang="en-US" smtClean="0"/>
              <a:t>5</a:t>
            </a:fld>
            <a:endParaRPr lang="en-US"/>
          </a:p>
        </p:txBody>
      </p:sp>
    </p:spTree>
    <p:extLst>
      <p:ext uri="{BB962C8B-B14F-4D97-AF65-F5344CB8AC3E}">
        <p14:creationId xmlns:p14="http://schemas.microsoft.com/office/powerpoint/2010/main" val="49621829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3B40699-BF75-91B8-8808-AF65289C8EDD}"/>
            </a:ext>
          </a:extLst>
        </p:cNvPr>
        <p:cNvGrpSpPr/>
        <p:nvPr/>
      </p:nvGrpSpPr>
      <p:grpSpPr>
        <a:xfrm>
          <a:off x="0" y="0"/>
          <a:ext cx="0" cy="0"/>
          <a:chOff x="0" y="0"/>
          <a:chExt cx="0" cy="0"/>
        </a:xfrm>
      </p:grpSpPr>
      <p:sp>
        <p:nvSpPr>
          <p:cNvPr id="2" name="Folienbildplatzhalter 1">
            <a:extLst>
              <a:ext uri="{FF2B5EF4-FFF2-40B4-BE49-F238E27FC236}">
                <a16:creationId xmlns:a16="http://schemas.microsoft.com/office/drawing/2014/main" id="{80BFC416-DD90-8E63-4F54-AD6FDF45F45E}"/>
              </a:ext>
            </a:extLst>
          </p:cNvPr>
          <p:cNvSpPr>
            <a:spLocks noGrp="1" noRot="1" noChangeAspect="1"/>
          </p:cNvSpPr>
          <p:nvPr>
            <p:ph type="sldImg"/>
          </p:nvPr>
        </p:nvSpPr>
        <p:spPr/>
      </p:sp>
      <p:sp>
        <p:nvSpPr>
          <p:cNvPr id="3" name="Notizenplatzhalter 2">
            <a:extLst>
              <a:ext uri="{FF2B5EF4-FFF2-40B4-BE49-F238E27FC236}">
                <a16:creationId xmlns:a16="http://schemas.microsoft.com/office/drawing/2014/main" id="{80D73761-8C38-482F-7C8E-451B9D799B0E}"/>
              </a:ext>
            </a:extLst>
          </p:cNvPr>
          <p:cNvSpPr>
            <a:spLocks noGrp="1"/>
          </p:cNvSpPr>
          <p:nvPr>
            <p:ph type="body" idx="1"/>
          </p:nvPr>
        </p:nvSpPr>
        <p:spPr/>
        <p:txBody>
          <a:bodyPr/>
          <a:lstStyle/>
          <a:p>
            <a:r>
              <a:rPr lang="de-DE" dirty="0">
                <a:hlinkClick r:id="rId3"/>
              </a:rPr>
              <a:t>https://forms.cloud.microsoft/e/RNqmQfAcJL?origin=lprLink</a:t>
            </a:r>
            <a:endParaRPr lang="de-DE" dirty="0"/>
          </a:p>
        </p:txBody>
      </p:sp>
      <p:sp>
        <p:nvSpPr>
          <p:cNvPr id="4" name="Foliennummernplatzhalter 3">
            <a:extLst>
              <a:ext uri="{FF2B5EF4-FFF2-40B4-BE49-F238E27FC236}">
                <a16:creationId xmlns:a16="http://schemas.microsoft.com/office/drawing/2014/main" id="{52CAE012-5D13-4CD6-876F-95711302CCBF}"/>
              </a:ext>
            </a:extLst>
          </p:cNvPr>
          <p:cNvSpPr>
            <a:spLocks noGrp="1"/>
          </p:cNvSpPr>
          <p:nvPr>
            <p:ph type="sldNum" sz="quarter" idx="5"/>
          </p:nvPr>
        </p:nvSpPr>
        <p:spPr/>
        <p:txBody>
          <a:bodyPr/>
          <a:lstStyle/>
          <a:p>
            <a:fld id="{CAC41C66-6527-4AB7-8992-D43C63856FCF}" type="slidenum">
              <a:rPr lang="en-US" smtClean="0"/>
              <a:t>6</a:t>
            </a:fld>
            <a:endParaRPr lang="en-US"/>
          </a:p>
        </p:txBody>
      </p:sp>
    </p:spTree>
    <p:extLst>
      <p:ext uri="{BB962C8B-B14F-4D97-AF65-F5344CB8AC3E}">
        <p14:creationId xmlns:p14="http://schemas.microsoft.com/office/powerpoint/2010/main" val="397124911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A6ACF46-73D7-3F26-D7EE-F7E45DCD37D3}"/>
            </a:ext>
          </a:extLst>
        </p:cNvPr>
        <p:cNvGrpSpPr/>
        <p:nvPr/>
      </p:nvGrpSpPr>
      <p:grpSpPr>
        <a:xfrm>
          <a:off x="0" y="0"/>
          <a:ext cx="0" cy="0"/>
          <a:chOff x="0" y="0"/>
          <a:chExt cx="0" cy="0"/>
        </a:xfrm>
      </p:grpSpPr>
      <p:sp>
        <p:nvSpPr>
          <p:cNvPr id="2" name="Folienbildplatzhalter 1">
            <a:extLst>
              <a:ext uri="{FF2B5EF4-FFF2-40B4-BE49-F238E27FC236}">
                <a16:creationId xmlns:a16="http://schemas.microsoft.com/office/drawing/2014/main" id="{3748EB01-0D79-7EB5-ABF9-D0F9339038B8}"/>
              </a:ext>
            </a:extLst>
          </p:cNvPr>
          <p:cNvSpPr>
            <a:spLocks noGrp="1" noRot="1" noChangeAspect="1"/>
          </p:cNvSpPr>
          <p:nvPr>
            <p:ph type="sldImg"/>
          </p:nvPr>
        </p:nvSpPr>
        <p:spPr/>
      </p:sp>
      <p:sp>
        <p:nvSpPr>
          <p:cNvPr id="3" name="Notizenplatzhalter 2">
            <a:extLst>
              <a:ext uri="{FF2B5EF4-FFF2-40B4-BE49-F238E27FC236}">
                <a16:creationId xmlns:a16="http://schemas.microsoft.com/office/drawing/2014/main" id="{E7669D8D-CC6C-9E59-8124-0942F20CF082}"/>
              </a:ext>
            </a:extLst>
          </p:cNvPr>
          <p:cNvSpPr>
            <a:spLocks noGrp="1"/>
          </p:cNvSpPr>
          <p:nvPr>
            <p:ph type="body" idx="1"/>
          </p:nvPr>
        </p:nvSpPr>
        <p:spPr/>
        <p:txBody>
          <a:bodyPr/>
          <a:lstStyle/>
          <a:p>
            <a:endParaRPr lang="de-DE" dirty="0"/>
          </a:p>
        </p:txBody>
      </p:sp>
      <p:sp>
        <p:nvSpPr>
          <p:cNvPr id="4" name="Foliennummernplatzhalter 3">
            <a:extLst>
              <a:ext uri="{FF2B5EF4-FFF2-40B4-BE49-F238E27FC236}">
                <a16:creationId xmlns:a16="http://schemas.microsoft.com/office/drawing/2014/main" id="{FBC49AC3-DCB2-0947-1F0D-83C27FD6C7F7}"/>
              </a:ext>
            </a:extLst>
          </p:cNvPr>
          <p:cNvSpPr>
            <a:spLocks noGrp="1"/>
          </p:cNvSpPr>
          <p:nvPr>
            <p:ph type="sldNum" sz="quarter" idx="5"/>
          </p:nvPr>
        </p:nvSpPr>
        <p:spPr/>
        <p:txBody>
          <a:bodyPr/>
          <a:lstStyle/>
          <a:p>
            <a:fld id="{CAC41C66-6527-4AB7-8992-D43C63856FCF}" type="slidenum">
              <a:rPr lang="en-US" smtClean="0"/>
              <a:t>7</a:t>
            </a:fld>
            <a:endParaRPr lang="en-US"/>
          </a:p>
        </p:txBody>
      </p:sp>
    </p:spTree>
    <p:extLst>
      <p:ext uri="{BB962C8B-B14F-4D97-AF65-F5344CB8AC3E}">
        <p14:creationId xmlns:p14="http://schemas.microsoft.com/office/powerpoint/2010/main" val="104912082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09C9FD4-3CDF-521B-B0EC-088337CD594A}"/>
            </a:ext>
          </a:extLst>
        </p:cNvPr>
        <p:cNvGrpSpPr/>
        <p:nvPr/>
      </p:nvGrpSpPr>
      <p:grpSpPr>
        <a:xfrm>
          <a:off x="0" y="0"/>
          <a:ext cx="0" cy="0"/>
          <a:chOff x="0" y="0"/>
          <a:chExt cx="0" cy="0"/>
        </a:xfrm>
      </p:grpSpPr>
      <p:sp>
        <p:nvSpPr>
          <p:cNvPr id="2" name="Folienbildplatzhalter 1">
            <a:extLst>
              <a:ext uri="{FF2B5EF4-FFF2-40B4-BE49-F238E27FC236}">
                <a16:creationId xmlns:a16="http://schemas.microsoft.com/office/drawing/2014/main" id="{9F93EE4A-9714-86D2-B45A-742DAE2ECCC2}"/>
              </a:ext>
            </a:extLst>
          </p:cNvPr>
          <p:cNvSpPr>
            <a:spLocks noGrp="1" noRot="1" noChangeAspect="1"/>
          </p:cNvSpPr>
          <p:nvPr>
            <p:ph type="sldImg"/>
          </p:nvPr>
        </p:nvSpPr>
        <p:spPr/>
      </p:sp>
      <p:sp>
        <p:nvSpPr>
          <p:cNvPr id="3" name="Notizenplatzhalter 2">
            <a:extLst>
              <a:ext uri="{FF2B5EF4-FFF2-40B4-BE49-F238E27FC236}">
                <a16:creationId xmlns:a16="http://schemas.microsoft.com/office/drawing/2014/main" id="{C46EFECC-6044-8A1D-396F-299E46C96F3D}"/>
              </a:ext>
            </a:extLst>
          </p:cNvPr>
          <p:cNvSpPr>
            <a:spLocks noGrp="1"/>
          </p:cNvSpPr>
          <p:nvPr>
            <p:ph type="body" idx="1"/>
          </p:nvPr>
        </p:nvSpPr>
        <p:spPr/>
        <p:txBody>
          <a:bodyPr/>
          <a:lstStyle/>
          <a:p>
            <a:endParaRPr lang="de-DE" dirty="0"/>
          </a:p>
        </p:txBody>
      </p:sp>
      <p:sp>
        <p:nvSpPr>
          <p:cNvPr id="4" name="Foliennummernplatzhalter 3">
            <a:extLst>
              <a:ext uri="{FF2B5EF4-FFF2-40B4-BE49-F238E27FC236}">
                <a16:creationId xmlns:a16="http://schemas.microsoft.com/office/drawing/2014/main" id="{C6ABFE1C-5FCA-386A-AC43-BB3D0570A5A9}"/>
              </a:ext>
            </a:extLst>
          </p:cNvPr>
          <p:cNvSpPr>
            <a:spLocks noGrp="1"/>
          </p:cNvSpPr>
          <p:nvPr>
            <p:ph type="sldNum" sz="quarter" idx="5"/>
          </p:nvPr>
        </p:nvSpPr>
        <p:spPr/>
        <p:txBody>
          <a:bodyPr/>
          <a:lstStyle/>
          <a:p>
            <a:fld id="{CAC41C66-6527-4AB7-8992-D43C63856FCF}" type="slidenum">
              <a:rPr lang="en-US" smtClean="0"/>
              <a:t>8</a:t>
            </a:fld>
            <a:endParaRPr lang="en-US"/>
          </a:p>
        </p:txBody>
      </p:sp>
    </p:spTree>
    <p:extLst>
      <p:ext uri="{BB962C8B-B14F-4D97-AF65-F5344CB8AC3E}">
        <p14:creationId xmlns:p14="http://schemas.microsoft.com/office/powerpoint/2010/main" val="196119179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35AD02B-25D5-87B6-01A5-B532B3E99FA6}"/>
            </a:ext>
          </a:extLst>
        </p:cNvPr>
        <p:cNvGrpSpPr/>
        <p:nvPr/>
      </p:nvGrpSpPr>
      <p:grpSpPr>
        <a:xfrm>
          <a:off x="0" y="0"/>
          <a:ext cx="0" cy="0"/>
          <a:chOff x="0" y="0"/>
          <a:chExt cx="0" cy="0"/>
        </a:xfrm>
      </p:grpSpPr>
      <p:sp>
        <p:nvSpPr>
          <p:cNvPr id="2" name="Folienbildplatzhalter 1">
            <a:extLst>
              <a:ext uri="{FF2B5EF4-FFF2-40B4-BE49-F238E27FC236}">
                <a16:creationId xmlns:a16="http://schemas.microsoft.com/office/drawing/2014/main" id="{F2861640-6C91-52C7-0466-F1D13EE995B7}"/>
              </a:ext>
            </a:extLst>
          </p:cNvPr>
          <p:cNvSpPr>
            <a:spLocks noGrp="1" noRot="1" noChangeAspect="1"/>
          </p:cNvSpPr>
          <p:nvPr>
            <p:ph type="sldImg"/>
          </p:nvPr>
        </p:nvSpPr>
        <p:spPr/>
      </p:sp>
      <p:sp>
        <p:nvSpPr>
          <p:cNvPr id="3" name="Notizenplatzhalter 2">
            <a:extLst>
              <a:ext uri="{FF2B5EF4-FFF2-40B4-BE49-F238E27FC236}">
                <a16:creationId xmlns:a16="http://schemas.microsoft.com/office/drawing/2014/main" id="{140DAF3C-DD48-5BEE-872E-61F3FDF44555}"/>
              </a:ext>
            </a:extLst>
          </p:cNvPr>
          <p:cNvSpPr>
            <a:spLocks noGrp="1"/>
          </p:cNvSpPr>
          <p:nvPr>
            <p:ph type="body" idx="1"/>
          </p:nvPr>
        </p:nvSpPr>
        <p:spPr/>
        <p:txBody>
          <a:bodyPr/>
          <a:lstStyle/>
          <a:p>
            <a:endParaRPr lang="de-DE" dirty="0"/>
          </a:p>
        </p:txBody>
      </p:sp>
      <p:sp>
        <p:nvSpPr>
          <p:cNvPr id="4" name="Foliennummernplatzhalter 3">
            <a:extLst>
              <a:ext uri="{FF2B5EF4-FFF2-40B4-BE49-F238E27FC236}">
                <a16:creationId xmlns:a16="http://schemas.microsoft.com/office/drawing/2014/main" id="{2C362464-FA9F-98DC-FBAC-94B4E71A72FC}"/>
              </a:ext>
            </a:extLst>
          </p:cNvPr>
          <p:cNvSpPr>
            <a:spLocks noGrp="1"/>
          </p:cNvSpPr>
          <p:nvPr>
            <p:ph type="sldNum" sz="quarter" idx="5"/>
          </p:nvPr>
        </p:nvSpPr>
        <p:spPr/>
        <p:txBody>
          <a:bodyPr/>
          <a:lstStyle/>
          <a:p>
            <a:fld id="{CAC41C66-6527-4AB7-8992-D43C63856FCF}" type="slidenum">
              <a:rPr lang="en-US" smtClean="0"/>
              <a:t>9</a:t>
            </a:fld>
            <a:endParaRPr lang="en-US"/>
          </a:p>
        </p:txBody>
      </p:sp>
    </p:spTree>
    <p:extLst>
      <p:ext uri="{BB962C8B-B14F-4D97-AF65-F5344CB8AC3E}">
        <p14:creationId xmlns:p14="http://schemas.microsoft.com/office/powerpoint/2010/main" val="214510461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F68D307-EDD6-DA84-FD96-4194E75FB610}"/>
            </a:ext>
          </a:extLst>
        </p:cNvPr>
        <p:cNvGrpSpPr/>
        <p:nvPr/>
      </p:nvGrpSpPr>
      <p:grpSpPr>
        <a:xfrm>
          <a:off x="0" y="0"/>
          <a:ext cx="0" cy="0"/>
          <a:chOff x="0" y="0"/>
          <a:chExt cx="0" cy="0"/>
        </a:xfrm>
      </p:grpSpPr>
      <p:sp>
        <p:nvSpPr>
          <p:cNvPr id="2" name="Folienbildplatzhalter 1">
            <a:extLst>
              <a:ext uri="{FF2B5EF4-FFF2-40B4-BE49-F238E27FC236}">
                <a16:creationId xmlns:a16="http://schemas.microsoft.com/office/drawing/2014/main" id="{6023CF92-E0B5-24F0-36B8-6DC75FFA89D7}"/>
              </a:ext>
            </a:extLst>
          </p:cNvPr>
          <p:cNvSpPr>
            <a:spLocks noGrp="1" noRot="1" noChangeAspect="1"/>
          </p:cNvSpPr>
          <p:nvPr>
            <p:ph type="sldImg"/>
          </p:nvPr>
        </p:nvSpPr>
        <p:spPr/>
      </p:sp>
      <p:sp>
        <p:nvSpPr>
          <p:cNvPr id="3" name="Notizenplatzhalter 2">
            <a:extLst>
              <a:ext uri="{FF2B5EF4-FFF2-40B4-BE49-F238E27FC236}">
                <a16:creationId xmlns:a16="http://schemas.microsoft.com/office/drawing/2014/main" id="{139FDAC6-DA4C-F545-E45B-08EEAA5229E3}"/>
              </a:ext>
            </a:extLst>
          </p:cNvPr>
          <p:cNvSpPr>
            <a:spLocks noGrp="1"/>
          </p:cNvSpPr>
          <p:nvPr>
            <p:ph type="body" idx="1"/>
          </p:nvPr>
        </p:nvSpPr>
        <p:spPr/>
        <p:txBody>
          <a:bodyPr/>
          <a:lstStyle/>
          <a:p>
            <a:endParaRPr lang="de-DE" dirty="0"/>
          </a:p>
        </p:txBody>
      </p:sp>
      <p:sp>
        <p:nvSpPr>
          <p:cNvPr id="4" name="Foliennummernplatzhalter 3">
            <a:extLst>
              <a:ext uri="{FF2B5EF4-FFF2-40B4-BE49-F238E27FC236}">
                <a16:creationId xmlns:a16="http://schemas.microsoft.com/office/drawing/2014/main" id="{D2604462-B12F-28C2-F9A2-AB48A485D57C}"/>
              </a:ext>
            </a:extLst>
          </p:cNvPr>
          <p:cNvSpPr>
            <a:spLocks noGrp="1"/>
          </p:cNvSpPr>
          <p:nvPr>
            <p:ph type="sldNum" sz="quarter" idx="5"/>
          </p:nvPr>
        </p:nvSpPr>
        <p:spPr/>
        <p:txBody>
          <a:bodyPr/>
          <a:lstStyle/>
          <a:p>
            <a:fld id="{CAC41C66-6527-4AB7-8992-D43C63856FCF}" type="slidenum">
              <a:rPr lang="en-US" smtClean="0"/>
              <a:t>10</a:t>
            </a:fld>
            <a:endParaRPr lang="en-US"/>
          </a:p>
        </p:txBody>
      </p:sp>
    </p:spTree>
    <p:extLst>
      <p:ext uri="{BB962C8B-B14F-4D97-AF65-F5344CB8AC3E}">
        <p14:creationId xmlns:p14="http://schemas.microsoft.com/office/powerpoint/2010/main" val="222901564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0560475-9339-D24D-2792-55C7036A5FF6}"/>
            </a:ext>
          </a:extLst>
        </p:cNvPr>
        <p:cNvGrpSpPr/>
        <p:nvPr/>
      </p:nvGrpSpPr>
      <p:grpSpPr>
        <a:xfrm>
          <a:off x="0" y="0"/>
          <a:ext cx="0" cy="0"/>
          <a:chOff x="0" y="0"/>
          <a:chExt cx="0" cy="0"/>
        </a:xfrm>
      </p:grpSpPr>
      <p:sp>
        <p:nvSpPr>
          <p:cNvPr id="2" name="Folienbildplatzhalter 1">
            <a:extLst>
              <a:ext uri="{FF2B5EF4-FFF2-40B4-BE49-F238E27FC236}">
                <a16:creationId xmlns:a16="http://schemas.microsoft.com/office/drawing/2014/main" id="{941FA051-4EB7-3678-C1B0-3FEB6AEFC0FD}"/>
              </a:ext>
            </a:extLst>
          </p:cNvPr>
          <p:cNvSpPr>
            <a:spLocks noGrp="1" noRot="1" noChangeAspect="1"/>
          </p:cNvSpPr>
          <p:nvPr>
            <p:ph type="sldImg"/>
          </p:nvPr>
        </p:nvSpPr>
        <p:spPr/>
      </p:sp>
      <p:sp>
        <p:nvSpPr>
          <p:cNvPr id="3" name="Notizenplatzhalter 2">
            <a:extLst>
              <a:ext uri="{FF2B5EF4-FFF2-40B4-BE49-F238E27FC236}">
                <a16:creationId xmlns:a16="http://schemas.microsoft.com/office/drawing/2014/main" id="{9670B57D-1CEC-5B9A-AE2E-A497DA54D7E3}"/>
              </a:ext>
            </a:extLst>
          </p:cNvPr>
          <p:cNvSpPr>
            <a:spLocks noGrp="1"/>
          </p:cNvSpPr>
          <p:nvPr>
            <p:ph type="body" idx="1"/>
          </p:nvPr>
        </p:nvSpPr>
        <p:spPr/>
        <p:txBody>
          <a:bodyPr/>
          <a:lstStyle/>
          <a:p>
            <a:endParaRPr lang="de-DE" dirty="0"/>
          </a:p>
        </p:txBody>
      </p:sp>
      <p:sp>
        <p:nvSpPr>
          <p:cNvPr id="4" name="Foliennummernplatzhalter 3">
            <a:extLst>
              <a:ext uri="{FF2B5EF4-FFF2-40B4-BE49-F238E27FC236}">
                <a16:creationId xmlns:a16="http://schemas.microsoft.com/office/drawing/2014/main" id="{CB3E5958-7580-0B64-FECB-3D4754BE7A06}"/>
              </a:ext>
            </a:extLst>
          </p:cNvPr>
          <p:cNvSpPr>
            <a:spLocks noGrp="1"/>
          </p:cNvSpPr>
          <p:nvPr>
            <p:ph type="sldNum" sz="quarter" idx="5"/>
          </p:nvPr>
        </p:nvSpPr>
        <p:spPr/>
        <p:txBody>
          <a:bodyPr/>
          <a:lstStyle/>
          <a:p>
            <a:fld id="{CAC41C66-6527-4AB7-8992-D43C63856FCF}" type="slidenum">
              <a:rPr lang="en-US" smtClean="0"/>
              <a:t>11</a:t>
            </a:fld>
            <a:endParaRPr lang="en-US"/>
          </a:p>
        </p:txBody>
      </p:sp>
    </p:spTree>
    <p:extLst>
      <p:ext uri="{BB962C8B-B14F-4D97-AF65-F5344CB8AC3E}">
        <p14:creationId xmlns:p14="http://schemas.microsoft.com/office/powerpoint/2010/main" val="2372090789"/>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6.png"/><Relationship Id="rId7" Type="http://schemas.openxmlformats.org/officeDocument/2006/relationships/image" Target="../media/image10.png"/><Relationship Id="rId2" Type="http://schemas.openxmlformats.org/officeDocument/2006/relationships/image" Target="../media/image5.png"/><Relationship Id="rId1" Type="http://schemas.openxmlformats.org/officeDocument/2006/relationships/slideMaster" Target="../slideMasters/slideMaster1.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DIN_Titelfolie_mit Bild_1">
    <p:spTree>
      <p:nvGrpSpPr>
        <p:cNvPr id="1" name=""/>
        <p:cNvGrpSpPr/>
        <p:nvPr/>
      </p:nvGrpSpPr>
      <p:grpSpPr>
        <a:xfrm>
          <a:off x="0" y="0"/>
          <a:ext cx="0" cy="0"/>
          <a:chOff x="0" y="0"/>
          <a:chExt cx="0" cy="0"/>
        </a:xfrm>
      </p:grpSpPr>
      <p:pic>
        <p:nvPicPr>
          <p:cNvPr id="7" name="Grafik 6">
            <a:extLst>
              <a:ext uri="{FF2B5EF4-FFF2-40B4-BE49-F238E27FC236}">
                <a16:creationId xmlns:a16="http://schemas.microsoft.com/office/drawing/2014/main" id="{AADF12F9-7411-4F7C-957B-A5399076F416}"/>
              </a:ext>
            </a:extLst>
          </p:cNvPr>
          <p:cNvPicPr>
            <a:picLocks noChangeAspect="1"/>
          </p:cNvPicPr>
          <p:nvPr userDrawn="1"/>
        </p:nvPicPr>
        <p:blipFill rotWithShape="1">
          <a:blip r:embed="rId2" cstate="print">
            <a:extLst>
              <a:ext uri="{28A0092B-C50C-407E-A947-70E740481C1C}">
                <a14:useLocalDpi xmlns:a14="http://schemas.microsoft.com/office/drawing/2010/main" val="0"/>
              </a:ext>
            </a:extLst>
          </a:blip>
          <a:srcRect t="10972" b="4745"/>
          <a:stretch/>
        </p:blipFill>
        <p:spPr>
          <a:xfrm>
            <a:off x="0" y="0"/>
            <a:ext cx="12192000" cy="6858000"/>
          </a:xfrm>
          <a:prstGeom prst="rect">
            <a:avLst/>
          </a:prstGeom>
        </p:spPr>
      </p:pic>
      <p:sp>
        <p:nvSpPr>
          <p:cNvPr id="6" name="Textplatzhalter 5">
            <a:extLst>
              <a:ext uri="{FF2B5EF4-FFF2-40B4-BE49-F238E27FC236}">
                <a16:creationId xmlns:a16="http://schemas.microsoft.com/office/drawing/2014/main" id="{87D9D3E5-6B26-4753-BB01-769322BA2127}"/>
              </a:ext>
            </a:extLst>
          </p:cNvPr>
          <p:cNvSpPr>
            <a:spLocks noGrp="1"/>
          </p:cNvSpPr>
          <p:nvPr>
            <p:ph type="body" sz="quarter" idx="13" hasCustomPrompt="1"/>
          </p:nvPr>
        </p:nvSpPr>
        <p:spPr>
          <a:xfrm>
            <a:off x="2810828" y="1800697"/>
            <a:ext cx="7704772" cy="249299"/>
          </a:xfrm>
          <a:prstGeom prst="rect">
            <a:avLst/>
          </a:prstGeom>
        </p:spPr>
        <p:txBody>
          <a:bodyPr wrap="square" lIns="0" tIns="0" rIns="0" bIns="0">
            <a:noAutofit/>
          </a:bodyPr>
          <a:lstStyle>
            <a:lvl1pPr marL="0" indent="0">
              <a:buFontTx/>
              <a:buNone/>
              <a:defRPr/>
            </a:lvl1pPr>
            <a:lvl2pPr marL="0" indent="0">
              <a:buNone/>
              <a:defRPr/>
            </a:lvl2pPr>
            <a:lvl3pPr marL="0" indent="0">
              <a:buNone/>
              <a:defRPr/>
            </a:lvl3pPr>
            <a:lvl4pPr marL="0" indent="0">
              <a:buNone/>
              <a:defRPr/>
            </a:lvl4pPr>
            <a:lvl5pPr marL="0" indent="0">
              <a:buNone/>
              <a:defRPr/>
            </a:lvl5pPr>
          </a:lstStyle>
          <a:p>
            <a:pPr lvl="0"/>
            <a:r>
              <a:rPr lang="de-DE" dirty="0"/>
              <a:t>Hier steht eine Dachzeile, die den Vortrag thematisch einordnet (einzeilig)</a:t>
            </a:r>
          </a:p>
        </p:txBody>
      </p:sp>
      <p:sp>
        <p:nvSpPr>
          <p:cNvPr id="10" name="Textplatzhalter 5">
            <a:extLst>
              <a:ext uri="{FF2B5EF4-FFF2-40B4-BE49-F238E27FC236}">
                <a16:creationId xmlns:a16="http://schemas.microsoft.com/office/drawing/2014/main" id="{4245D48E-CFC1-4C2C-BEF6-D6DF3FA18F2A}"/>
              </a:ext>
            </a:extLst>
          </p:cNvPr>
          <p:cNvSpPr>
            <a:spLocks noGrp="1"/>
          </p:cNvSpPr>
          <p:nvPr>
            <p:ph type="body" sz="quarter" idx="14" hasCustomPrompt="1"/>
          </p:nvPr>
        </p:nvSpPr>
        <p:spPr>
          <a:xfrm>
            <a:off x="2795588" y="2308477"/>
            <a:ext cx="7720012" cy="1218795"/>
          </a:xfrm>
          <a:prstGeom prst="rect">
            <a:avLst/>
          </a:prstGeom>
        </p:spPr>
        <p:txBody>
          <a:bodyPr wrap="square" lIns="0" tIns="0" rIns="0" bIns="0">
            <a:spAutoFit/>
          </a:bodyPr>
          <a:lstStyle>
            <a:lvl1pPr marL="0" indent="0">
              <a:buFontTx/>
              <a:buNone/>
              <a:defRPr sz="4400" b="1"/>
            </a:lvl1pPr>
            <a:lvl2pPr marL="0" indent="0">
              <a:buNone/>
              <a:defRPr/>
            </a:lvl2pPr>
            <a:lvl3pPr marL="0" indent="0">
              <a:buNone/>
              <a:defRPr/>
            </a:lvl3pPr>
            <a:lvl4pPr marL="0" indent="0">
              <a:buNone/>
              <a:defRPr/>
            </a:lvl4pPr>
            <a:lvl5pPr marL="0" indent="0">
              <a:buNone/>
              <a:defRPr/>
            </a:lvl5pPr>
          </a:lstStyle>
          <a:p>
            <a:pPr lvl="0"/>
            <a:r>
              <a:rPr lang="de-DE" dirty="0"/>
              <a:t>Hier steht der ein- oder zweizeilige Titel</a:t>
            </a:r>
          </a:p>
        </p:txBody>
      </p:sp>
      <p:sp>
        <p:nvSpPr>
          <p:cNvPr id="3" name="Textplatzhalter 2">
            <a:extLst>
              <a:ext uri="{FF2B5EF4-FFF2-40B4-BE49-F238E27FC236}">
                <a16:creationId xmlns:a16="http://schemas.microsoft.com/office/drawing/2014/main" id="{EBF0ED8C-F745-4BBC-B350-097334826A31}"/>
              </a:ext>
            </a:extLst>
          </p:cNvPr>
          <p:cNvSpPr>
            <a:spLocks noGrp="1"/>
          </p:cNvSpPr>
          <p:nvPr>
            <p:ph type="body" sz="quarter" idx="15" hasCustomPrompt="1"/>
          </p:nvPr>
        </p:nvSpPr>
        <p:spPr>
          <a:xfrm>
            <a:off x="2820988" y="3759740"/>
            <a:ext cx="7694612" cy="249299"/>
          </a:xfrm>
        </p:spPr>
        <p:txBody>
          <a:bodyPr wrap="square">
            <a:spAutoFit/>
          </a:bodyPr>
          <a:lstStyle>
            <a:lvl1pPr>
              <a:defRPr/>
            </a:lvl1pPr>
          </a:lstStyle>
          <a:p>
            <a:pPr lvl="0"/>
            <a:r>
              <a:rPr lang="de-DE" dirty="0"/>
              <a:t>Name(n) des/der Vortragenden</a:t>
            </a:r>
          </a:p>
        </p:txBody>
      </p:sp>
      <p:sp>
        <p:nvSpPr>
          <p:cNvPr id="9" name="Textplatzhalter 8">
            <a:extLst>
              <a:ext uri="{FF2B5EF4-FFF2-40B4-BE49-F238E27FC236}">
                <a16:creationId xmlns:a16="http://schemas.microsoft.com/office/drawing/2014/main" id="{FBE8279B-4D51-46B5-A65A-8DF8A6CE1562}"/>
              </a:ext>
            </a:extLst>
          </p:cNvPr>
          <p:cNvSpPr>
            <a:spLocks noGrp="1"/>
          </p:cNvSpPr>
          <p:nvPr>
            <p:ph type="body" sz="quarter" idx="16" hasCustomPrompt="1"/>
          </p:nvPr>
        </p:nvSpPr>
        <p:spPr>
          <a:xfrm>
            <a:off x="10391292" y="6142038"/>
            <a:ext cx="1457311" cy="321970"/>
          </a:xfrm>
        </p:spPr>
        <p:txBody>
          <a:bodyPr/>
          <a:lstStyle>
            <a:lvl1pPr algn="r">
              <a:defRPr/>
            </a:lvl1pPr>
            <a:lvl2pPr marL="23813" indent="0">
              <a:buNone/>
              <a:defRPr/>
            </a:lvl2pPr>
            <a:lvl3pPr marL="0" indent="0">
              <a:buNone/>
              <a:defRPr/>
            </a:lvl3pPr>
          </a:lstStyle>
          <a:p>
            <a:pPr lvl="0"/>
            <a:r>
              <a:rPr lang="de-DE"/>
              <a:t>22.10.2018</a:t>
            </a:r>
          </a:p>
        </p:txBody>
      </p:sp>
      <p:pic>
        <p:nvPicPr>
          <p:cNvPr id="11" name="Grafik 10">
            <a:extLst>
              <a:ext uri="{FF2B5EF4-FFF2-40B4-BE49-F238E27FC236}">
                <a16:creationId xmlns:a16="http://schemas.microsoft.com/office/drawing/2014/main" id="{A790C79C-A069-46A4-B25D-71EF270A1EDE}"/>
              </a:ext>
            </a:extLst>
          </p:cNvPr>
          <p:cNvPicPr>
            <a:picLocks noChangeAspect="1"/>
          </p:cNvPicPr>
          <p:nvPr userDrawn="1"/>
        </p:nvPicPr>
        <p:blipFill rotWithShape="1">
          <a:blip r:embed="rId3" cstate="print">
            <a:extLst>
              <a:ext uri="{28A0092B-C50C-407E-A947-70E740481C1C}">
                <a14:useLocalDpi xmlns:a14="http://schemas.microsoft.com/office/drawing/2010/main" val="0"/>
              </a:ext>
            </a:extLst>
          </a:blip>
          <a:srcRect l="529" r="-1"/>
          <a:stretch/>
        </p:blipFill>
        <p:spPr>
          <a:xfrm>
            <a:off x="0" y="759721"/>
            <a:ext cx="2273350" cy="3226645"/>
          </a:xfrm>
          <a:prstGeom prst="rect">
            <a:avLst/>
          </a:prstGeom>
          <a:ln>
            <a:noFill/>
          </a:ln>
        </p:spPr>
      </p:pic>
    </p:spTree>
    <p:extLst>
      <p:ext uri="{BB962C8B-B14F-4D97-AF65-F5344CB8AC3E}">
        <p14:creationId xmlns:p14="http://schemas.microsoft.com/office/powerpoint/2010/main" val="3084565122"/>
      </p:ext>
    </p:extLst>
  </p:cSld>
  <p:clrMapOvr>
    <a:masterClrMapping/>
  </p:clrMapOvr>
  <p:extLst>
    <p:ext uri="{DCECCB84-F9BA-43D5-87BE-67443E8EF086}">
      <p15:sldGuideLst xmlns:p15="http://schemas.microsoft.com/office/powerpoint/2012/main">
        <p15:guide id="1" pos="1776"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Foliennummernplatzhalter 2"/>
          <p:cNvSpPr>
            <a:spLocks noGrp="1"/>
          </p:cNvSpPr>
          <p:nvPr>
            <p:ph type="sldNum" sz="quarter" idx="10"/>
          </p:nvPr>
        </p:nvSpPr>
        <p:spPr/>
        <p:txBody>
          <a:bodyPr/>
          <a:lstStyle/>
          <a:p>
            <a:fld id="{8B252499-9B54-4877-82BC-0DBF69578AC1}" type="slidenum">
              <a:rPr lang="en-US" smtClean="0"/>
              <a:pPr/>
              <a:t>‹Nr.›</a:t>
            </a:fld>
            <a:endParaRPr lang="en-US" dirty="0"/>
          </a:p>
        </p:txBody>
      </p:sp>
      <p:sp>
        <p:nvSpPr>
          <p:cNvPr id="4" name="Fußzeilenplatzhalter 3"/>
          <p:cNvSpPr>
            <a:spLocks noGrp="1"/>
          </p:cNvSpPr>
          <p:nvPr>
            <p:ph type="ftr" sz="quarter" idx="11"/>
          </p:nvPr>
        </p:nvSpPr>
        <p:spPr/>
        <p:txBody>
          <a:bodyPr/>
          <a:lstStyle/>
          <a:p>
            <a:r>
              <a:rPr lang="en-US"/>
              <a:t>© 2019, DIN e.</a:t>
            </a:r>
            <a:r>
              <a:rPr lang="en-US" spc="-150"/>
              <a:t> </a:t>
            </a:r>
            <a:r>
              <a:rPr lang="en-US"/>
              <a:t>V.</a:t>
            </a:r>
            <a:endParaRPr lang="en-US" dirty="0"/>
          </a:p>
        </p:txBody>
      </p:sp>
    </p:spTree>
    <p:extLst>
      <p:ext uri="{BB962C8B-B14F-4D97-AF65-F5344CB8AC3E}">
        <p14:creationId xmlns:p14="http://schemas.microsoft.com/office/powerpoint/2010/main" val="56926103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DIN_leer_Video">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94CA3C3-F22C-4887-A003-12AF3C02A7DA}"/>
              </a:ext>
            </a:extLst>
          </p:cNvPr>
          <p:cNvSpPr>
            <a:spLocks noGrp="1"/>
          </p:cNvSpPr>
          <p:nvPr>
            <p:ph type="title" hasCustomPrompt="1"/>
          </p:nvPr>
        </p:nvSpPr>
        <p:spPr/>
        <p:txBody>
          <a:bodyPr/>
          <a:lstStyle>
            <a:lvl1pPr>
              <a:defRPr/>
            </a:lvl1pPr>
          </a:lstStyle>
          <a:p>
            <a:r>
              <a:rPr lang="de-DE"/>
              <a:t>Hier steht der einzeilige Folientitel</a:t>
            </a:r>
          </a:p>
        </p:txBody>
      </p:sp>
      <p:sp>
        <p:nvSpPr>
          <p:cNvPr id="3" name="Foliennummernplatzhalter 2">
            <a:extLst>
              <a:ext uri="{FF2B5EF4-FFF2-40B4-BE49-F238E27FC236}">
                <a16:creationId xmlns:a16="http://schemas.microsoft.com/office/drawing/2014/main" id="{D7208F95-1689-4F94-8F0B-9ED644948473}"/>
              </a:ext>
            </a:extLst>
          </p:cNvPr>
          <p:cNvSpPr>
            <a:spLocks noGrp="1"/>
          </p:cNvSpPr>
          <p:nvPr>
            <p:ph type="sldNum" sz="quarter" idx="10"/>
          </p:nvPr>
        </p:nvSpPr>
        <p:spPr/>
        <p:txBody>
          <a:bodyPr/>
          <a:lstStyle/>
          <a:p>
            <a:fld id="{8B252499-9B54-4877-82BC-0DBF69578AC1}" type="slidenum">
              <a:rPr lang="en-US" smtClean="0"/>
              <a:pPr/>
              <a:t>‹Nr.›</a:t>
            </a:fld>
            <a:endParaRPr lang="en-US" dirty="0"/>
          </a:p>
        </p:txBody>
      </p:sp>
      <p:sp>
        <p:nvSpPr>
          <p:cNvPr id="4" name="Fußzeilenplatzhalter 3">
            <a:extLst>
              <a:ext uri="{FF2B5EF4-FFF2-40B4-BE49-F238E27FC236}">
                <a16:creationId xmlns:a16="http://schemas.microsoft.com/office/drawing/2014/main" id="{802E371D-9FD1-4144-AAF4-05CA9BFA3B89}"/>
              </a:ext>
            </a:extLst>
          </p:cNvPr>
          <p:cNvSpPr>
            <a:spLocks noGrp="1"/>
          </p:cNvSpPr>
          <p:nvPr>
            <p:ph type="ftr" sz="quarter" idx="11"/>
          </p:nvPr>
        </p:nvSpPr>
        <p:spPr/>
        <p:txBody>
          <a:bodyPr/>
          <a:lstStyle/>
          <a:p>
            <a:r>
              <a:rPr lang="en-US" dirty="0"/>
              <a:t>© 2019, DIN e.</a:t>
            </a:r>
            <a:r>
              <a:rPr lang="en-US" spc="-150" dirty="0"/>
              <a:t> </a:t>
            </a:r>
            <a:r>
              <a:rPr lang="en-US" dirty="0"/>
              <a:t>V.</a:t>
            </a:r>
          </a:p>
        </p:txBody>
      </p:sp>
      <p:sp>
        <p:nvSpPr>
          <p:cNvPr id="6" name="Medienplatzhalter 5">
            <a:extLst>
              <a:ext uri="{FF2B5EF4-FFF2-40B4-BE49-F238E27FC236}">
                <a16:creationId xmlns:a16="http://schemas.microsoft.com/office/drawing/2014/main" id="{4236928F-2653-4C11-84A0-1B166F86F7DC}"/>
              </a:ext>
            </a:extLst>
          </p:cNvPr>
          <p:cNvSpPr>
            <a:spLocks noGrp="1"/>
          </p:cNvSpPr>
          <p:nvPr>
            <p:ph type="media" sz="quarter" idx="15" hasCustomPrompt="1"/>
          </p:nvPr>
        </p:nvSpPr>
        <p:spPr>
          <a:xfrm>
            <a:off x="658813" y="1984376"/>
            <a:ext cx="9866312" cy="4216400"/>
          </a:xfrm>
        </p:spPr>
        <p:txBody>
          <a:bodyPr/>
          <a:lstStyle>
            <a:lvl1pPr>
              <a:defRPr/>
            </a:lvl1pPr>
          </a:lstStyle>
          <a:p>
            <a:r>
              <a:rPr lang="de-DE"/>
              <a:t>Platzhalter für Video</a:t>
            </a:r>
          </a:p>
        </p:txBody>
      </p:sp>
      <p:sp>
        <p:nvSpPr>
          <p:cNvPr id="7" name="Textplatzhalter 4">
            <a:extLst>
              <a:ext uri="{FF2B5EF4-FFF2-40B4-BE49-F238E27FC236}">
                <a16:creationId xmlns:a16="http://schemas.microsoft.com/office/drawing/2014/main" id="{840EEA76-0CF8-431A-BA4A-63A0D6CA95D2}"/>
              </a:ext>
            </a:extLst>
          </p:cNvPr>
          <p:cNvSpPr>
            <a:spLocks noGrp="1"/>
          </p:cNvSpPr>
          <p:nvPr>
            <p:ph type="body" sz="quarter" idx="17" hasCustomPrompt="1"/>
          </p:nvPr>
        </p:nvSpPr>
        <p:spPr>
          <a:xfrm>
            <a:off x="658812" y="720000"/>
            <a:ext cx="9864726" cy="276999"/>
          </a:xfrm>
        </p:spPr>
        <p:txBody>
          <a:bodyPr>
            <a:noAutofit/>
          </a:bodyPr>
          <a:lstStyle>
            <a:lvl1pPr>
              <a:defRPr sz="1800"/>
            </a:lvl1pPr>
          </a:lstStyle>
          <a:p>
            <a:pPr lvl="0"/>
            <a:r>
              <a:rPr lang="de-DE" dirty="0"/>
              <a:t>Dachzeile: Tagesordnungspunkt oder thematische Einordnung (einzeilig)</a:t>
            </a:r>
          </a:p>
        </p:txBody>
      </p:sp>
    </p:spTree>
    <p:extLst>
      <p:ext uri="{BB962C8B-B14F-4D97-AF65-F5344CB8AC3E}">
        <p14:creationId xmlns:p14="http://schemas.microsoft.com/office/powerpoint/2010/main" val="1135648031"/>
      </p:ext>
    </p:extLst>
  </p:cSld>
  <p:clrMapOvr>
    <a:masterClrMapping/>
  </p:clrMapOvr>
  <p:extLst>
    <p:ext uri="{DCECCB84-F9BA-43D5-87BE-67443E8EF086}">
      <p15:sldGuideLst xmlns:p15="http://schemas.microsoft.com/office/powerpoint/2012/main">
        <p15:guide id="1" pos="411" userDrawn="1">
          <p15:clr>
            <a:srgbClr val="FBAE40"/>
          </p15:clr>
        </p15:guide>
        <p15:guide id="2" pos="6630" userDrawn="1">
          <p15:clr>
            <a:srgbClr val="FBAE40"/>
          </p15:clr>
        </p15:guide>
        <p15:guide id="3" orient="horz" pos="3906" userDrawn="1">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DIN_leer_mit-Titel">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94CA3C3-F22C-4887-A003-12AF3C02A7DA}"/>
              </a:ext>
            </a:extLst>
          </p:cNvPr>
          <p:cNvSpPr>
            <a:spLocks noGrp="1"/>
          </p:cNvSpPr>
          <p:nvPr>
            <p:ph type="title" hasCustomPrompt="1"/>
          </p:nvPr>
        </p:nvSpPr>
        <p:spPr/>
        <p:txBody>
          <a:bodyPr/>
          <a:lstStyle>
            <a:lvl1pPr>
              <a:defRPr/>
            </a:lvl1pPr>
          </a:lstStyle>
          <a:p>
            <a:r>
              <a:rPr lang="de-DE"/>
              <a:t>Hier steht der einzeilige Folientitel</a:t>
            </a:r>
          </a:p>
        </p:txBody>
      </p:sp>
      <p:sp>
        <p:nvSpPr>
          <p:cNvPr id="3" name="Foliennummernplatzhalter 2">
            <a:extLst>
              <a:ext uri="{FF2B5EF4-FFF2-40B4-BE49-F238E27FC236}">
                <a16:creationId xmlns:a16="http://schemas.microsoft.com/office/drawing/2014/main" id="{D7208F95-1689-4F94-8F0B-9ED644948473}"/>
              </a:ext>
            </a:extLst>
          </p:cNvPr>
          <p:cNvSpPr>
            <a:spLocks noGrp="1"/>
          </p:cNvSpPr>
          <p:nvPr>
            <p:ph type="sldNum" sz="quarter" idx="10"/>
          </p:nvPr>
        </p:nvSpPr>
        <p:spPr/>
        <p:txBody>
          <a:bodyPr/>
          <a:lstStyle/>
          <a:p>
            <a:fld id="{8B252499-9B54-4877-82BC-0DBF69578AC1}" type="slidenum">
              <a:rPr lang="en-US" smtClean="0"/>
              <a:pPr/>
              <a:t>‹Nr.›</a:t>
            </a:fld>
            <a:endParaRPr lang="en-US" dirty="0"/>
          </a:p>
        </p:txBody>
      </p:sp>
      <p:sp>
        <p:nvSpPr>
          <p:cNvPr id="4" name="Fußzeilenplatzhalter 3">
            <a:extLst>
              <a:ext uri="{FF2B5EF4-FFF2-40B4-BE49-F238E27FC236}">
                <a16:creationId xmlns:a16="http://schemas.microsoft.com/office/drawing/2014/main" id="{802E371D-9FD1-4144-AAF4-05CA9BFA3B89}"/>
              </a:ext>
            </a:extLst>
          </p:cNvPr>
          <p:cNvSpPr>
            <a:spLocks noGrp="1"/>
          </p:cNvSpPr>
          <p:nvPr>
            <p:ph type="ftr" sz="quarter" idx="11"/>
          </p:nvPr>
        </p:nvSpPr>
        <p:spPr/>
        <p:txBody>
          <a:bodyPr/>
          <a:lstStyle/>
          <a:p>
            <a:r>
              <a:rPr lang="en-US" dirty="0"/>
              <a:t>© 2019, DIN e.</a:t>
            </a:r>
            <a:r>
              <a:rPr lang="en-US" spc="-150" dirty="0"/>
              <a:t> </a:t>
            </a:r>
            <a:r>
              <a:rPr lang="en-US" dirty="0"/>
              <a:t>V.</a:t>
            </a:r>
          </a:p>
        </p:txBody>
      </p:sp>
      <p:sp>
        <p:nvSpPr>
          <p:cNvPr id="6" name="Textplatzhalter 4">
            <a:extLst>
              <a:ext uri="{FF2B5EF4-FFF2-40B4-BE49-F238E27FC236}">
                <a16:creationId xmlns:a16="http://schemas.microsoft.com/office/drawing/2014/main" id="{7CA68D99-9C55-4A7B-8F01-0C2C8923396C}"/>
              </a:ext>
            </a:extLst>
          </p:cNvPr>
          <p:cNvSpPr>
            <a:spLocks noGrp="1"/>
          </p:cNvSpPr>
          <p:nvPr>
            <p:ph type="body" sz="quarter" idx="17" hasCustomPrompt="1"/>
          </p:nvPr>
        </p:nvSpPr>
        <p:spPr>
          <a:xfrm>
            <a:off x="658812" y="720000"/>
            <a:ext cx="9864726" cy="276999"/>
          </a:xfrm>
        </p:spPr>
        <p:txBody>
          <a:bodyPr>
            <a:noAutofit/>
          </a:bodyPr>
          <a:lstStyle>
            <a:lvl1pPr>
              <a:defRPr sz="1800"/>
            </a:lvl1pPr>
          </a:lstStyle>
          <a:p>
            <a:pPr lvl="0"/>
            <a:r>
              <a:rPr lang="de-DE" dirty="0"/>
              <a:t>Dachzeile: Tagesordnungspunkt oder thematische Einordnung (einzeilig)</a:t>
            </a:r>
          </a:p>
        </p:txBody>
      </p:sp>
    </p:spTree>
    <p:extLst>
      <p:ext uri="{BB962C8B-B14F-4D97-AF65-F5344CB8AC3E}">
        <p14:creationId xmlns:p14="http://schemas.microsoft.com/office/powerpoint/2010/main" val="246185162"/>
      </p:ext>
    </p:extLst>
  </p:cSld>
  <p:clrMapOvr>
    <a:masterClrMapping/>
  </p:clrMapOvr>
  <p:extLst>
    <p:ext uri="{DCECCB84-F9BA-43D5-87BE-67443E8EF086}">
      <p15:sldGuideLst xmlns:p15="http://schemas.microsoft.com/office/powerpoint/2012/main">
        <p15:guide id="1" pos="411" userDrawn="1">
          <p15:clr>
            <a:srgbClr val="FBAE40"/>
          </p15:clr>
        </p15:guide>
        <p15:guide id="2" pos="6630" userDrawn="1">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DIN_ein-Bild_Text_Variante_A">
    <p:spTree>
      <p:nvGrpSpPr>
        <p:cNvPr id="1" name=""/>
        <p:cNvGrpSpPr/>
        <p:nvPr/>
      </p:nvGrpSpPr>
      <p:grpSpPr>
        <a:xfrm>
          <a:off x="0" y="0"/>
          <a:ext cx="0" cy="0"/>
          <a:chOff x="0" y="0"/>
          <a:chExt cx="0" cy="0"/>
        </a:xfrm>
      </p:grpSpPr>
      <p:sp>
        <p:nvSpPr>
          <p:cNvPr id="4" name="Titel 3">
            <a:extLst>
              <a:ext uri="{FF2B5EF4-FFF2-40B4-BE49-F238E27FC236}">
                <a16:creationId xmlns:a16="http://schemas.microsoft.com/office/drawing/2014/main" id="{CD680F1C-4719-429A-B80F-27EC8FF5CD0D}"/>
              </a:ext>
            </a:extLst>
          </p:cNvPr>
          <p:cNvSpPr>
            <a:spLocks noGrp="1"/>
          </p:cNvSpPr>
          <p:nvPr>
            <p:ph type="title" hasCustomPrompt="1"/>
          </p:nvPr>
        </p:nvSpPr>
        <p:spPr/>
        <p:txBody>
          <a:bodyPr/>
          <a:lstStyle>
            <a:lvl1pPr>
              <a:defRPr/>
            </a:lvl1pPr>
          </a:lstStyle>
          <a:p>
            <a:r>
              <a:rPr lang="de-DE"/>
              <a:t>Hier steht der einzeilige Folientitel</a:t>
            </a:r>
            <a:endParaRPr lang="en-US" dirty="0"/>
          </a:p>
        </p:txBody>
      </p:sp>
      <p:sp>
        <p:nvSpPr>
          <p:cNvPr id="15" name="Bildplatzhalter 5">
            <a:extLst>
              <a:ext uri="{FF2B5EF4-FFF2-40B4-BE49-F238E27FC236}">
                <a16:creationId xmlns:a16="http://schemas.microsoft.com/office/drawing/2014/main" id="{2C95BDB2-D2F9-45E2-A147-09C6B1790256}"/>
              </a:ext>
            </a:extLst>
          </p:cNvPr>
          <p:cNvSpPr>
            <a:spLocks noGrp="1"/>
          </p:cNvSpPr>
          <p:nvPr>
            <p:ph type="pic" sz="quarter" idx="19"/>
          </p:nvPr>
        </p:nvSpPr>
        <p:spPr>
          <a:xfrm>
            <a:off x="662721" y="2385858"/>
            <a:ext cx="5313970" cy="3814917"/>
          </a:xfrm>
          <a:prstGeom prst="rect">
            <a:avLst/>
          </a:prstGeom>
          <a:solidFill>
            <a:schemeClr val="tx2">
              <a:lumMod val="20000"/>
              <a:lumOff val="80000"/>
            </a:schemeClr>
          </a:solidFill>
        </p:spPr>
        <p:txBody>
          <a:bodyPr/>
          <a:lstStyle>
            <a:lvl1pPr marL="0" indent="0">
              <a:buFont typeface="Arial" panose="020B0604020202020204" pitchFamily="34" charset="0"/>
              <a:buNone/>
              <a:defRPr sz="800"/>
            </a:lvl1pPr>
            <a:lvl2pPr marL="457200" indent="0">
              <a:buNone/>
              <a:defRPr/>
            </a:lvl2pPr>
          </a:lstStyle>
          <a:p>
            <a:pPr lvl="0"/>
            <a:r>
              <a:rPr lang="de-DE"/>
              <a:t>Bild durch Klicken auf Symbol hinzufügen</a:t>
            </a:r>
            <a:endParaRPr lang="de-DE" dirty="0"/>
          </a:p>
        </p:txBody>
      </p:sp>
      <p:sp>
        <p:nvSpPr>
          <p:cNvPr id="21" name="Textplatzhalter 2">
            <a:extLst>
              <a:ext uri="{FF2B5EF4-FFF2-40B4-BE49-F238E27FC236}">
                <a16:creationId xmlns:a16="http://schemas.microsoft.com/office/drawing/2014/main" id="{2D47F5F8-AED6-4F5F-9134-3AE7F3A770B3}"/>
              </a:ext>
            </a:extLst>
          </p:cNvPr>
          <p:cNvSpPr>
            <a:spLocks noGrp="1"/>
          </p:cNvSpPr>
          <p:nvPr>
            <p:ph type="body" sz="quarter" idx="21" hasCustomPrompt="1"/>
          </p:nvPr>
        </p:nvSpPr>
        <p:spPr>
          <a:xfrm>
            <a:off x="6131343" y="2382838"/>
            <a:ext cx="4384257" cy="3817937"/>
          </a:xfrm>
        </p:spPr>
        <p:txBody>
          <a:bodyPr wrap="square" lIns="0" tIns="0" rIns="0" bIns="0">
            <a:noAutofit/>
          </a:bodyPr>
          <a:lstStyle>
            <a:lvl1pPr>
              <a:defRPr/>
            </a:lvl1pPr>
            <a:lvl2pPr>
              <a:defRPr/>
            </a:lvl2pPr>
            <a:lvl3pPr>
              <a:defRPr/>
            </a:lvl3pPr>
          </a:lstStyle>
          <a:p>
            <a:pPr lvl="0"/>
            <a:r>
              <a:rPr lang="de-DE" dirty="0"/>
              <a:t>Hier steht Fließtext.</a:t>
            </a:r>
          </a:p>
        </p:txBody>
      </p:sp>
      <p:sp>
        <p:nvSpPr>
          <p:cNvPr id="2" name="Fußzeilenplatzhalter 1">
            <a:extLst>
              <a:ext uri="{FF2B5EF4-FFF2-40B4-BE49-F238E27FC236}">
                <a16:creationId xmlns:a16="http://schemas.microsoft.com/office/drawing/2014/main" id="{44E68C4B-EEBE-4B18-B522-979AF578CC54}"/>
              </a:ext>
            </a:extLst>
          </p:cNvPr>
          <p:cNvSpPr>
            <a:spLocks noGrp="1"/>
          </p:cNvSpPr>
          <p:nvPr>
            <p:ph type="ftr" sz="quarter" idx="22"/>
          </p:nvPr>
        </p:nvSpPr>
        <p:spPr/>
        <p:txBody>
          <a:bodyPr/>
          <a:lstStyle/>
          <a:p>
            <a:r>
              <a:rPr lang="en-US" dirty="0"/>
              <a:t>© 2019, DIN e.</a:t>
            </a:r>
            <a:r>
              <a:rPr lang="en-US" spc="-150" dirty="0"/>
              <a:t> </a:t>
            </a:r>
            <a:r>
              <a:rPr lang="en-US" dirty="0"/>
              <a:t>V.</a:t>
            </a:r>
          </a:p>
        </p:txBody>
      </p:sp>
      <p:sp>
        <p:nvSpPr>
          <p:cNvPr id="3" name="Foliennummernplatzhalter 2">
            <a:extLst>
              <a:ext uri="{FF2B5EF4-FFF2-40B4-BE49-F238E27FC236}">
                <a16:creationId xmlns:a16="http://schemas.microsoft.com/office/drawing/2014/main" id="{85095845-384E-4EFF-A6C4-7BD307E289C2}"/>
              </a:ext>
            </a:extLst>
          </p:cNvPr>
          <p:cNvSpPr>
            <a:spLocks noGrp="1"/>
          </p:cNvSpPr>
          <p:nvPr>
            <p:ph type="sldNum" sz="quarter" idx="23"/>
          </p:nvPr>
        </p:nvSpPr>
        <p:spPr/>
        <p:txBody>
          <a:bodyPr/>
          <a:lstStyle/>
          <a:p>
            <a:fld id="{8B252499-9B54-4877-82BC-0DBF69578AC1}" type="slidenum">
              <a:rPr lang="en-US" smtClean="0"/>
              <a:pPr/>
              <a:t>‹Nr.›</a:t>
            </a:fld>
            <a:endParaRPr lang="en-US" dirty="0"/>
          </a:p>
        </p:txBody>
      </p:sp>
      <p:sp>
        <p:nvSpPr>
          <p:cNvPr id="8" name="Textplatzhalter 4">
            <a:extLst>
              <a:ext uri="{FF2B5EF4-FFF2-40B4-BE49-F238E27FC236}">
                <a16:creationId xmlns:a16="http://schemas.microsoft.com/office/drawing/2014/main" id="{C6E06A88-78CA-48E9-B7B5-A830665AB14B}"/>
              </a:ext>
            </a:extLst>
          </p:cNvPr>
          <p:cNvSpPr>
            <a:spLocks noGrp="1"/>
          </p:cNvSpPr>
          <p:nvPr>
            <p:ph type="body" sz="quarter" idx="17" hasCustomPrompt="1"/>
          </p:nvPr>
        </p:nvSpPr>
        <p:spPr>
          <a:xfrm>
            <a:off x="658812" y="720000"/>
            <a:ext cx="9864726" cy="276999"/>
          </a:xfrm>
        </p:spPr>
        <p:txBody>
          <a:bodyPr>
            <a:noAutofit/>
          </a:bodyPr>
          <a:lstStyle>
            <a:lvl1pPr>
              <a:defRPr sz="1800"/>
            </a:lvl1pPr>
          </a:lstStyle>
          <a:p>
            <a:pPr lvl="0"/>
            <a:r>
              <a:rPr lang="de-DE" dirty="0"/>
              <a:t>Dachzeile: Tagesordnungspunkt oder thematische Einordnung (einzeilig)</a:t>
            </a:r>
          </a:p>
        </p:txBody>
      </p:sp>
    </p:spTree>
    <p:extLst>
      <p:ext uri="{BB962C8B-B14F-4D97-AF65-F5344CB8AC3E}">
        <p14:creationId xmlns:p14="http://schemas.microsoft.com/office/powerpoint/2010/main" val="3383975089"/>
      </p:ext>
    </p:extLst>
  </p:cSld>
  <p:clrMapOvr>
    <a:masterClrMapping/>
  </p:clrMapOvr>
  <p:extLst>
    <p:ext uri="{DCECCB84-F9BA-43D5-87BE-67443E8EF086}">
      <p15:sldGuideLst xmlns:p15="http://schemas.microsoft.com/office/powerpoint/2012/main">
        <p15:guide id="1" pos="415" userDrawn="1">
          <p15:clr>
            <a:srgbClr val="FBAE40"/>
          </p15:clr>
        </p15:guide>
        <p15:guide id="2" pos="6630" userDrawn="1">
          <p15:clr>
            <a:srgbClr val="FBAE40"/>
          </p15:clr>
        </p15:guide>
        <p15:guide id="3" orient="horz" pos="1502" userDrawn="1">
          <p15:clr>
            <a:srgbClr val="FBAE40"/>
          </p15:clr>
        </p15:guide>
        <p15:guide id="4" orient="horz" pos="3906" userDrawn="1">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DIN_ein-Bild_Text_Variante-B">
    <p:spTree>
      <p:nvGrpSpPr>
        <p:cNvPr id="1" name=""/>
        <p:cNvGrpSpPr/>
        <p:nvPr/>
      </p:nvGrpSpPr>
      <p:grpSpPr>
        <a:xfrm>
          <a:off x="0" y="0"/>
          <a:ext cx="0" cy="0"/>
          <a:chOff x="0" y="0"/>
          <a:chExt cx="0" cy="0"/>
        </a:xfrm>
      </p:grpSpPr>
      <p:sp>
        <p:nvSpPr>
          <p:cNvPr id="4" name="Titel 3">
            <a:extLst>
              <a:ext uri="{FF2B5EF4-FFF2-40B4-BE49-F238E27FC236}">
                <a16:creationId xmlns:a16="http://schemas.microsoft.com/office/drawing/2014/main" id="{CD680F1C-4719-429A-B80F-27EC8FF5CD0D}"/>
              </a:ext>
            </a:extLst>
          </p:cNvPr>
          <p:cNvSpPr>
            <a:spLocks noGrp="1"/>
          </p:cNvSpPr>
          <p:nvPr>
            <p:ph type="title" hasCustomPrompt="1"/>
          </p:nvPr>
        </p:nvSpPr>
        <p:spPr>
          <a:xfrm>
            <a:off x="658813" y="1044000"/>
            <a:ext cx="9856787" cy="471600"/>
          </a:xfrm>
        </p:spPr>
        <p:txBody>
          <a:bodyPr>
            <a:noAutofit/>
          </a:bodyPr>
          <a:lstStyle>
            <a:lvl1pPr>
              <a:defRPr/>
            </a:lvl1pPr>
          </a:lstStyle>
          <a:p>
            <a:r>
              <a:rPr lang="de-DE"/>
              <a:t>Hier steht der einzeilige Folientitel</a:t>
            </a:r>
            <a:endParaRPr lang="en-US" dirty="0"/>
          </a:p>
        </p:txBody>
      </p:sp>
      <p:sp>
        <p:nvSpPr>
          <p:cNvPr id="15" name="Bildplatzhalter 5">
            <a:extLst>
              <a:ext uri="{FF2B5EF4-FFF2-40B4-BE49-F238E27FC236}">
                <a16:creationId xmlns:a16="http://schemas.microsoft.com/office/drawing/2014/main" id="{2C95BDB2-D2F9-45E2-A147-09C6B1790256}"/>
              </a:ext>
            </a:extLst>
          </p:cNvPr>
          <p:cNvSpPr>
            <a:spLocks noGrp="1"/>
          </p:cNvSpPr>
          <p:nvPr>
            <p:ph type="pic" sz="quarter" idx="19"/>
          </p:nvPr>
        </p:nvSpPr>
        <p:spPr>
          <a:xfrm>
            <a:off x="662721" y="2385858"/>
            <a:ext cx="6140821" cy="3814917"/>
          </a:xfrm>
          <a:prstGeom prst="rect">
            <a:avLst/>
          </a:prstGeom>
          <a:solidFill>
            <a:schemeClr val="tx2">
              <a:lumMod val="20000"/>
              <a:lumOff val="80000"/>
            </a:schemeClr>
          </a:solidFill>
        </p:spPr>
        <p:txBody>
          <a:bodyPr/>
          <a:lstStyle>
            <a:lvl1pPr marL="0" indent="0">
              <a:buFont typeface="Arial" panose="020B0604020202020204" pitchFamily="34" charset="0"/>
              <a:buNone/>
              <a:defRPr sz="800"/>
            </a:lvl1pPr>
            <a:lvl2pPr marL="457200" indent="0">
              <a:buNone/>
              <a:defRPr/>
            </a:lvl2pPr>
          </a:lstStyle>
          <a:p>
            <a:pPr lvl="0"/>
            <a:r>
              <a:rPr lang="de-DE"/>
              <a:t>Bild durch Klicken auf Symbol hinzufügen</a:t>
            </a:r>
            <a:endParaRPr lang="de-DE" dirty="0"/>
          </a:p>
        </p:txBody>
      </p:sp>
      <p:sp>
        <p:nvSpPr>
          <p:cNvPr id="21" name="Textplatzhalter 2">
            <a:extLst>
              <a:ext uri="{FF2B5EF4-FFF2-40B4-BE49-F238E27FC236}">
                <a16:creationId xmlns:a16="http://schemas.microsoft.com/office/drawing/2014/main" id="{2D47F5F8-AED6-4F5F-9134-3AE7F3A770B3}"/>
              </a:ext>
            </a:extLst>
          </p:cNvPr>
          <p:cNvSpPr>
            <a:spLocks noGrp="1"/>
          </p:cNvSpPr>
          <p:nvPr>
            <p:ph type="body" sz="quarter" idx="21" hasCustomPrompt="1"/>
          </p:nvPr>
        </p:nvSpPr>
        <p:spPr>
          <a:xfrm>
            <a:off x="6958013" y="2382838"/>
            <a:ext cx="3557587" cy="3817937"/>
          </a:xfrm>
        </p:spPr>
        <p:txBody>
          <a:bodyPr lIns="0" tIns="0" rIns="0" bIns="0">
            <a:noAutofit/>
          </a:bodyPr>
          <a:lstStyle>
            <a:lvl1pPr>
              <a:defRPr/>
            </a:lvl1pPr>
            <a:lvl2pPr>
              <a:defRPr/>
            </a:lvl2pPr>
            <a:lvl3pPr>
              <a:defRPr/>
            </a:lvl3pPr>
          </a:lstStyle>
          <a:p>
            <a:pPr lvl="0"/>
            <a:r>
              <a:rPr lang="de-DE" dirty="0"/>
              <a:t>Hier steht Fließtext.</a:t>
            </a:r>
          </a:p>
        </p:txBody>
      </p:sp>
      <p:sp>
        <p:nvSpPr>
          <p:cNvPr id="2" name="Fußzeilenplatzhalter 1">
            <a:extLst>
              <a:ext uri="{FF2B5EF4-FFF2-40B4-BE49-F238E27FC236}">
                <a16:creationId xmlns:a16="http://schemas.microsoft.com/office/drawing/2014/main" id="{44E68C4B-EEBE-4B18-B522-979AF578CC54}"/>
              </a:ext>
            </a:extLst>
          </p:cNvPr>
          <p:cNvSpPr>
            <a:spLocks noGrp="1"/>
          </p:cNvSpPr>
          <p:nvPr>
            <p:ph type="ftr" sz="quarter" idx="22"/>
          </p:nvPr>
        </p:nvSpPr>
        <p:spPr/>
        <p:txBody>
          <a:bodyPr/>
          <a:lstStyle/>
          <a:p>
            <a:r>
              <a:rPr lang="en-US" dirty="0"/>
              <a:t>© 2019, DIN e.</a:t>
            </a:r>
            <a:r>
              <a:rPr lang="en-US" spc="-150" dirty="0"/>
              <a:t> </a:t>
            </a:r>
            <a:r>
              <a:rPr lang="en-US" dirty="0"/>
              <a:t>V.</a:t>
            </a:r>
          </a:p>
        </p:txBody>
      </p:sp>
      <p:sp>
        <p:nvSpPr>
          <p:cNvPr id="3" name="Foliennummernplatzhalter 2">
            <a:extLst>
              <a:ext uri="{FF2B5EF4-FFF2-40B4-BE49-F238E27FC236}">
                <a16:creationId xmlns:a16="http://schemas.microsoft.com/office/drawing/2014/main" id="{85095845-384E-4EFF-A6C4-7BD307E289C2}"/>
              </a:ext>
            </a:extLst>
          </p:cNvPr>
          <p:cNvSpPr>
            <a:spLocks noGrp="1"/>
          </p:cNvSpPr>
          <p:nvPr>
            <p:ph type="sldNum" sz="quarter" idx="23"/>
          </p:nvPr>
        </p:nvSpPr>
        <p:spPr/>
        <p:txBody>
          <a:bodyPr/>
          <a:lstStyle/>
          <a:p>
            <a:fld id="{8B252499-9B54-4877-82BC-0DBF69578AC1}" type="slidenum">
              <a:rPr lang="en-US" smtClean="0"/>
              <a:pPr/>
              <a:t>‹Nr.›</a:t>
            </a:fld>
            <a:endParaRPr lang="en-US" dirty="0"/>
          </a:p>
        </p:txBody>
      </p:sp>
      <p:sp>
        <p:nvSpPr>
          <p:cNvPr id="8" name="Textplatzhalter 4">
            <a:extLst>
              <a:ext uri="{FF2B5EF4-FFF2-40B4-BE49-F238E27FC236}">
                <a16:creationId xmlns:a16="http://schemas.microsoft.com/office/drawing/2014/main" id="{48CD247B-6347-4CAE-95FD-FD5F80A8F32B}"/>
              </a:ext>
            </a:extLst>
          </p:cNvPr>
          <p:cNvSpPr>
            <a:spLocks noGrp="1"/>
          </p:cNvSpPr>
          <p:nvPr>
            <p:ph type="body" sz="quarter" idx="17" hasCustomPrompt="1"/>
          </p:nvPr>
        </p:nvSpPr>
        <p:spPr>
          <a:xfrm>
            <a:off x="658812" y="720000"/>
            <a:ext cx="9864726" cy="276999"/>
          </a:xfrm>
        </p:spPr>
        <p:txBody>
          <a:bodyPr>
            <a:noAutofit/>
          </a:bodyPr>
          <a:lstStyle>
            <a:lvl1pPr>
              <a:defRPr sz="1800"/>
            </a:lvl1pPr>
          </a:lstStyle>
          <a:p>
            <a:pPr lvl="0"/>
            <a:r>
              <a:rPr lang="de-DE" dirty="0"/>
              <a:t>Dachzeile: Tagesordnungspunkt oder thematische Einordnung (einzeilig)</a:t>
            </a:r>
          </a:p>
        </p:txBody>
      </p:sp>
    </p:spTree>
    <p:extLst>
      <p:ext uri="{BB962C8B-B14F-4D97-AF65-F5344CB8AC3E}">
        <p14:creationId xmlns:p14="http://schemas.microsoft.com/office/powerpoint/2010/main" val="2551946866"/>
      </p:ext>
    </p:extLst>
  </p:cSld>
  <p:clrMapOvr>
    <a:masterClrMapping/>
  </p:clrMapOvr>
  <p:extLst>
    <p:ext uri="{DCECCB84-F9BA-43D5-87BE-67443E8EF086}">
      <p15:sldGuideLst xmlns:p15="http://schemas.microsoft.com/office/powerpoint/2012/main">
        <p15:guide id="1" pos="6626" userDrawn="1">
          <p15:clr>
            <a:srgbClr val="FBAE40"/>
          </p15:clr>
        </p15:guide>
        <p15:guide id="2" orient="horz" pos="1502" userDrawn="1">
          <p15:clr>
            <a:srgbClr val="FBAE40"/>
          </p15:clr>
        </p15:guide>
        <p15:guide id="3" orient="horz" pos="3906" userDrawn="1">
          <p15:clr>
            <a:srgbClr val="FBAE40"/>
          </p15:clr>
        </p15:guide>
        <p15:guide id="4" pos="415" userDrawn="1">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DIN_ein-Bild">
    <p:spTree>
      <p:nvGrpSpPr>
        <p:cNvPr id="1" name=""/>
        <p:cNvGrpSpPr/>
        <p:nvPr/>
      </p:nvGrpSpPr>
      <p:grpSpPr>
        <a:xfrm>
          <a:off x="0" y="0"/>
          <a:ext cx="0" cy="0"/>
          <a:chOff x="0" y="0"/>
          <a:chExt cx="0" cy="0"/>
        </a:xfrm>
      </p:grpSpPr>
      <p:sp>
        <p:nvSpPr>
          <p:cNvPr id="4" name="Titel 3">
            <a:extLst>
              <a:ext uri="{FF2B5EF4-FFF2-40B4-BE49-F238E27FC236}">
                <a16:creationId xmlns:a16="http://schemas.microsoft.com/office/drawing/2014/main" id="{CD680F1C-4719-429A-B80F-27EC8FF5CD0D}"/>
              </a:ext>
            </a:extLst>
          </p:cNvPr>
          <p:cNvSpPr>
            <a:spLocks noGrp="1"/>
          </p:cNvSpPr>
          <p:nvPr>
            <p:ph type="title" hasCustomPrompt="1"/>
          </p:nvPr>
        </p:nvSpPr>
        <p:spPr>
          <a:xfrm>
            <a:off x="658813" y="1044000"/>
            <a:ext cx="9856787" cy="471600"/>
          </a:xfrm>
        </p:spPr>
        <p:txBody>
          <a:bodyPr>
            <a:noAutofit/>
          </a:bodyPr>
          <a:lstStyle>
            <a:lvl1pPr>
              <a:defRPr/>
            </a:lvl1pPr>
          </a:lstStyle>
          <a:p>
            <a:r>
              <a:rPr lang="de-DE"/>
              <a:t>Hier steht der einzeilige Folientitel</a:t>
            </a:r>
            <a:endParaRPr lang="en-US" dirty="0"/>
          </a:p>
        </p:txBody>
      </p:sp>
      <p:sp>
        <p:nvSpPr>
          <p:cNvPr id="15" name="Bildplatzhalter 5">
            <a:extLst>
              <a:ext uri="{FF2B5EF4-FFF2-40B4-BE49-F238E27FC236}">
                <a16:creationId xmlns:a16="http://schemas.microsoft.com/office/drawing/2014/main" id="{2C95BDB2-D2F9-45E2-A147-09C6B1790256}"/>
              </a:ext>
            </a:extLst>
          </p:cNvPr>
          <p:cNvSpPr>
            <a:spLocks noGrp="1"/>
          </p:cNvSpPr>
          <p:nvPr>
            <p:ph type="pic" sz="quarter" idx="19"/>
          </p:nvPr>
        </p:nvSpPr>
        <p:spPr>
          <a:xfrm>
            <a:off x="658812" y="1985175"/>
            <a:ext cx="10866438" cy="3871615"/>
          </a:xfrm>
          <a:prstGeom prst="rect">
            <a:avLst/>
          </a:prstGeom>
          <a:solidFill>
            <a:schemeClr val="tx2">
              <a:lumMod val="20000"/>
              <a:lumOff val="80000"/>
            </a:schemeClr>
          </a:solidFill>
        </p:spPr>
        <p:txBody>
          <a:bodyPr/>
          <a:lstStyle>
            <a:lvl1pPr marL="0" indent="0">
              <a:buFont typeface="Arial" panose="020B0604020202020204" pitchFamily="34" charset="0"/>
              <a:buNone/>
              <a:defRPr sz="800"/>
            </a:lvl1pPr>
            <a:lvl2pPr marL="457200" indent="0">
              <a:buNone/>
              <a:defRPr/>
            </a:lvl2pPr>
          </a:lstStyle>
          <a:p>
            <a:pPr lvl="0"/>
            <a:r>
              <a:rPr lang="de-DE"/>
              <a:t>Bild durch Klicken auf Symbol hinzufügen</a:t>
            </a:r>
            <a:endParaRPr lang="de-DE" dirty="0"/>
          </a:p>
        </p:txBody>
      </p:sp>
      <p:sp>
        <p:nvSpPr>
          <p:cNvPr id="21" name="Textplatzhalter 2">
            <a:extLst>
              <a:ext uri="{FF2B5EF4-FFF2-40B4-BE49-F238E27FC236}">
                <a16:creationId xmlns:a16="http://schemas.microsoft.com/office/drawing/2014/main" id="{2D47F5F8-AED6-4F5F-9134-3AE7F3A770B3}"/>
              </a:ext>
            </a:extLst>
          </p:cNvPr>
          <p:cNvSpPr>
            <a:spLocks noGrp="1"/>
          </p:cNvSpPr>
          <p:nvPr>
            <p:ph type="body" sz="quarter" idx="21" hasCustomPrompt="1"/>
          </p:nvPr>
        </p:nvSpPr>
        <p:spPr>
          <a:xfrm>
            <a:off x="658813" y="5951475"/>
            <a:ext cx="9856787" cy="249300"/>
          </a:xfrm>
        </p:spPr>
        <p:txBody>
          <a:bodyPr lIns="0" tIns="0" rIns="0" bIns="0">
            <a:noAutofit/>
          </a:bodyPr>
          <a:lstStyle>
            <a:lvl1pPr>
              <a:defRPr/>
            </a:lvl1pPr>
            <a:lvl2pPr>
              <a:defRPr/>
            </a:lvl2pPr>
            <a:lvl3pPr marL="276225" indent="0">
              <a:buNone/>
              <a:defRPr/>
            </a:lvl3pPr>
          </a:lstStyle>
          <a:p>
            <a:pPr lvl="0"/>
            <a:r>
              <a:rPr lang="de-DE" dirty="0"/>
              <a:t>Hier steht eine Bildunterschrift (max. einzeilig)</a:t>
            </a:r>
          </a:p>
        </p:txBody>
      </p:sp>
      <p:sp>
        <p:nvSpPr>
          <p:cNvPr id="2" name="Fußzeilenplatzhalter 1">
            <a:extLst>
              <a:ext uri="{FF2B5EF4-FFF2-40B4-BE49-F238E27FC236}">
                <a16:creationId xmlns:a16="http://schemas.microsoft.com/office/drawing/2014/main" id="{44E68C4B-EEBE-4B18-B522-979AF578CC54}"/>
              </a:ext>
            </a:extLst>
          </p:cNvPr>
          <p:cNvSpPr>
            <a:spLocks noGrp="1"/>
          </p:cNvSpPr>
          <p:nvPr>
            <p:ph type="ftr" sz="quarter" idx="22"/>
          </p:nvPr>
        </p:nvSpPr>
        <p:spPr/>
        <p:txBody>
          <a:bodyPr/>
          <a:lstStyle/>
          <a:p>
            <a:r>
              <a:rPr lang="en-US" dirty="0"/>
              <a:t>© 2019, DIN e.</a:t>
            </a:r>
            <a:r>
              <a:rPr lang="en-US" spc="-150" dirty="0"/>
              <a:t> </a:t>
            </a:r>
            <a:r>
              <a:rPr lang="en-US" dirty="0"/>
              <a:t>V.</a:t>
            </a:r>
          </a:p>
        </p:txBody>
      </p:sp>
      <p:sp>
        <p:nvSpPr>
          <p:cNvPr id="3" name="Foliennummernplatzhalter 2">
            <a:extLst>
              <a:ext uri="{FF2B5EF4-FFF2-40B4-BE49-F238E27FC236}">
                <a16:creationId xmlns:a16="http://schemas.microsoft.com/office/drawing/2014/main" id="{85095845-384E-4EFF-A6C4-7BD307E289C2}"/>
              </a:ext>
            </a:extLst>
          </p:cNvPr>
          <p:cNvSpPr>
            <a:spLocks noGrp="1"/>
          </p:cNvSpPr>
          <p:nvPr>
            <p:ph type="sldNum" sz="quarter" idx="23"/>
          </p:nvPr>
        </p:nvSpPr>
        <p:spPr/>
        <p:txBody>
          <a:bodyPr/>
          <a:lstStyle/>
          <a:p>
            <a:fld id="{8B252499-9B54-4877-82BC-0DBF69578AC1}" type="slidenum">
              <a:rPr lang="en-US" smtClean="0"/>
              <a:pPr/>
              <a:t>‹Nr.›</a:t>
            </a:fld>
            <a:endParaRPr lang="en-US" dirty="0"/>
          </a:p>
        </p:txBody>
      </p:sp>
      <p:sp>
        <p:nvSpPr>
          <p:cNvPr id="8" name="Textplatzhalter 4">
            <a:extLst>
              <a:ext uri="{FF2B5EF4-FFF2-40B4-BE49-F238E27FC236}">
                <a16:creationId xmlns:a16="http://schemas.microsoft.com/office/drawing/2014/main" id="{5896EFB1-530A-49A2-81C0-927097D65EC6}"/>
              </a:ext>
            </a:extLst>
          </p:cNvPr>
          <p:cNvSpPr>
            <a:spLocks noGrp="1"/>
          </p:cNvSpPr>
          <p:nvPr>
            <p:ph type="body" sz="quarter" idx="17" hasCustomPrompt="1"/>
          </p:nvPr>
        </p:nvSpPr>
        <p:spPr>
          <a:xfrm>
            <a:off x="658812" y="720000"/>
            <a:ext cx="9864726" cy="276999"/>
          </a:xfrm>
        </p:spPr>
        <p:txBody>
          <a:bodyPr>
            <a:noAutofit/>
          </a:bodyPr>
          <a:lstStyle>
            <a:lvl1pPr>
              <a:defRPr sz="1800"/>
            </a:lvl1pPr>
          </a:lstStyle>
          <a:p>
            <a:pPr lvl="0"/>
            <a:r>
              <a:rPr lang="de-DE" dirty="0"/>
              <a:t>Dachzeile: Tagesordnungspunkt oder thematische Einordnung (einzeilig)</a:t>
            </a:r>
          </a:p>
        </p:txBody>
      </p:sp>
    </p:spTree>
    <p:extLst>
      <p:ext uri="{BB962C8B-B14F-4D97-AF65-F5344CB8AC3E}">
        <p14:creationId xmlns:p14="http://schemas.microsoft.com/office/powerpoint/2010/main" val="3973132693"/>
      </p:ext>
    </p:extLst>
  </p:cSld>
  <p:clrMapOvr>
    <a:masterClrMapping/>
  </p:clrMapOvr>
  <p:extLst>
    <p:ext uri="{DCECCB84-F9BA-43D5-87BE-67443E8EF086}">
      <p15:sldGuideLst xmlns:p15="http://schemas.microsoft.com/office/powerpoint/2012/main">
        <p15:guide id="1" pos="6626">
          <p15:clr>
            <a:srgbClr val="FBAE40"/>
          </p15:clr>
        </p15:guide>
        <p15:guide id="2" orient="horz" pos="1502">
          <p15:clr>
            <a:srgbClr val="FBAE40"/>
          </p15:clr>
        </p15:guide>
        <p15:guide id="3" orient="horz" pos="3906">
          <p15:clr>
            <a:srgbClr val="FBAE40"/>
          </p15:clr>
        </p15:guide>
        <p15:guide id="4" pos="415">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DIN_zwei-Bilder">
    <p:spTree>
      <p:nvGrpSpPr>
        <p:cNvPr id="1" name=""/>
        <p:cNvGrpSpPr/>
        <p:nvPr/>
      </p:nvGrpSpPr>
      <p:grpSpPr>
        <a:xfrm>
          <a:off x="0" y="0"/>
          <a:ext cx="0" cy="0"/>
          <a:chOff x="0" y="0"/>
          <a:chExt cx="0" cy="0"/>
        </a:xfrm>
      </p:grpSpPr>
      <p:sp>
        <p:nvSpPr>
          <p:cNvPr id="4" name="Titel 3">
            <a:extLst>
              <a:ext uri="{FF2B5EF4-FFF2-40B4-BE49-F238E27FC236}">
                <a16:creationId xmlns:a16="http://schemas.microsoft.com/office/drawing/2014/main" id="{CD680F1C-4719-429A-B80F-27EC8FF5CD0D}"/>
              </a:ext>
            </a:extLst>
          </p:cNvPr>
          <p:cNvSpPr>
            <a:spLocks noGrp="1"/>
          </p:cNvSpPr>
          <p:nvPr>
            <p:ph type="title" hasCustomPrompt="1"/>
          </p:nvPr>
        </p:nvSpPr>
        <p:spPr>
          <a:xfrm>
            <a:off x="658813" y="1044000"/>
            <a:ext cx="9856787" cy="471600"/>
          </a:xfrm>
        </p:spPr>
        <p:txBody>
          <a:bodyPr>
            <a:noAutofit/>
          </a:bodyPr>
          <a:lstStyle>
            <a:lvl1pPr>
              <a:defRPr/>
            </a:lvl1pPr>
          </a:lstStyle>
          <a:p>
            <a:r>
              <a:rPr lang="de-DE"/>
              <a:t>Hier steht der einzeilige Folientitel</a:t>
            </a:r>
            <a:endParaRPr lang="en-US" dirty="0"/>
          </a:p>
        </p:txBody>
      </p:sp>
      <p:sp>
        <p:nvSpPr>
          <p:cNvPr id="7" name="Bildplatzhalter 5">
            <a:extLst>
              <a:ext uri="{FF2B5EF4-FFF2-40B4-BE49-F238E27FC236}">
                <a16:creationId xmlns:a16="http://schemas.microsoft.com/office/drawing/2014/main" id="{FDF7D65F-B748-4B9E-8C93-89C642A5724B}"/>
              </a:ext>
            </a:extLst>
          </p:cNvPr>
          <p:cNvSpPr>
            <a:spLocks noGrp="1"/>
          </p:cNvSpPr>
          <p:nvPr>
            <p:ph type="pic" sz="quarter" idx="17"/>
          </p:nvPr>
        </p:nvSpPr>
        <p:spPr>
          <a:xfrm>
            <a:off x="6455275" y="2385857"/>
            <a:ext cx="5071564" cy="2839285"/>
          </a:xfrm>
          <a:prstGeom prst="rect">
            <a:avLst/>
          </a:prstGeom>
          <a:solidFill>
            <a:schemeClr val="tx2">
              <a:lumMod val="20000"/>
              <a:lumOff val="80000"/>
            </a:schemeClr>
          </a:solidFill>
        </p:spPr>
        <p:txBody>
          <a:bodyPr/>
          <a:lstStyle>
            <a:lvl1pPr marL="0" indent="0">
              <a:buFont typeface="Arial" panose="020B0604020202020204" pitchFamily="34" charset="0"/>
              <a:buNone/>
              <a:defRPr sz="800"/>
            </a:lvl1pPr>
            <a:lvl2pPr marL="457200" indent="0">
              <a:buNone/>
              <a:defRPr/>
            </a:lvl2pPr>
          </a:lstStyle>
          <a:p>
            <a:pPr lvl="0"/>
            <a:r>
              <a:rPr lang="de-DE"/>
              <a:t>Bild durch Klicken auf Symbol hinzufügen</a:t>
            </a:r>
            <a:endParaRPr lang="de-DE" dirty="0"/>
          </a:p>
        </p:txBody>
      </p:sp>
      <p:sp>
        <p:nvSpPr>
          <p:cNvPr id="15" name="Bildplatzhalter 5">
            <a:extLst>
              <a:ext uri="{FF2B5EF4-FFF2-40B4-BE49-F238E27FC236}">
                <a16:creationId xmlns:a16="http://schemas.microsoft.com/office/drawing/2014/main" id="{2C95BDB2-D2F9-45E2-A147-09C6B1790256}"/>
              </a:ext>
            </a:extLst>
          </p:cNvPr>
          <p:cNvSpPr>
            <a:spLocks noGrp="1"/>
          </p:cNvSpPr>
          <p:nvPr>
            <p:ph type="pic" sz="quarter" idx="19"/>
          </p:nvPr>
        </p:nvSpPr>
        <p:spPr>
          <a:xfrm>
            <a:off x="662720" y="2385857"/>
            <a:ext cx="5138873" cy="2839285"/>
          </a:xfrm>
          <a:prstGeom prst="rect">
            <a:avLst/>
          </a:prstGeom>
          <a:solidFill>
            <a:schemeClr val="tx2">
              <a:lumMod val="20000"/>
              <a:lumOff val="80000"/>
            </a:schemeClr>
          </a:solidFill>
        </p:spPr>
        <p:txBody>
          <a:bodyPr/>
          <a:lstStyle>
            <a:lvl1pPr marL="0" indent="0">
              <a:buFont typeface="Arial" panose="020B0604020202020204" pitchFamily="34" charset="0"/>
              <a:buNone/>
              <a:defRPr sz="800"/>
            </a:lvl1pPr>
            <a:lvl2pPr marL="457200" indent="0">
              <a:buNone/>
              <a:defRPr/>
            </a:lvl2pPr>
          </a:lstStyle>
          <a:p>
            <a:pPr lvl="0"/>
            <a:r>
              <a:rPr lang="de-DE"/>
              <a:t>Bild durch Klicken auf Symbol hinzufügen</a:t>
            </a:r>
            <a:endParaRPr lang="de-DE" dirty="0"/>
          </a:p>
        </p:txBody>
      </p:sp>
      <p:sp>
        <p:nvSpPr>
          <p:cNvPr id="19" name="Textplatzhalter 2">
            <a:extLst>
              <a:ext uri="{FF2B5EF4-FFF2-40B4-BE49-F238E27FC236}">
                <a16:creationId xmlns:a16="http://schemas.microsoft.com/office/drawing/2014/main" id="{376A67A2-AFEB-4F3F-9B19-8CD2AD6EE538}"/>
              </a:ext>
            </a:extLst>
          </p:cNvPr>
          <p:cNvSpPr>
            <a:spLocks noGrp="1"/>
          </p:cNvSpPr>
          <p:nvPr>
            <p:ph type="body" sz="quarter" idx="13" hasCustomPrompt="1"/>
          </p:nvPr>
        </p:nvSpPr>
        <p:spPr>
          <a:xfrm>
            <a:off x="662721" y="5365102"/>
            <a:ext cx="5142763" cy="835673"/>
          </a:xfrm>
        </p:spPr>
        <p:txBody>
          <a:bodyPr lIns="0" tIns="0" rIns="0" bIns="0">
            <a:noAutofit/>
          </a:bodyPr>
          <a:lstStyle>
            <a:lvl1pPr>
              <a:defRPr/>
            </a:lvl1pPr>
          </a:lstStyle>
          <a:p>
            <a:pPr lvl="0"/>
            <a:r>
              <a:rPr lang="de-DE" dirty="0"/>
              <a:t>Hier steht eine Bildunterschrift (max. dreizeilig)</a:t>
            </a:r>
          </a:p>
          <a:p>
            <a:pPr lvl="0"/>
            <a:endParaRPr lang="de-DE" dirty="0"/>
          </a:p>
        </p:txBody>
      </p:sp>
      <p:sp>
        <p:nvSpPr>
          <p:cNvPr id="21" name="Textplatzhalter 2">
            <a:extLst>
              <a:ext uri="{FF2B5EF4-FFF2-40B4-BE49-F238E27FC236}">
                <a16:creationId xmlns:a16="http://schemas.microsoft.com/office/drawing/2014/main" id="{2D47F5F8-AED6-4F5F-9134-3AE7F3A770B3}"/>
              </a:ext>
            </a:extLst>
          </p:cNvPr>
          <p:cNvSpPr>
            <a:spLocks noGrp="1"/>
          </p:cNvSpPr>
          <p:nvPr>
            <p:ph type="body" sz="quarter" idx="21" hasCustomPrompt="1"/>
          </p:nvPr>
        </p:nvSpPr>
        <p:spPr>
          <a:xfrm>
            <a:off x="6455274" y="5365102"/>
            <a:ext cx="5071564" cy="835673"/>
          </a:xfrm>
        </p:spPr>
        <p:txBody>
          <a:bodyPr lIns="0" tIns="0" rIns="0" bIns="0">
            <a:noAutofit/>
          </a:bodyPr>
          <a:lstStyle>
            <a:lvl1pPr>
              <a:defRPr/>
            </a:lvl1pPr>
          </a:lstStyle>
          <a:p>
            <a:pPr lvl="0"/>
            <a:r>
              <a:rPr lang="de-DE" dirty="0"/>
              <a:t>Hier steht eine Bildunterschrift (max. dreizeilig)</a:t>
            </a:r>
          </a:p>
        </p:txBody>
      </p:sp>
      <p:sp>
        <p:nvSpPr>
          <p:cNvPr id="2" name="Fußzeilenplatzhalter 1">
            <a:extLst>
              <a:ext uri="{FF2B5EF4-FFF2-40B4-BE49-F238E27FC236}">
                <a16:creationId xmlns:a16="http://schemas.microsoft.com/office/drawing/2014/main" id="{44E68C4B-EEBE-4B18-B522-979AF578CC54}"/>
              </a:ext>
            </a:extLst>
          </p:cNvPr>
          <p:cNvSpPr>
            <a:spLocks noGrp="1"/>
          </p:cNvSpPr>
          <p:nvPr>
            <p:ph type="ftr" sz="quarter" idx="22"/>
          </p:nvPr>
        </p:nvSpPr>
        <p:spPr/>
        <p:txBody>
          <a:bodyPr/>
          <a:lstStyle/>
          <a:p>
            <a:r>
              <a:rPr lang="en-US" dirty="0"/>
              <a:t>© 2019, DIN e.</a:t>
            </a:r>
            <a:r>
              <a:rPr lang="en-US" spc="-150" dirty="0"/>
              <a:t> </a:t>
            </a:r>
            <a:r>
              <a:rPr lang="en-US" dirty="0"/>
              <a:t>V.</a:t>
            </a:r>
          </a:p>
        </p:txBody>
      </p:sp>
      <p:sp>
        <p:nvSpPr>
          <p:cNvPr id="3" name="Foliennummernplatzhalter 2">
            <a:extLst>
              <a:ext uri="{FF2B5EF4-FFF2-40B4-BE49-F238E27FC236}">
                <a16:creationId xmlns:a16="http://schemas.microsoft.com/office/drawing/2014/main" id="{85095845-384E-4EFF-A6C4-7BD307E289C2}"/>
              </a:ext>
            </a:extLst>
          </p:cNvPr>
          <p:cNvSpPr>
            <a:spLocks noGrp="1"/>
          </p:cNvSpPr>
          <p:nvPr>
            <p:ph type="sldNum" sz="quarter" idx="23"/>
          </p:nvPr>
        </p:nvSpPr>
        <p:spPr/>
        <p:txBody>
          <a:bodyPr/>
          <a:lstStyle/>
          <a:p>
            <a:fld id="{8B252499-9B54-4877-82BC-0DBF69578AC1}" type="slidenum">
              <a:rPr lang="en-US" smtClean="0"/>
              <a:pPr/>
              <a:t>‹Nr.›</a:t>
            </a:fld>
            <a:endParaRPr lang="en-US" dirty="0"/>
          </a:p>
        </p:txBody>
      </p:sp>
      <p:sp>
        <p:nvSpPr>
          <p:cNvPr id="10" name="Textplatzhalter 4">
            <a:extLst>
              <a:ext uri="{FF2B5EF4-FFF2-40B4-BE49-F238E27FC236}">
                <a16:creationId xmlns:a16="http://schemas.microsoft.com/office/drawing/2014/main" id="{9D206EA2-5148-4239-95C2-6D3768DA2587}"/>
              </a:ext>
            </a:extLst>
          </p:cNvPr>
          <p:cNvSpPr>
            <a:spLocks noGrp="1"/>
          </p:cNvSpPr>
          <p:nvPr>
            <p:ph type="body" sz="quarter" idx="24" hasCustomPrompt="1"/>
          </p:nvPr>
        </p:nvSpPr>
        <p:spPr>
          <a:xfrm>
            <a:off x="658812" y="720000"/>
            <a:ext cx="9864726" cy="276999"/>
          </a:xfrm>
        </p:spPr>
        <p:txBody>
          <a:bodyPr>
            <a:noAutofit/>
          </a:bodyPr>
          <a:lstStyle>
            <a:lvl1pPr>
              <a:defRPr sz="1800"/>
            </a:lvl1pPr>
          </a:lstStyle>
          <a:p>
            <a:pPr lvl="0"/>
            <a:r>
              <a:rPr lang="de-DE" dirty="0"/>
              <a:t>Dachzeile: Tagesordnungspunkt oder thematische Einordnung (einzeilig)</a:t>
            </a:r>
          </a:p>
        </p:txBody>
      </p:sp>
    </p:spTree>
    <p:extLst>
      <p:ext uri="{BB962C8B-B14F-4D97-AF65-F5344CB8AC3E}">
        <p14:creationId xmlns:p14="http://schemas.microsoft.com/office/powerpoint/2010/main" val="2991337526"/>
      </p:ext>
    </p:extLst>
  </p:cSld>
  <p:clrMapOvr>
    <a:masterClrMapping/>
  </p:clrMapOvr>
  <p:extLst>
    <p:ext uri="{DCECCB84-F9BA-43D5-87BE-67443E8EF086}">
      <p15:sldGuideLst xmlns:p15="http://schemas.microsoft.com/office/powerpoint/2012/main">
        <p15:guide id="1" pos="7262" userDrawn="1">
          <p15:clr>
            <a:srgbClr val="FBAE40"/>
          </p15:clr>
        </p15:guide>
        <p15:guide id="2" orient="horz" pos="1502" userDrawn="1">
          <p15:clr>
            <a:srgbClr val="FBAE40"/>
          </p15:clr>
        </p15:guide>
        <p15:guide id="3" orient="horz" pos="3906" userDrawn="1">
          <p15:clr>
            <a:srgbClr val="FBAE40"/>
          </p15:clr>
        </p15:guide>
        <p15:guide id="4" pos="411" userDrawn="1">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DIN_drei-Bilder">
    <p:spTree>
      <p:nvGrpSpPr>
        <p:cNvPr id="1" name=""/>
        <p:cNvGrpSpPr/>
        <p:nvPr/>
      </p:nvGrpSpPr>
      <p:grpSpPr>
        <a:xfrm>
          <a:off x="0" y="0"/>
          <a:ext cx="0" cy="0"/>
          <a:chOff x="0" y="0"/>
          <a:chExt cx="0" cy="0"/>
        </a:xfrm>
      </p:grpSpPr>
      <p:sp>
        <p:nvSpPr>
          <p:cNvPr id="4" name="Titel 3">
            <a:extLst>
              <a:ext uri="{FF2B5EF4-FFF2-40B4-BE49-F238E27FC236}">
                <a16:creationId xmlns:a16="http://schemas.microsoft.com/office/drawing/2014/main" id="{CD680F1C-4719-429A-B80F-27EC8FF5CD0D}"/>
              </a:ext>
            </a:extLst>
          </p:cNvPr>
          <p:cNvSpPr>
            <a:spLocks noGrp="1"/>
          </p:cNvSpPr>
          <p:nvPr>
            <p:ph type="title" hasCustomPrompt="1"/>
          </p:nvPr>
        </p:nvSpPr>
        <p:spPr/>
        <p:txBody>
          <a:bodyPr/>
          <a:lstStyle>
            <a:lvl1pPr>
              <a:defRPr/>
            </a:lvl1pPr>
          </a:lstStyle>
          <a:p>
            <a:r>
              <a:rPr lang="de-DE"/>
              <a:t>Hier steht der einzeilige Folientitel</a:t>
            </a:r>
            <a:endParaRPr lang="en-US" dirty="0"/>
          </a:p>
        </p:txBody>
      </p:sp>
      <p:sp>
        <p:nvSpPr>
          <p:cNvPr id="7" name="Bildplatzhalter 5">
            <a:extLst>
              <a:ext uri="{FF2B5EF4-FFF2-40B4-BE49-F238E27FC236}">
                <a16:creationId xmlns:a16="http://schemas.microsoft.com/office/drawing/2014/main" id="{FDF7D65F-B748-4B9E-8C93-89C642A5724B}"/>
              </a:ext>
            </a:extLst>
          </p:cNvPr>
          <p:cNvSpPr>
            <a:spLocks noGrp="1"/>
          </p:cNvSpPr>
          <p:nvPr>
            <p:ph type="pic" sz="quarter" idx="17"/>
          </p:nvPr>
        </p:nvSpPr>
        <p:spPr>
          <a:xfrm>
            <a:off x="8352153" y="2385859"/>
            <a:ext cx="3181035" cy="2843142"/>
          </a:xfrm>
          <a:prstGeom prst="rect">
            <a:avLst/>
          </a:prstGeom>
          <a:solidFill>
            <a:schemeClr val="tx2">
              <a:lumMod val="20000"/>
              <a:lumOff val="80000"/>
            </a:schemeClr>
          </a:solidFill>
        </p:spPr>
        <p:txBody>
          <a:bodyPr/>
          <a:lstStyle>
            <a:lvl1pPr marL="0" indent="0">
              <a:buFont typeface="Arial" panose="020B0604020202020204" pitchFamily="34" charset="0"/>
              <a:buNone/>
              <a:defRPr sz="800"/>
            </a:lvl1pPr>
            <a:lvl2pPr marL="457200" indent="0">
              <a:buNone/>
              <a:defRPr/>
            </a:lvl2pPr>
          </a:lstStyle>
          <a:p>
            <a:pPr lvl="0"/>
            <a:r>
              <a:rPr lang="de-DE"/>
              <a:t>Bild durch Klicken auf Symbol hinzufügen</a:t>
            </a:r>
            <a:endParaRPr lang="de-DE" dirty="0"/>
          </a:p>
        </p:txBody>
      </p:sp>
      <p:sp>
        <p:nvSpPr>
          <p:cNvPr id="12" name="Bildplatzhalter 5">
            <a:extLst>
              <a:ext uri="{FF2B5EF4-FFF2-40B4-BE49-F238E27FC236}">
                <a16:creationId xmlns:a16="http://schemas.microsoft.com/office/drawing/2014/main" id="{001BF1C0-FE0E-4D78-8AF0-116BB66E7FD4}"/>
              </a:ext>
            </a:extLst>
          </p:cNvPr>
          <p:cNvSpPr>
            <a:spLocks noGrp="1"/>
          </p:cNvSpPr>
          <p:nvPr>
            <p:ph type="pic" sz="quarter" idx="18"/>
          </p:nvPr>
        </p:nvSpPr>
        <p:spPr>
          <a:xfrm>
            <a:off x="4497521" y="2385859"/>
            <a:ext cx="3181035" cy="2843142"/>
          </a:xfrm>
          <a:prstGeom prst="rect">
            <a:avLst/>
          </a:prstGeom>
          <a:solidFill>
            <a:schemeClr val="tx2">
              <a:lumMod val="20000"/>
              <a:lumOff val="80000"/>
            </a:schemeClr>
          </a:solidFill>
        </p:spPr>
        <p:txBody>
          <a:bodyPr/>
          <a:lstStyle>
            <a:lvl1pPr marL="0" indent="0">
              <a:buFont typeface="Arial" panose="020B0604020202020204" pitchFamily="34" charset="0"/>
              <a:buNone/>
              <a:defRPr sz="800"/>
            </a:lvl1pPr>
            <a:lvl2pPr marL="457200" indent="0">
              <a:buNone/>
              <a:defRPr/>
            </a:lvl2pPr>
          </a:lstStyle>
          <a:p>
            <a:pPr lvl="0"/>
            <a:r>
              <a:rPr lang="de-DE"/>
              <a:t>Bild durch Klicken auf Symbol hinzufügen</a:t>
            </a:r>
            <a:endParaRPr lang="de-DE" dirty="0"/>
          </a:p>
        </p:txBody>
      </p:sp>
      <p:sp>
        <p:nvSpPr>
          <p:cNvPr id="15" name="Bildplatzhalter 5">
            <a:extLst>
              <a:ext uri="{FF2B5EF4-FFF2-40B4-BE49-F238E27FC236}">
                <a16:creationId xmlns:a16="http://schemas.microsoft.com/office/drawing/2014/main" id="{2C95BDB2-D2F9-45E2-A147-09C6B1790256}"/>
              </a:ext>
            </a:extLst>
          </p:cNvPr>
          <p:cNvSpPr>
            <a:spLocks noGrp="1"/>
          </p:cNvSpPr>
          <p:nvPr>
            <p:ph type="pic" sz="quarter" idx="19"/>
          </p:nvPr>
        </p:nvSpPr>
        <p:spPr>
          <a:xfrm>
            <a:off x="662721" y="2385859"/>
            <a:ext cx="3181035" cy="2843142"/>
          </a:xfrm>
          <a:prstGeom prst="rect">
            <a:avLst/>
          </a:prstGeom>
          <a:solidFill>
            <a:schemeClr val="tx2">
              <a:lumMod val="20000"/>
              <a:lumOff val="80000"/>
            </a:schemeClr>
          </a:solidFill>
        </p:spPr>
        <p:txBody>
          <a:bodyPr/>
          <a:lstStyle>
            <a:lvl1pPr marL="0" indent="0">
              <a:buFont typeface="Arial" panose="020B0604020202020204" pitchFamily="34" charset="0"/>
              <a:buNone/>
              <a:defRPr sz="800"/>
            </a:lvl1pPr>
            <a:lvl2pPr marL="457200" indent="0">
              <a:buNone/>
              <a:defRPr/>
            </a:lvl2pPr>
          </a:lstStyle>
          <a:p>
            <a:pPr lvl="0"/>
            <a:r>
              <a:rPr lang="de-DE"/>
              <a:t>Bild durch Klicken auf Symbol hinzufügen</a:t>
            </a:r>
            <a:endParaRPr lang="de-DE" dirty="0"/>
          </a:p>
        </p:txBody>
      </p:sp>
      <p:sp>
        <p:nvSpPr>
          <p:cNvPr id="19" name="Textplatzhalter 2">
            <a:extLst>
              <a:ext uri="{FF2B5EF4-FFF2-40B4-BE49-F238E27FC236}">
                <a16:creationId xmlns:a16="http://schemas.microsoft.com/office/drawing/2014/main" id="{376A67A2-AFEB-4F3F-9B19-8CD2AD6EE538}"/>
              </a:ext>
            </a:extLst>
          </p:cNvPr>
          <p:cNvSpPr>
            <a:spLocks noGrp="1"/>
          </p:cNvSpPr>
          <p:nvPr>
            <p:ph type="body" sz="quarter" idx="13" hasCustomPrompt="1"/>
          </p:nvPr>
        </p:nvSpPr>
        <p:spPr>
          <a:xfrm>
            <a:off x="662722" y="5360437"/>
            <a:ext cx="3185218" cy="840338"/>
          </a:xfrm>
        </p:spPr>
        <p:txBody>
          <a:bodyPr lIns="0" tIns="0" rIns="0" bIns="0">
            <a:noAutofit/>
          </a:bodyPr>
          <a:lstStyle>
            <a:lvl1pPr>
              <a:defRPr/>
            </a:lvl1pPr>
          </a:lstStyle>
          <a:p>
            <a:pPr lvl="0"/>
            <a:r>
              <a:rPr lang="de-DE" dirty="0"/>
              <a:t>Hier steht eine Bildunterschrift (max. dreizeilig)</a:t>
            </a:r>
          </a:p>
        </p:txBody>
      </p:sp>
      <p:sp>
        <p:nvSpPr>
          <p:cNvPr id="20" name="Textplatzhalter 2">
            <a:extLst>
              <a:ext uri="{FF2B5EF4-FFF2-40B4-BE49-F238E27FC236}">
                <a16:creationId xmlns:a16="http://schemas.microsoft.com/office/drawing/2014/main" id="{975E3609-0F9A-4BE6-A050-A022754A8212}"/>
              </a:ext>
            </a:extLst>
          </p:cNvPr>
          <p:cNvSpPr>
            <a:spLocks noGrp="1"/>
          </p:cNvSpPr>
          <p:nvPr>
            <p:ph type="body" sz="quarter" idx="20" hasCustomPrompt="1"/>
          </p:nvPr>
        </p:nvSpPr>
        <p:spPr>
          <a:xfrm>
            <a:off x="4497521" y="5360437"/>
            <a:ext cx="3185218" cy="840338"/>
          </a:xfrm>
        </p:spPr>
        <p:txBody>
          <a:bodyPr lIns="0" tIns="0" rIns="0" bIns="0">
            <a:noAutofit/>
          </a:bodyPr>
          <a:lstStyle>
            <a:lvl1pPr>
              <a:defRPr/>
            </a:lvl1pPr>
          </a:lstStyle>
          <a:p>
            <a:pPr lvl="0"/>
            <a:r>
              <a:rPr lang="de-DE" dirty="0"/>
              <a:t>Hier steht eine Bildunterschrift (max. dreizeilig)</a:t>
            </a:r>
          </a:p>
        </p:txBody>
      </p:sp>
      <p:sp>
        <p:nvSpPr>
          <p:cNvPr id="21" name="Textplatzhalter 2">
            <a:extLst>
              <a:ext uri="{FF2B5EF4-FFF2-40B4-BE49-F238E27FC236}">
                <a16:creationId xmlns:a16="http://schemas.microsoft.com/office/drawing/2014/main" id="{2D47F5F8-AED6-4F5F-9134-3AE7F3A770B3}"/>
              </a:ext>
            </a:extLst>
          </p:cNvPr>
          <p:cNvSpPr>
            <a:spLocks noGrp="1"/>
          </p:cNvSpPr>
          <p:nvPr>
            <p:ph type="body" sz="quarter" idx="21" hasCustomPrompt="1"/>
          </p:nvPr>
        </p:nvSpPr>
        <p:spPr>
          <a:xfrm>
            <a:off x="8352153" y="5360437"/>
            <a:ext cx="3185218" cy="840338"/>
          </a:xfrm>
        </p:spPr>
        <p:txBody>
          <a:bodyPr lIns="0" tIns="0" rIns="0" bIns="0">
            <a:noAutofit/>
          </a:bodyPr>
          <a:lstStyle>
            <a:lvl1pPr>
              <a:defRPr/>
            </a:lvl1pPr>
          </a:lstStyle>
          <a:p>
            <a:pPr lvl="0"/>
            <a:r>
              <a:rPr lang="de-DE" dirty="0"/>
              <a:t>Hier steht eine Bildunterschrift (max. dreizeilig)</a:t>
            </a:r>
          </a:p>
        </p:txBody>
      </p:sp>
      <p:sp>
        <p:nvSpPr>
          <p:cNvPr id="2" name="Fußzeilenplatzhalter 1">
            <a:extLst>
              <a:ext uri="{FF2B5EF4-FFF2-40B4-BE49-F238E27FC236}">
                <a16:creationId xmlns:a16="http://schemas.microsoft.com/office/drawing/2014/main" id="{44E68C4B-EEBE-4B18-B522-979AF578CC54}"/>
              </a:ext>
            </a:extLst>
          </p:cNvPr>
          <p:cNvSpPr>
            <a:spLocks noGrp="1"/>
          </p:cNvSpPr>
          <p:nvPr>
            <p:ph type="ftr" sz="quarter" idx="22"/>
          </p:nvPr>
        </p:nvSpPr>
        <p:spPr/>
        <p:txBody>
          <a:bodyPr/>
          <a:lstStyle/>
          <a:p>
            <a:r>
              <a:rPr lang="en-US" dirty="0"/>
              <a:t>© 2019, DIN e.</a:t>
            </a:r>
            <a:r>
              <a:rPr lang="en-US" spc="-150" dirty="0"/>
              <a:t> </a:t>
            </a:r>
            <a:r>
              <a:rPr lang="en-US" dirty="0"/>
              <a:t>V.</a:t>
            </a:r>
          </a:p>
        </p:txBody>
      </p:sp>
      <p:sp>
        <p:nvSpPr>
          <p:cNvPr id="3" name="Foliennummernplatzhalter 2">
            <a:extLst>
              <a:ext uri="{FF2B5EF4-FFF2-40B4-BE49-F238E27FC236}">
                <a16:creationId xmlns:a16="http://schemas.microsoft.com/office/drawing/2014/main" id="{85095845-384E-4EFF-A6C4-7BD307E289C2}"/>
              </a:ext>
            </a:extLst>
          </p:cNvPr>
          <p:cNvSpPr>
            <a:spLocks noGrp="1"/>
          </p:cNvSpPr>
          <p:nvPr>
            <p:ph type="sldNum" sz="quarter" idx="23"/>
          </p:nvPr>
        </p:nvSpPr>
        <p:spPr/>
        <p:txBody>
          <a:bodyPr/>
          <a:lstStyle/>
          <a:p>
            <a:fld id="{8B252499-9B54-4877-82BC-0DBF69578AC1}" type="slidenum">
              <a:rPr lang="en-US" smtClean="0"/>
              <a:pPr/>
              <a:t>‹Nr.›</a:t>
            </a:fld>
            <a:endParaRPr lang="en-US" dirty="0"/>
          </a:p>
        </p:txBody>
      </p:sp>
      <p:sp>
        <p:nvSpPr>
          <p:cNvPr id="14" name="Textplatzhalter 4">
            <a:extLst>
              <a:ext uri="{FF2B5EF4-FFF2-40B4-BE49-F238E27FC236}">
                <a16:creationId xmlns:a16="http://schemas.microsoft.com/office/drawing/2014/main" id="{7D5C090C-8C84-441A-A53A-B0225B2A116A}"/>
              </a:ext>
            </a:extLst>
          </p:cNvPr>
          <p:cNvSpPr>
            <a:spLocks noGrp="1"/>
          </p:cNvSpPr>
          <p:nvPr>
            <p:ph type="body" sz="quarter" idx="24" hasCustomPrompt="1"/>
          </p:nvPr>
        </p:nvSpPr>
        <p:spPr>
          <a:xfrm>
            <a:off x="658812" y="720000"/>
            <a:ext cx="9864726" cy="276999"/>
          </a:xfrm>
        </p:spPr>
        <p:txBody>
          <a:bodyPr>
            <a:noAutofit/>
          </a:bodyPr>
          <a:lstStyle>
            <a:lvl1pPr>
              <a:defRPr sz="1800"/>
            </a:lvl1pPr>
          </a:lstStyle>
          <a:p>
            <a:pPr lvl="0"/>
            <a:r>
              <a:rPr lang="de-DE" dirty="0"/>
              <a:t>Dachzeile: Tagesordnungspunkt oder thematische Einordnung (einzeilig)</a:t>
            </a:r>
          </a:p>
        </p:txBody>
      </p:sp>
    </p:spTree>
    <p:extLst>
      <p:ext uri="{BB962C8B-B14F-4D97-AF65-F5344CB8AC3E}">
        <p14:creationId xmlns:p14="http://schemas.microsoft.com/office/powerpoint/2010/main" val="677678007"/>
      </p:ext>
    </p:extLst>
  </p:cSld>
  <p:clrMapOvr>
    <a:masterClrMapping/>
  </p:clrMapOvr>
  <p:extLst>
    <p:ext uri="{DCECCB84-F9BA-43D5-87BE-67443E8EF086}">
      <p15:sldGuideLst xmlns:p15="http://schemas.microsoft.com/office/powerpoint/2012/main">
        <p15:guide id="1" pos="416" userDrawn="1">
          <p15:clr>
            <a:srgbClr val="FBAE40"/>
          </p15:clr>
        </p15:guide>
        <p15:guide id="2" pos="7265" userDrawn="1">
          <p15:clr>
            <a:srgbClr val="FBAE40"/>
          </p15:clr>
        </p15:guide>
        <p15:guide id="3" orient="horz" pos="3906" userDrawn="1">
          <p15:clr>
            <a:srgbClr val="FBAE40"/>
          </p15:clr>
        </p15:guide>
        <p15:guide id="4" orient="horz" pos="1502" userDrawn="1">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userDrawn="1">
  <p:cSld name="DIN_Schlussfolie">
    <p:spTree>
      <p:nvGrpSpPr>
        <p:cNvPr id="1" name=""/>
        <p:cNvGrpSpPr/>
        <p:nvPr/>
      </p:nvGrpSpPr>
      <p:grpSpPr>
        <a:xfrm>
          <a:off x="0" y="0"/>
          <a:ext cx="0" cy="0"/>
          <a:chOff x="0" y="0"/>
          <a:chExt cx="0" cy="0"/>
        </a:xfrm>
      </p:grpSpPr>
      <p:sp>
        <p:nvSpPr>
          <p:cNvPr id="6" name="Rechteck 5">
            <a:extLst>
              <a:ext uri="{FF2B5EF4-FFF2-40B4-BE49-F238E27FC236}">
                <a16:creationId xmlns:a16="http://schemas.microsoft.com/office/drawing/2014/main" id="{54EA57D7-662C-47D2-815E-088826781E6A}"/>
              </a:ext>
            </a:extLst>
          </p:cNvPr>
          <p:cNvSpPr/>
          <p:nvPr userDrawn="1"/>
        </p:nvSpPr>
        <p:spPr>
          <a:xfrm>
            <a:off x="0" y="0"/>
            <a:ext cx="12192000" cy="6858000"/>
          </a:xfrm>
          <a:prstGeom prst="rect">
            <a:avLst/>
          </a:prstGeom>
          <a:solidFill>
            <a:schemeClr val="tx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de-DE" dirty="0"/>
          </a:p>
        </p:txBody>
      </p:sp>
      <p:pic>
        <p:nvPicPr>
          <p:cNvPr id="22" name="Grafik 21">
            <a:extLst>
              <a:ext uri="{FF2B5EF4-FFF2-40B4-BE49-F238E27FC236}">
                <a16:creationId xmlns:a16="http://schemas.microsoft.com/office/drawing/2014/main" id="{3FA76EEC-B03F-46B4-9F48-96B26AEF94C1}"/>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339585" y="0"/>
            <a:ext cx="4852416" cy="6859742"/>
          </a:xfrm>
          <a:prstGeom prst="rect">
            <a:avLst/>
          </a:prstGeom>
        </p:spPr>
      </p:pic>
      <p:grpSp>
        <p:nvGrpSpPr>
          <p:cNvPr id="10" name="Gruppieren 9">
            <a:extLst>
              <a:ext uri="{FF2B5EF4-FFF2-40B4-BE49-F238E27FC236}">
                <a16:creationId xmlns:a16="http://schemas.microsoft.com/office/drawing/2014/main" id="{D4559BAF-0BAD-4842-BB2E-2D6FDE5578E5}"/>
              </a:ext>
            </a:extLst>
          </p:cNvPr>
          <p:cNvGrpSpPr/>
          <p:nvPr userDrawn="1"/>
        </p:nvGrpSpPr>
        <p:grpSpPr>
          <a:xfrm>
            <a:off x="8337555" y="2277172"/>
            <a:ext cx="3055749" cy="655321"/>
            <a:chOff x="7740395" y="2697796"/>
            <a:chExt cx="3055749" cy="655321"/>
          </a:xfrm>
        </p:grpSpPr>
        <p:pic>
          <p:nvPicPr>
            <p:cNvPr id="11" name="Grafik 10">
              <a:extLst>
                <a:ext uri="{FF2B5EF4-FFF2-40B4-BE49-F238E27FC236}">
                  <a16:creationId xmlns:a16="http://schemas.microsoft.com/office/drawing/2014/main" id="{39C8A294-2022-4E9A-A8CB-24269CCB3211}"/>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740395" y="2697796"/>
              <a:ext cx="612649" cy="612649"/>
            </a:xfrm>
            <a:prstGeom prst="rect">
              <a:avLst/>
            </a:prstGeom>
          </p:spPr>
        </p:pic>
        <p:pic>
          <p:nvPicPr>
            <p:cNvPr id="13" name="Grafik 12">
              <a:extLst>
                <a:ext uri="{FF2B5EF4-FFF2-40B4-BE49-F238E27FC236}">
                  <a16:creationId xmlns:a16="http://schemas.microsoft.com/office/drawing/2014/main" id="{8B6F2DAE-9F07-46AF-8E9F-755BC7C75B7F}"/>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8351170" y="2708464"/>
              <a:ext cx="612649" cy="612649"/>
            </a:xfrm>
            <a:prstGeom prst="rect">
              <a:avLst/>
            </a:prstGeom>
          </p:spPr>
        </p:pic>
        <p:pic>
          <p:nvPicPr>
            <p:cNvPr id="14" name="Grafik 13">
              <a:extLst>
                <a:ext uri="{FF2B5EF4-FFF2-40B4-BE49-F238E27FC236}">
                  <a16:creationId xmlns:a16="http://schemas.microsoft.com/office/drawing/2014/main" id="{7DA676A9-1F39-4FDA-AE3B-82A423DE95EA}"/>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8961945" y="2719132"/>
              <a:ext cx="612649" cy="612649"/>
            </a:xfrm>
            <a:prstGeom prst="rect">
              <a:avLst/>
            </a:prstGeom>
          </p:spPr>
        </p:pic>
        <p:pic>
          <p:nvPicPr>
            <p:cNvPr id="16" name="Grafik 15">
              <a:extLst>
                <a:ext uri="{FF2B5EF4-FFF2-40B4-BE49-F238E27FC236}">
                  <a16:creationId xmlns:a16="http://schemas.microsoft.com/office/drawing/2014/main" id="{74514A63-8761-49FF-A1AF-98542F61655E}"/>
                </a:ext>
              </a:extLst>
            </p:cNvPr>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9572720" y="2740468"/>
              <a:ext cx="612649" cy="612649"/>
            </a:xfrm>
            <a:prstGeom prst="rect">
              <a:avLst/>
            </a:prstGeom>
          </p:spPr>
        </p:pic>
        <p:pic>
          <p:nvPicPr>
            <p:cNvPr id="17" name="Grafik 16">
              <a:extLst>
                <a:ext uri="{FF2B5EF4-FFF2-40B4-BE49-F238E27FC236}">
                  <a16:creationId xmlns:a16="http://schemas.microsoft.com/office/drawing/2014/main" id="{E62552DC-B497-46AF-9AF4-13A4327E001F}"/>
                </a:ext>
              </a:extLst>
            </p:cNvPr>
            <p:cNvPicPr>
              <a:picLocks noChangeAspect="1"/>
            </p:cNvPicPr>
            <p:nvPr userDrawn="1"/>
          </p:nvPicPr>
          <p:blipFill>
            <a:blip r:embed="rId7" cstate="print">
              <a:extLst>
                <a:ext uri="{28A0092B-C50C-407E-A947-70E740481C1C}">
                  <a14:useLocalDpi xmlns:a14="http://schemas.microsoft.com/office/drawing/2010/main" val="0"/>
                </a:ext>
              </a:extLst>
            </a:blip>
            <a:stretch>
              <a:fillRect/>
            </a:stretch>
          </p:blipFill>
          <p:spPr>
            <a:xfrm>
              <a:off x="10183495" y="2729800"/>
              <a:ext cx="612649" cy="612649"/>
            </a:xfrm>
            <a:prstGeom prst="rect">
              <a:avLst/>
            </a:prstGeom>
          </p:spPr>
        </p:pic>
      </p:grpSp>
      <p:sp>
        <p:nvSpPr>
          <p:cNvPr id="18" name="Textplatzhalter 4">
            <a:extLst>
              <a:ext uri="{FF2B5EF4-FFF2-40B4-BE49-F238E27FC236}">
                <a16:creationId xmlns:a16="http://schemas.microsoft.com/office/drawing/2014/main" id="{2E3E3301-C940-47EF-8F72-09884951723D}"/>
              </a:ext>
            </a:extLst>
          </p:cNvPr>
          <p:cNvSpPr>
            <a:spLocks noGrp="1"/>
          </p:cNvSpPr>
          <p:nvPr>
            <p:ph type="body" sz="quarter" idx="12" hasCustomPrompt="1"/>
          </p:nvPr>
        </p:nvSpPr>
        <p:spPr>
          <a:xfrm>
            <a:off x="662721" y="4325419"/>
            <a:ext cx="6056947" cy="626838"/>
          </a:xfrm>
          <a:prstGeom prst="rect">
            <a:avLst/>
          </a:prstGeom>
        </p:spPr>
        <p:txBody>
          <a:bodyPr wrap="square" lIns="0" tIns="0" rIns="0" bIns="0">
            <a:spAutoFit/>
          </a:bodyPr>
          <a:lstStyle>
            <a:lvl1pPr>
              <a:defRPr sz="1800" b="0">
                <a:solidFill>
                  <a:schemeClr val="bg1"/>
                </a:solidFill>
              </a:defRPr>
            </a:lvl1pPr>
            <a:lvl2pPr marL="0" indent="0">
              <a:buNone/>
              <a:defRPr>
                <a:solidFill>
                  <a:schemeClr val="bg1"/>
                </a:solidFill>
              </a:defRPr>
            </a:lvl2pPr>
            <a:lvl3pPr marL="0" indent="0">
              <a:buNone/>
              <a:defRPr>
                <a:solidFill>
                  <a:schemeClr val="bg1"/>
                </a:solidFill>
              </a:defRPr>
            </a:lvl3pPr>
            <a:lvl4pPr>
              <a:defRPr>
                <a:solidFill>
                  <a:schemeClr val="bg1"/>
                </a:solidFill>
              </a:defRPr>
            </a:lvl4pPr>
            <a:lvl5pPr>
              <a:defRPr>
                <a:solidFill>
                  <a:schemeClr val="bg1"/>
                </a:solidFill>
              </a:defRPr>
            </a:lvl5pPr>
          </a:lstStyle>
          <a:p>
            <a:r>
              <a:rPr lang="de-DE" dirty="0"/>
              <a:t>vorname.nachname@din.de</a:t>
            </a:r>
          </a:p>
          <a:p>
            <a:r>
              <a:rPr lang="de-DE" dirty="0"/>
              <a:t>+49 (0) 30 2601-xxxx</a:t>
            </a:r>
          </a:p>
        </p:txBody>
      </p:sp>
      <p:sp>
        <p:nvSpPr>
          <p:cNvPr id="19" name="Textplatzhalter 7">
            <a:extLst>
              <a:ext uri="{FF2B5EF4-FFF2-40B4-BE49-F238E27FC236}">
                <a16:creationId xmlns:a16="http://schemas.microsoft.com/office/drawing/2014/main" id="{C0E4EA4F-0E9C-4CDC-A9D0-8F61DE59EB4C}"/>
              </a:ext>
            </a:extLst>
          </p:cNvPr>
          <p:cNvSpPr>
            <a:spLocks noGrp="1"/>
          </p:cNvSpPr>
          <p:nvPr>
            <p:ph type="body" sz="quarter" idx="13" hasCustomPrompt="1"/>
          </p:nvPr>
        </p:nvSpPr>
        <p:spPr>
          <a:xfrm>
            <a:off x="662720" y="3441700"/>
            <a:ext cx="6056947" cy="626838"/>
          </a:xfrm>
          <a:prstGeom prst="rect">
            <a:avLst/>
          </a:prstGeom>
        </p:spPr>
        <p:txBody>
          <a:bodyPr wrap="square" lIns="0" tIns="0" rIns="0" bIns="0">
            <a:spAutoFit/>
          </a:bodyPr>
          <a:lstStyle>
            <a:lvl1pPr>
              <a:lnSpc>
                <a:spcPts val="2160"/>
              </a:lnSpc>
              <a:spcBef>
                <a:spcPts val="600"/>
              </a:spcBef>
              <a:defRPr b="1">
                <a:solidFill>
                  <a:schemeClr val="bg1"/>
                </a:solidFill>
              </a:defRPr>
            </a:lvl1pPr>
            <a:lvl2pPr marL="0" indent="0">
              <a:buNone/>
              <a:defRPr>
                <a:solidFill>
                  <a:schemeClr val="bg1"/>
                </a:solidFill>
              </a:defRPr>
            </a:lvl2pPr>
          </a:lstStyle>
          <a:p>
            <a:r>
              <a:rPr lang="de-DE"/>
              <a:t>Name des/der Vortragenden</a:t>
            </a:r>
          </a:p>
          <a:p>
            <a:r>
              <a:rPr lang="de-DE"/>
              <a:t>Jobtitel</a:t>
            </a:r>
          </a:p>
        </p:txBody>
      </p:sp>
      <p:sp>
        <p:nvSpPr>
          <p:cNvPr id="3" name="Textfeld 2">
            <a:extLst>
              <a:ext uri="{FF2B5EF4-FFF2-40B4-BE49-F238E27FC236}">
                <a16:creationId xmlns:a16="http://schemas.microsoft.com/office/drawing/2014/main" id="{099C8694-60BE-42A5-A685-B5C164EBF815}"/>
              </a:ext>
            </a:extLst>
          </p:cNvPr>
          <p:cNvSpPr txBox="1"/>
          <p:nvPr userDrawn="1"/>
        </p:nvSpPr>
        <p:spPr>
          <a:xfrm>
            <a:off x="8569990" y="700209"/>
            <a:ext cx="2703444" cy="1309269"/>
          </a:xfrm>
          <a:prstGeom prst="rect">
            <a:avLst/>
          </a:prstGeom>
          <a:noFill/>
        </p:spPr>
        <p:txBody>
          <a:bodyPr wrap="square" lIns="0" tIns="0" rIns="0" bIns="0" rtlCol="0">
            <a:spAutoFit/>
          </a:bodyPr>
          <a:lstStyle/>
          <a:p>
            <a:pPr lvl="0">
              <a:lnSpc>
                <a:spcPct val="120000"/>
              </a:lnSpc>
            </a:pPr>
            <a:r>
              <a:rPr lang="de-DE" sz="1200" dirty="0">
                <a:solidFill>
                  <a:schemeClr val="bg1"/>
                </a:solidFill>
              </a:rPr>
              <a:t>DIN </a:t>
            </a:r>
          </a:p>
          <a:p>
            <a:pPr lvl="0">
              <a:lnSpc>
                <a:spcPct val="120000"/>
              </a:lnSpc>
            </a:pPr>
            <a:r>
              <a:rPr lang="de-DE" sz="1200" dirty="0">
                <a:solidFill>
                  <a:schemeClr val="bg1"/>
                </a:solidFill>
              </a:rPr>
              <a:t>Deutsches Institut für Normung e. V.</a:t>
            </a:r>
          </a:p>
          <a:p>
            <a:pPr lvl="0">
              <a:lnSpc>
                <a:spcPct val="120000"/>
              </a:lnSpc>
            </a:pPr>
            <a:r>
              <a:rPr lang="de-DE" sz="1200" dirty="0">
                <a:solidFill>
                  <a:schemeClr val="bg1"/>
                </a:solidFill>
              </a:rPr>
              <a:t>Saatwinkler Damm 42/43</a:t>
            </a:r>
          </a:p>
          <a:p>
            <a:pPr lvl="0">
              <a:lnSpc>
                <a:spcPct val="120000"/>
              </a:lnSpc>
            </a:pPr>
            <a:r>
              <a:rPr lang="de-DE" sz="1200" dirty="0">
                <a:solidFill>
                  <a:schemeClr val="bg1"/>
                </a:solidFill>
              </a:rPr>
              <a:t>13627 Berlin</a:t>
            </a:r>
          </a:p>
          <a:p>
            <a:pPr lvl="0">
              <a:lnSpc>
                <a:spcPct val="120000"/>
              </a:lnSpc>
            </a:pPr>
            <a:endParaRPr lang="de-DE" sz="1200" dirty="0">
              <a:solidFill>
                <a:schemeClr val="bg1"/>
              </a:solidFill>
            </a:endParaRPr>
          </a:p>
          <a:p>
            <a:pPr lvl="0">
              <a:lnSpc>
                <a:spcPct val="120000"/>
              </a:lnSpc>
            </a:pPr>
            <a:r>
              <a:rPr lang="de-DE" sz="1200" dirty="0">
                <a:solidFill>
                  <a:schemeClr val="bg1"/>
                </a:solidFill>
              </a:rPr>
              <a:t>www.din.de</a:t>
            </a:r>
            <a:endParaRPr lang="en-US" sz="1200" dirty="0">
              <a:solidFill>
                <a:schemeClr val="bg1"/>
              </a:solidFill>
            </a:endParaRPr>
          </a:p>
        </p:txBody>
      </p:sp>
    </p:spTree>
    <p:extLst>
      <p:ext uri="{BB962C8B-B14F-4D97-AF65-F5344CB8AC3E}">
        <p14:creationId xmlns:p14="http://schemas.microsoft.com/office/powerpoint/2010/main" val="811081816"/>
      </p:ext>
    </p:extLst>
  </p:cSld>
  <p:clrMapOvr>
    <a:masterClrMapping/>
  </p:clrMapOvr>
  <p:extLst>
    <p:ext uri="{DCECCB84-F9BA-43D5-87BE-67443E8EF086}">
      <p15:sldGuideLst xmlns:p15="http://schemas.microsoft.com/office/powerpoint/2012/main">
        <p15:guide id="1" pos="416" userDrawn="1">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2_Titelfolie_Variation 1">
    <p:spTree>
      <p:nvGrpSpPr>
        <p:cNvPr id="1" name=""/>
        <p:cNvGrpSpPr/>
        <p:nvPr/>
      </p:nvGrpSpPr>
      <p:grpSpPr>
        <a:xfrm>
          <a:off x="0" y="0"/>
          <a:ext cx="0" cy="0"/>
          <a:chOff x="0" y="0"/>
          <a:chExt cx="0" cy="0"/>
        </a:xfrm>
      </p:grpSpPr>
      <p:sp>
        <p:nvSpPr>
          <p:cNvPr id="3" name="Untertitel 2"/>
          <p:cNvSpPr>
            <a:spLocks noGrp="1"/>
          </p:cNvSpPr>
          <p:nvPr>
            <p:ph type="subTitle" idx="1"/>
          </p:nvPr>
        </p:nvSpPr>
        <p:spPr bwMode="gray">
          <a:xfrm>
            <a:off x="402169" y="4482989"/>
            <a:ext cx="2505571" cy="1632063"/>
          </a:xfrm>
          <a:solidFill>
            <a:schemeClr val="accent5"/>
          </a:solidFill>
        </p:spPr>
        <p:txBody>
          <a:bodyPr lIns="144000" tIns="108000" rIns="144000" bIns="144000"/>
          <a:lstStyle>
            <a:lvl1pPr marL="0" indent="0" algn="l">
              <a:buNone/>
              <a:defRPr sz="2133">
                <a:solidFill>
                  <a:schemeClr val="bg1"/>
                </a:solidFill>
              </a:defRPr>
            </a:lvl1pPr>
            <a:lvl2pPr marL="609570" indent="0" algn="ctr">
              <a:buNone/>
              <a:defRPr>
                <a:solidFill>
                  <a:schemeClr val="tx1">
                    <a:tint val="75000"/>
                  </a:schemeClr>
                </a:solidFill>
              </a:defRPr>
            </a:lvl2pPr>
            <a:lvl3pPr marL="1219140" indent="0" algn="ctr">
              <a:buNone/>
              <a:defRPr>
                <a:solidFill>
                  <a:schemeClr val="tx1">
                    <a:tint val="75000"/>
                  </a:schemeClr>
                </a:solidFill>
              </a:defRPr>
            </a:lvl3pPr>
            <a:lvl4pPr marL="1828709" indent="0" algn="ctr">
              <a:buNone/>
              <a:defRPr>
                <a:solidFill>
                  <a:schemeClr val="tx1">
                    <a:tint val="75000"/>
                  </a:schemeClr>
                </a:solidFill>
              </a:defRPr>
            </a:lvl4pPr>
            <a:lvl5pPr marL="2438278" indent="0" algn="ctr">
              <a:buNone/>
              <a:defRPr>
                <a:solidFill>
                  <a:schemeClr val="tx1">
                    <a:tint val="75000"/>
                  </a:schemeClr>
                </a:solidFill>
              </a:defRPr>
            </a:lvl5pPr>
            <a:lvl6pPr marL="3047848" indent="0" algn="ctr">
              <a:buNone/>
              <a:defRPr>
                <a:solidFill>
                  <a:schemeClr val="tx1">
                    <a:tint val="75000"/>
                  </a:schemeClr>
                </a:solidFill>
              </a:defRPr>
            </a:lvl6pPr>
            <a:lvl7pPr marL="3657418" indent="0" algn="ctr">
              <a:buNone/>
              <a:defRPr>
                <a:solidFill>
                  <a:schemeClr val="tx1">
                    <a:tint val="75000"/>
                  </a:schemeClr>
                </a:solidFill>
              </a:defRPr>
            </a:lvl7pPr>
            <a:lvl8pPr marL="4266987" indent="0" algn="ctr">
              <a:buNone/>
              <a:defRPr>
                <a:solidFill>
                  <a:schemeClr val="tx1">
                    <a:tint val="75000"/>
                  </a:schemeClr>
                </a:solidFill>
              </a:defRPr>
            </a:lvl8pPr>
            <a:lvl9pPr marL="4876557" indent="0" algn="ctr">
              <a:buNone/>
              <a:defRPr>
                <a:solidFill>
                  <a:schemeClr val="tx1">
                    <a:tint val="75000"/>
                  </a:schemeClr>
                </a:solidFill>
              </a:defRPr>
            </a:lvl9pPr>
          </a:lstStyle>
          <a:p>
            <a:r>
              <a:rPr lang="de-DE" noProof="0" dirty="0"/>
              <a:t>Master-Untertitelformat bearbeiten</a:t>
            </a:r>
          </a:p>
        </p:txBody>
      </p:sp>
      <p:sp>
        <p:nvSpPr>
          <p:cNvPr id="23" name="Titel 22"/>
          <p:cNvSpPr>
            <a:spLocks noGrp="1"/>
          </p:cNvSpPr>
          <p:nvPr>
            <p:ph type="title"/>
          </p:nvPr>
        </p:nvSpPr>
        <p:spPr>
          <a:xfrm>
            <a:off x="402168" y="2326349"/>
            <a:ext cx="6689219" cy="734011"/>
          </a:xfrm>
          <a:solidFill>
            <a:schemeClr val="bg1"/>
          </a:solidFill>
        </p:spPr>
        <p:txBody>
          <a:bodyPr lIns="144000" tIns="144000" rIns="144000" bIns="144000">
            <a:spAutoFit/>
          </a:bodyPr>
          <a:lstStyle>
            <a:lvl1pPr>
              <a:defRPr sz="3200" b="0">
                <a:solidFill>
                  <a:schemeClr val="tx1"/>
                </a:solidFill>
              </a:defRPr>
            </a:lvl1pPr>
          </a:lstStyle>
          <a:p>
            <a:r>
              <a:rPr lang="de-DE" noProof="0" dirty="0"/>
              <a:t>Mastertitelformat bearbeiten</a:t>
            </a:r>
          </a:p>
        </p:txBody>
      </p:sp>
    </p:spTree>
    <p:extLst>
      <p:ext uri="{BB962C8B-B14F-4D97-AF65-F5344CB8AC3E}">
        <p14:creationId xmlns:p14="http://schemas.microsoft.com/office/powerpoint/2010/main" val="394105888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DIN_Titelfolie_mit Bild_2">
    <p:bg>
      <p:bgPr>
        <a:solidFill>
          <a:srgbClr val="000000"/>
        </a:solidFill>
        <a:effectLst/>
      </p:bgPr>
    </p:bg>
    <p:spTree>
      <p:nvGrpSpPr>
        <p:cNvPr id="1" name=""/>
        <p:cNvGrpSpPr/>
        <p:nvPr/>
      </p:nvGrpSpPr>
      <p:grpSpPr>
        <a:xfrm>
          <a:off x="0" y="0"/>
          <a:ext cx="0" cy="0"/>
          <a:chOff x="0" y="0"/>
          <a:chExt cx="0" cy="0"/>
        </a:xfrm>
      </p:grpSpPr>
      <p:pic>
        <p:nvPicPr>
          <p:cNvPr id="4" name="Grafik 3">
            <a:extLst>
              <a:ext uri="{FF2B5EF4-FFF2-40B4-BE49-F238E27FC236}">
                <a16:creationId xmlns:a16="http://schemas.microsoft.com/office/drawing/2014/main" id="{86C8D3A2-18B3-41DE-A12B-B847B0DBF9FE}"/>
              </a:ext>
            </a:extLst>
          </p:cNvPr>
          <p:cNvPicPr>
            <a:picLocks noChangeAspect="1"/>
          </p:cNvPicPr>
          <p:nvPr userDrawn="1"/>
        </p:nvPicPr>
        <p:blipFill rotWithShape="1">
          <a:blip r:embed="rId2" cstate="print">
            <a:extLst>
              <a:ext uri="{28A0092B-C50C-407E-A947-70E740481C1C}">
                <a14:useLocalDpi xmlns:a14="http://schemas.microsoft.com/office/drawing/2010/main" val="0"/>
              </a:ext>
            </a:extLst>
          </a:blip>
          <a:srcRect t="16054" r="374"/>
          <a:stretch/>
        </p:blipFill>
        <p:spPr>
          <a:xfrm>
            <a:off x="0" y="1"/>
            <a:ext cx="12192000" cy="6857999"/>
          </a:xfrm>
          <a:prstGeom prst="rect">
            <a:avLst/>
          </a:prstGeom>
        </p:spPr>
      </p:pic>
      <p:sp>
        <p:nvSpPr>
          <p:cNvPr id="11" name="Rechteck 10">
            <a:extLst>
              <a:ext uri="{FF2B5EF4-FFF2-40B4-BE49-F238E27FC236}">
                <a16:creationId xmlns:a16="http://schemas.microsoft.com/office/drawing/2014/main" id="{43E1A851-194A-4FF5-8A0F-B1F8BEBDBA00}"/>
              </a:ext>
            </a:extLst>
          </p:cNvPr>
          <p:cNvSpPr/>
          <p:nvPr userDrawn="1"/>
        </p:nvSpPr>
        <p:spPr>
          <a:xfrm>
            <a:off x="0" y="0"/>
            <a:ext cx="12192000" cy="6858000"/>
          </a:xfrm>
          <a:prstGeom prst="rect">
            <a:avLst/>
          </a:prstGeom>
          <a:solidFill>
            <a:srgbClr val="000000">
              <a:alpha val="16000"/>
            </a:srgbClr>
          </a:solidFill>
          <a:ln>
            <a:noFill/>
          </a:ln>
          <a:effectLst>
            <a:outerShdw sx="1000" sy="1000" algn="ctr" rotWithShape="0">
              <a:srgbClr val="000000"/>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6" name="Textplatzhalter 5">
            <a:extLst>
              <a:ext uri="{FF2B5EF4-FFF2-40B4-BE49-F238E27FC236}">
                <a16:creationId xmlns:a16="http://schemas.microsoft.com/office/drawing/2014/main" id="{87D9D3E5-6B26-4753-BB01-769322BA2127}"/>
              </a:ext>
            </a:extLst>
          </p:cNvPr>
          <p:cNvSpPr>
            <a:spLocks noGrp="1"/>
          </p:cNvSpPr>
          <p:nvPr>
            <p:ph type="body" sz="quarter" idx="13" hasCustomPrompt="1"/>
          </p:nvPr>
        </p:nvSpPr>
        <p:spPr>
          <a:xfrm>
            <a:off x="2810828" y="1800697"/>
            <a:ext cx="7704772" cy="249299"/>
          </a:xfrm>
          <a:prstGeom prst="rect">
            <a:avLst/>
          </a:prstGeom>
        </p:spPr>
        <p:txBody>
          <a:bodyPr wrap="square" lIns="0" tIns="0" rIns="0" bIns="0">
            <a:noAutofit/>
          </a:bodyPr>
          <a:lstStyle>
            <a:lvl1pPr marL="0" indent="0">
              <a:buFontTx/>
              <a:buNone/>
              <a:defRPr>
                <a:solidFill>
                  <a:schemeClr val="bg1"/>
                </a:solidFill>
              </a:defRPr>
            </a:lvl1pPr>
            <a:lvl2pPr marL="0" indent="0">
              <a:buNone/>
              <a:defRPr/>
            </a:lvl2pPr>
            <a:lvl3pPr marL="0" indent="0">
              <a:buNone/>
              <a:defRPr/>
            </a:lvl3pPr>
            <a:lvl4pPr marL="0" indent="0">
              <a:buNone/>
              <a:defRPr/>
            </a:lvl4pPr>
            <a:lvl5pPr marL="0" indent="0">
              <a:buNone/>
              <a:defRPr/>
            </a:lvl5pPr>
          </a:lstStyle>
          <a:p>
            <a:pPr lvl="0"/>
            <a:r>
              <a:rPr lang="de-DE" dirty="0"/>
              <a:t>Hier steht eine Dachzeile, die den Vortrag thematisch einordnet (einzeilig)</a:t>
            </a:r>
          </a:p>
        </p:txBody>
      </p:sp>
      <p:sp>
        <p:nvSpPr>
          <p:cNvPr id="10" name="Textplatzhalter 5">
            <a:extLst>
              <a:ext uri="{FF2B5EF4-FFF2-40B4-BE49-F238E27FC236}">
                <a16:creationId xmlns:a16="http://schemas.microsoft.com/office/drawing/2014/main" id="{4245D48E-CFC1-4C2C-BEF6-D6DF3FA18F2A}"/>
              </a:ext>
            </a:extLst>
          </p:cNvPr>
          <p:cNvSpPr>
            <a:spLocks noGrp="1"/>
          </p:cNvSpPr>
          <p:nvPr>
            <p:ph type="body" sz="quarter" idx="14" hasCustomPrompt="1"/>
          </p:nvPr>
        </p:nvSpPr>
        <p:spPr>
          <a:xfrm>
            <a:off x="2795588" y="2308477"/>
            <a:ext cx="7720012" cy="1218795"/>
          </a:xfrm>
          <a:prstGeom prst="rect">
            <a:avLst/>
          </a:prstGeom>
        </p:spPr>
        <p:txBody>
          <a:bodyPr wrap="square" lIns="0" tIns="0" rIns="0" bIns="0">
            <a:spAutoFit/>
          </a:bodyPr>
          <a:lstStyle>
            <a:lvl1pPr marL="0" indent="0">
              <a:buFontTx/>
              <a:buNone/>
              <a:defRPr sz="4400" b="1">
                <a:solidFill>
                  <a:schemeClr val="bg1"/>
                </a:solidFill>
              </a:defRPr>
            </a:lvl1pPr>
            <a:lvl2pPr marL="0" indent="0">
              <a:buNone/>
              <a:defRPr/>
            </a:lvl2pPr>
            <a:lvl3pPr marL="0" indent="0">
              <a:buNone/>
              <a:defRPr/>
            </a:lvl3pPr>
            <a:lvl4pPr marL="0" indent="0">
              <a:buNone/>
              <a:defRPr/>
            </a:lvl4pPr>
            <a:lvl5pPr marL="0" indent="0">
              <a:buNone/>
              <a:defRPr/>
            </a:lvl5pPr>
          </a:lstStyle>
          <a:p>
            <a:pPr lvl="0"/>
            <a:r>
              <a:rPr lang="de-DE" dirty="0"/>
              <a:t>Hier steht der ein- oder zweizeilige Titel</a:t>
            </a:r>
          </a:p>
        </p:txBody>
      </p:sp>
      <p:sp>
        <p:nvSpPr>
          <p:cNvPr id="3" name="Textplatzhalter 2">
            <a:extLst>
              <a:ext uri="{FF2B5EF4-FFF2-40B4-BE49-F238E27FC236}">
                <a16:creationId xmlns:a16="http://schemas.microsoft.com/office/drawing/2014/main" id="{EBF0ED8C-F745-4BBC-B350-097334826A31}"/>
              </a:ext>
            </a:extLst>
          </p:cNvPr>
          <p:cNvSpPr>
            <a:spLocks noGrp="1"/>
          </p:cNvSpPr>
          <p:nvPr>
            <p:ph type="body" sz="quarter" idx="15" hasCustomPrompt="1"/>
          </p:nvPr>
        </p:nvSpPr>
        <p:spPr>
          <a:xfrm>
            <a:off x="2820988" y="3759740"/>
            <a:ext cx="7694612" cy="249299"/>
          </a:xfrm>
        </p:spPr>
        <p:txBody>
          <a:bodyPr wrap="square">
            <a:spAutoFit/>
          </a:bodyPr>
          <a:lstStyle>
            <a:lvl1pPr>
              <a:defRPr>
                <a:solidFill>
                  <a:schemeClr val="bg1"/>
                </a:solidFill>
              </a:defRPr>
            </a:lvl1pPr>
          </a:lstStyle>
          <a:p>
            <a:pPr lvl="0"/>
            <a:r>
              <a:rPr lang="de-DE" dirty="0"/>
              <a:t>Name(n) des/der Vortragenden</a:t>
            </a:r>
          </a:p>
        </p:txBody>
      </p:sp>
      <p:sp>
        <p:nvSpPr>
          <p:cNvPr id="9" name="Textplatzhalter 8">
            <a:extLst>
              <a:ext uri="{FF2B5EF4-FFF2-40B4-BE49-F238E27FC236}">
                <a16:creationId xmlns:a16="http://schemas.microsoft.com/office/drawing/2014/main" id="{FBE8279B-4D51-46B5-A65A-8DF8A6CE1562}"/>
              </a:ext>
            </a:extLst>
          </p:cNvPr>
          <p:cNvSpPr>
            <a:spLocks noGrp="1"/>
          </p:cNvSpPr>
          <p:nvPr>
            <p:ph type="body" sz="quarter" idx="16" hasCustomPrompt="1"/>
          </p:nvPr>
        </p:nvSpPr>
        <p:spPr>
          <a:xfrm>
            <a:off x="10391292" y="6142038"/>
            <a:ext cx="1457311" cy="321970"/>
          </a:xfrm>
        </p:spPr>
        <p:txBody>
          <a:bodyPr/>
          <a:lstStyle>
            <a:lvl1pPr algn="r">
              <a:defRPr>
                <a:solidFill>
                  <a:schemeClr val="bg1"/>
                </a:solidFill>
              </a:defRPr>
            </a:lvl1pPr>
            <a:lvl2pPr marL="23813" indent="0">
              <a:buNone/>
              <a:defRPr/>
            </a:lvl2pPr>
            <a:lvl3pPr marL="0" indent="0">
              <a:buNone/>
              <a:defRPr/>
            </a:lvl3pPr>
          </a:lstStyle>
          <a:p>
            <a:pPr lvl="0"/>
            <a:r>
              <a:rPr lang="de-DE"/>
              <a:t>22.10.2018</a:t>
            </a:r>
          </a:p>
        </p:txBody>
      </p:sp>
      <p:pic>
        <p:nvPicPr>
          <p:cNvPr id="12" name="Grafik 11">
            <a:extLst>
              <a:ext uri="{FF2B5EF4-FFF2-40B4-BE49-F238E27FC236}">
                <a16:creationId xmlns:a16="http://schemas.microsoft.com/office/drawing/2014/main" id="{9536FB0E-1812-42FF-86C4-ACC695D574DC}"/>
              </a:ext>
            </a:extLst>
          </p:cNvPr>
          <p:cNvPicPr>
            <a:picLocks noChangeAspect="1"/>
          </p:cNvPicPr>
          <p:nvPr userDrawn="1"/>
        </p:nvPicPr>
        <p:blipFill rotWithShape="1">
          <a:blip r:embed="rId3" cstate="print">
            <a:extLst>
              <a:ext uri="{28A0092B-C50C-407E-A947-70E740481C1C}">
                <a14:useLocalDpi xmlns:a14="http://schemas.microsoft.com/office/drawing/2010/main" val="0"/>
              </a:ext>
            </a:extLst>
          </a:blip>
          <a:srcRect l="529" r="-1"/>
          <a:stretch/>
        </p:blipFill>
        <p:spPr>
          <a:xfrm>
            <a:off x="0" y="759721"/>
            <a:ext cx="2273350" cy="3226645"/>
          </a:xfrm>
          <a:prstGeom prst="rect">
            <a:avLst/>
          </a:prstGeom>
          <a:ln>
            <a:noFill/>
          </a:ln>
        </p:spPr>
      </p:pic>
    </p:spTree>
    <p:extLst>
      <p:ext uri="{BB962C8B-B14F-4D97-AF65-F5344CB8AC3E}">
        <p14:creationId xmlns:p14="http://schemas.microsoft.com/office/powerpoint/2010/main" val="1376891464"/>
      </p:ext>
    </p:extLst>
  </p:cSld>
  <p:clrMapOvr>
    <a:masterClrMapping/>
  </p:clrMapOvr>
  <p:extLst>
    <p:ext uri="{DCECCB84-F9BA-43D5-87BE-67443E8EF086}">
      <p15:sldGuideLst xmlns:p15="http://schemas.microsoft.com/office/powerpoint/2012/main">
        <p15:guide id="1" pos="1777" userDrawn="1">
          <p15:clr>
            <a:srgbClr val="FBAE40"/>
          </p15:clr>
        </p15:guide>
      </p15:sldGuideLst>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914400" y="2130425"/>
            <a:ext cx="10363200" cy="1470025"/>
          </a:xfrm>
        </p:spPr>
        <p:txBody>
          <a:bodyPr/>
          <a:lstStyle/>
          <a:p>
            <a:r>
              <a:rPr lang="de-DE"/>
              <a:t>Titelmasterformat durch Klicken bearbeiten</a:t>
            </a:r>
          </a:p>
        </p:txBody>
      </p:sp>
      <p:sp>
        <p:nvSpPr>
          <p:cNvPr id="3" name="Untertitel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p>
        </p:txBody>
      </p:sp>
      <p:sp>
        <p:nvSpPr>
          <p:cNvPr id="4" name="Datumsplatzhalter 3"/>
          <p:cNvSpPr>
            <a:spLocks noGrp="1"/>
          </p:cNvSpPr>
          <p:nvPr>
            <p:ph type="dt" sz="half" idx="10"/>
          </p:nvPr>
        </p:nvSpPr>
        <p:spPr/>
        <p:txBody>
          <a:bodyPr/>
          <a:lstStyle/>
          <a:p>
            <a:fld id="{026E7FFB-8899-4B56-8124-9EB5CF363041}" type="datetimeFigureOut">
              <a:rPr lang="de-DE" smtClean="0"/>
              <a:t>08.06.2026</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A34D2C9F-27D4-480B-9119-93927658AE76}" type="slidenum">
              <a:rPr lang="de-DE" smtClean="0"/>
              <a:t>‹Nr.›</a:t>
            </a:fld>
            <a:endParaRPr lang="de-DE"/>
          </a:p>
        </p:txBody>
      </p:sp>
    </p:spTree>
    <p:extLst>
      <p:ext uri="{BB962C8B-B14F-4D97-AF65-F5344CB8AC3E}">
        <p14:creationId xmlns:p14="http://schemas.microsoft.com/office/powerpoint/2010/main" val="395408786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Inhaltsplatzhalter 2"/>
          <p:cNvSpPr>
            <a:spLocks noGrp="1"/>
          </p:cNvSpPr>
          <p:nvPr>
            <p:ph idx="1"/>
          </p:nvPr>
        </p:nvSpPr>
        <p:spPr/>
        <p:txBody>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10"/>
          </p:nvPr>
        </p:nvSpPr>
        <p:spPr/>
        <p:txBody>
          <a:bodyPr/>
          <a:lstStyle/>
          <a:p>
            <a:fld id="{026E7FFB-8899-4B56-8124-9EB5CF363041}" type="datetimeFigureOut">
              <a:rPr lang="de-DE" smtClean="0"/>
              <a:t>08.06.2026</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A34D2C9F-27D4-480B-9119-93927658AE76}" type="slidenum">
              <a:rPr lang="de-DE" smtClean="0"/>
              <a:t>‹Nr.›</a:t>
            </a:fld>
            <a:endParaRPr lang="de-DE"/>
          </a:p>
        </p:txBody>
      </p:sp>
    </p:spTree>
    <p:extLst>
      <p:ext uri="{BB962C8B-B14F-4D97-AF65-F5344CB8AC3E}">
        <p14:creationId xmlns:p14="http://schemas.microsoft.com/office/powerpoint/2010/main" val="84712293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963613" y="4406900"/>
            <a:ext cx="10363200" cy="1362075"/>
          </a:xfrm>
        </p:spPr>
        <p:txBody>
          <a:bodyPr anchor="t"/>
          <a:lstStyle>
            <a:lvl1pPr algn="l">
              <a:defRPr sz="4000" b="1" cap="all"/>
            </a:lvl1pPr>
          </a:lstStyle>
          <a:p>
            <a:r>
              <a:rPr lang="de-DE"/>
              <a:t>Titelmasterformat durch Klicken bearbeiten</a:t>
            </a:r>
          </a:p>
        </p:txBody>
      </p:sp>
      <p:sp>
        <p:nvSpPr>
          <p:cNvPr id="3" name="Textplatzhalter 2"/>
          <p:cNvSpPr>
            <a:spLocks noGrp="1"/>
          </p:cNvSpPr>
          <p:nvPr>
            <p:ph type="body" idx="1"/>
          </p:nvPr>
        </p:nvSpPr>
        <p:spPr>
          <a:xfrm>
            <a:off x="963613"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4" name="Datumsplatzhalter 3"/>
          <p:cNvSpPr>
            <a:spLocks noGrp="1"/>
          </p:cNvSpPr>
          <p:nvPr>
            <p:ph type="dt" sz="half" idx="10"/>
          </p:nvPr>
        </p:nvSpPr>
        <p:spPr/>
        <p:txBody>
          <a:bodyPr/>
          <a:lstStyle/>
          <a:p>
            <a:fld id="{026E7FFB-8899-4B56-8124-9EB5CF363041}" type="datetimeFigureOut">
              <a:rPr lang="de-DE" smtClean="0"/>
              <a:t>08.06.2026</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A34D2C9F-27D4-480B-9119-93927658AE76}" type="slidenum">
              <a:rPr lang="de-DE" smtClean="0"/>
              <a:t>‹Nr.›</a:t>
            </a:fld>
            <a:endParaRPr lang="de-DE"/>
          </a:p>
        </p:txBody>
      </p:sp>
    </p:spTree>
    <p:extLst>
      <p:ext uri="{BB962C8B-B14F-4D97-AF65-F5344CB8AC3E}">
        <p14:creationId xmlns:p14="http://schemas.microsoft.com/office/powerpoint/2010/main" val="12968987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Inhaltsplatzhalter 2"/>
          <p:cNvSpPr>
            <a:spLocks noGrp="1"/>
          </p:cNvSpPr>
          <p:nvPr>
            <p:ph sz="half" idx="1"/>
          </p:nvPr>
        </p:nvSpPr>
        <p:spPr>
          <a:xfrm>
            <a:off x="609600" y="1600200"/>
            <a:ext cx="54102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4" name="Inhaltsplatzhalter 3"/>
          <p:cNvSpPr>
            <a:spLocks noGrp="1"/>
          </p:cNvSpPr>
          <p:nvPr>
            <p:ph sz="half" idx="2"/>
          </p:nvPr>
        </p:nvSpPr>
        <p:spPr>
          <a:xfrm>
            <a:off x="6172200" y="1600200"/>
            <a:ext cx="54102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5" name="Datumsplatzhalter 4"/>
          <p:cNvSpPr>
            <a:spLocks noGrp="1"/>
          </p:cNvSpPr>
          <p:nvPr>
            <p:ph type="dt" sz="half" idx="10"/>
          </p:nvPr>
        </p:nvSpPr>
        <p:spPr/>
        <p:txBody>
          <a:bodyPr/>
          <a:lstStyle/>
          <a:p>
            <a:fld id="{026E7FFB-8899-4B56-8124-9EB5CF363041}" type="datetimeFigureOut">
              <a:rPr lang="de-DE" smtClean="0"/>
              <a:t>08.06.2026</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A34D2C9F-27D4-480B-9119-93927658AE76}" type="slidenum">
              <a:rPr lang="de-DE" smtClean="0"/>
              <a:t>‹Nr.›</a:t>
            </a:fld>
            <a:endParaRPr lang="de-DE"/>
          </a:p>
        </p:txBody>
      </p:sp>
    </p:spTree>
    <p:extLst>
      <p:ext uri="{BB962C8B-B14F-4D97-AF65-F5344CB8AC3E}">
        <p14:creationId xmlns:p14="http://schemas.microsoft.com/office/powerpoint/2010/main" val="54558688"/>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vl1pPr>
          </a:lstStyle>
          <a:p>
            <a:r>
              <a:rPr lang="de-DE"/>
              <a:t>Titelmasterformat durch Klicken bearbeiten</a:t>
            </a:r>
          </a:p>
        </p:txBody>
      </p:sp>
      <p:sp>
        <p:nvSpPr>
          <p:cNvPr id="3" name="Textplatzhalter 2"/>
          <p:cNvSpPr>
            <a:spLocks noGrp="1"/>
          </p:cNvSpPr>
          <p:nvPr>
            <p:ph type="body" idx="1"/>
          </p:nvPr>
        </p:nvSpPr>
        <p:spPr>
          <a:xfrm>
            <a:off x="609600" y="1535113"/>
            <a:ext cx="53863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609600" y="2174875"/>
            <a:ext cx="53863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5" name="Textplatzhalter 4"/>
          <p:cNvSpPr>
            <a:spLocks noGrp="1"/>
          </p:cNvSpPr>
          <p:nvPr>
            <p:ph type="body" sz="quarter" idx="3"/>
          </p:nvPr>
        </p:nvSpPr>
        <p:spPr>
          <a:xfrm>
            <a:off x="6192838" y="1535113"/>
            <a:ext cx="5389562"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6192838" y="2174875"/>
            <a:ext cx="5389562"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026E7FFB-8899-4B56-8124-9EB5CF363041}" type="datetimeFigureOut">
              <a:rPr lang="de-DE" smtClean="0"/>
              <a:t>08.06.2026</a:t>
            </a:fld>
            <a:endParaRPr lang="de-DE"/>
          </a:p>
        </p:txBody>
      </p:sp>
      <p:sp>
        <p:nvSpPr>
          <p:cNvPr id="8" name="Fußzeilenplatzhalter 7"/>
          <p:cNvSpPr>
            <a:spLocks noGrp="1"/>
          </p:cNvSpPr>
          <p:nvPr>
            <p:ph type="ftr" sz="quarter" idx="11"/>
          </p:nvPr>
        </p:nvSpPr>
        <p:spPr/>
        <p:txBody>
          <a:bodyPr/>
          <a:lstStyle/>
          <a:p>
            <a:endParaRPr lang="de-DE"/>
          </a:p>
        </p:txBody>
      </p:sp>
      <p:sp>
        <p:nvSpPr>
          <p:cNvPr id="9" name="Foliennummernplatzhalter 8"/>
          <p:cNvSpPr>
            <a:spLocks noGrp="1"/>
          </p:cNvSpPr>
          <p:nvPr>
            <p:ph type="sldNum" sz="quarter" idx="12"/>
          </p:nvPr>
        </p:nvSpPr>
        <p:spPr/>
        <p:txBody>
          <a:bodyPr/>
          <a:lstStyle/>
          <a:p>
            <a:fld id="{A34D2C9F-27D4-480B-9119-93927658AE76}" type="slidenum">
              <a:rPr lang="de-DE" smtClean="0"/>
              <a:t>‹Nr.›</a:t>
            </a:fld>
            <a:endParaRPr lang="de-DE"/>
          </a:p>
        </p:txBody>
      </p:sp>
    </p:spTree>
    <p:extLst>
      <p:ext uri="{BB962C8B-B14F-4D97-AF65-F5344CB8AC3E}">
        <p14:creationId xmlns:p14="http://schemas.microsoft.com/office/powerpoint/2010/main" val="457056345"/>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Datumsplatzhalter 2"/>
          <p:cNvSpPr>
            <a:spLocks noGrp="1"/>
          </p:cNvSpPr>
          <p:nvPr>
            <p:ph type="dt" sz="half" idx="10"/>
          </p:nvPr>
        </p:nvSpPr>
        <p:spPr/>
        <p:txBody>
          <a:bodyPr/>
          <a:lstStyle/>
          <a:p>
            <a:fld id="{026E7FFB-8899-4B56-8124-9EB5CF363041}" type="datetimeFigureOut">
              <a:rPr lang="de-DE" smtClean="0"/>
              <a:t>08.06.2026</a:t>
            </a:fld>
            <a:endParaRPr lang="de-DE"/>
          </a:p>
        </p:txBody>
      </p:sp>
      <p:sp>
        <p:nvSpPr>
          <p:cNvPr id="4" name="Fußzeilenplatzhalter 3"/>
          <p:cNvSpPr>
            <a:spLocks noGrp="1"/>
          </p:cNvSpPr>
          <p:nvPr>
            <p:ph type="ftr" sz="quarter" idx="11"/>
          </p:nvPr>
        </p:nvSpPr>
        <p:spPr/>
        <p:txBody>
          <a:bodyPr/>
          <a:lstStyle/>
          <a:p>
            <a:endParaRPr lang="de-DE"/>
          </a:p>
        </p:txBody>
      </p:sp>
      <p:sp>
        <p:nvSpPr>
          <p:cNvPr id="5" name="Foliennummernplatzhalter 4"/>
          <p:cNvSpPr>
            <a:spLocks noGrp="1"/>
          </p:cNvSpPr>
          <p:nvPr>
            <p:ph type="sldNum" sz="quarter" idx="12"/>
          </p:nvPr>
        </p:nvSpPr>
        <p:spPr/>
        <p:txBody>
          <a:bodyPr/>
          <a:lstStyle/>
          <a:p>
            <a:fld id="{A34D2C9F-27D4-480B-9119-93927658AE76}" type="slidenum">
              <a:rPr lang="de-DE" smtClean="0"/>
              <a:t>‹Nr.›</a:t>
            </a:fld>
            <a:endParaRPr lang="de-DE"/>
          </a:p>
        </p:txBody>
      </p:sp>
    </p:spTree>
    <p:extLst>
      <p:ext uri="{BB962C8B-B14F-4D97-AF65-F5344CB8AC3E}">
        <p14:creationId xmlns:p14="http://schemas.microsoft.com/office/powerpoint/2010/main" val="3247208155"/>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p:cNvSpPr>
            <a:spLocks noGrp="1"/>
          </p:cNvSpPr>
          <p:nvPr>
            <p:ph type="dt" sz="half" idx="10"/>
          </p:nvPr>
        </p:nvSpPr>
        <p:spPr/>
        <p:txBody>
          <a:bodyPr/>
          <a:lstStyle/>
          <a:p>
            <a:fld id="{026E7FFB-8899-4B56-8124-9EB5CF363041}" type="datetimeFigureOut">
              <a:rPr lang="de-DE" smtClean="0"/>
              <a:t>08.06.2026</a:t>
            </a:fld>
            <a:endParaRPr lang="de-DE"/>
          </a:p>
        </p:txBody>
      </p:sp>
      <p:sp>
        <p:nvSpPr>
          <p:cNvPr id="3" name="Fußzeilenplatzhalter 2"/>
          <p:cNvSpPr>
            <a:spLocks noGrp="1"/>
          </p:cNvSpPr>
          <p:nvPr>
            <p:ph type="ftr" sz="quarter" idx="11"/>
          </p:nvPr>
        </p:nvSpPr>
        <p:spPr/>
        <p:txBody>
          <a:bodyPr/>
          <a:lstStyle/>
          <a:p>
            <a:endParaRPr lang="de-DE"/>
          </a:p>
        </p:txBody>
      </p:sp>
      <p:sp>
        <p:nvSpPr>
          <p:cNvPr id="4" name="Foliennummernplatzhalter 3"/>
          <p:cNvSpPr>
            <a:spLocks noGrp="1"/>
          </p:cNvSpPr>
          <p:nvPr>
            <p:ph type="sldNum" sz="quarter" idx="12"/>
          </p:nvPr>
        </p:nvSpPr>
        <p:spPr/>
        <p:txBody>
          <a:bodyPr/>
          <a:lstStyle/>
          <a:p>
            <a:fld id="{A34D2C9F-27D4-480B-9119-93927658AE76}" type="slidenum">
              <a:rPr lang="de-DE" smtClean="0"/>
              <a:t>‹Nr.›</a:t>
            </a:fld>
            <a:endParaRPr lang="de-DE"/>
          </a:p>
        </p:txBody>
      </p:sp>
    </p:spTree>
    <p:extLst>
      <p:ext uri="{BB962C8B-B14F-4D97-AF65-F5344CB8AC3E}">
        <p14:creationId xmlns:p14="http://schemas.microsoft.com/office/powerpoint/2010/main" val="2025922261"/>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609600" y="273050"/>
            <a:ext cx="4011613" cy="1162050"/>
          </a:xfrm>
        </p:spPr>
        <p:txBody>
          <a:bodyPr anchor="b"/>
          <a:lstStyle>
            <a:lvl1pPr algn="l">
              <a:defRPr sz="2000" b="1"/>
            </a:lvl1pPr>
          </a:lstStyle>
          <a:p>
            <a:r>
              <a:rPr lang="de-DE"/>
              <a:t>Titelmasterformat durch Klicken bearbeiten</a:t>
            </a:r>
          </a:p>
        </p:txBody>
      </p:sp>
      <p:sp>
        <p:nvSpPr>
          <p:cNvPr id="3" name="Inhaltsplatzhalter 2"/>
          <p:cNvSpPr>
            <a:spLocks noGrp="1"/>
          </p:cNvSpPr>
          <p:nvPr>
            <p:ph idx="1"/>
          </p:nvPr>
        </p:nvSpPr>
        <p:spPr>
          <a:xfrm>
            <a:off x="4767263" y="273050"/>
            <a:ext cx="681513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4" name="Textplatzhalter 3"/>
          <p:cNvSpPr>
            <a:spLocks noGrp="1"/>
          </p:cNvSpPr>
          <p:nvPr>
            <p:ph type="body" sz="half" idx="2"/>
          </p:nvPr>
        </p:nvSpPr>
        <p:spPr>
          <a:xfrm>
            <a:off x="609600" y="1435100"/>
            <a:ext cx="40116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5" name="Datumsplatzhalter 4"/>
          <p:cNvSpPr>
            <a:spLocks noGrp="1"/>
          </p:cNvSpPr>
          <p:nvPr>
            <p:ph type="dt" sz="half" idx="10"/>
          </p:nvPr>
        </p:nvSpPr>
        <p:spPr/>
        <p:txBody>
          <a:bodyPr/>
          <a:lstStyle/>
          <a:p>
            <a:fld id="{026E7FFB-8899-4B56-8124-9EB5CF363041}" type="datetimeFigureOut">
              <a:rPr lang="de-DE" smtClean="0"/>
              <a:t>08.06.2026</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A34D2C9F-27D4-480B-9119-93927658AE76}" type="slidenum">
              <a:rPr lang="de-DE" smtClean="0"/>
              <a:t>‹Nr.›</a:t>
            </a:fld>
            <a:endParaRPr lang="de-DE"/>
          </a:p>
        </p:txBody>
      </p:sp>
    </p:spTree>
    <p:extLst>
      <p:ext uri="{BB962C8B-B14F-4D97-AF65-F5344CB8AC3E}">
        <p14:creationId xmlns:p14="http://schemas.microsoft.com/office/powerpoint/2010/main" val="391828649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2389188" y="4800600"/>
            <a:ext cx="7315200" cy="566738"/>
          </a:xfrm>
        </p:spPr>
        <p:txBody>
          <a:bodyPr anchor="b"/>
          <a:lstStyle>
            <a:lvl1pPr algn="l">
              <a:defRPr sz="2000" b="1"/>
            </a:lvl1pPr>
          </a:lstStyle>
          <a:p>
            <a:r>
              <a:rPr lang="de-DE"/>
              <a:t>Titelmasterformat durch Klicken bearbeiten</a:t>
            </a:r>
          </a:p>
        </p:txBody>
      </p:sp>
      <p:sp>
        <p:nvSpPr>
          <p:cNvPr id="3" name="Bildplatzhalter 2"/>
          <p:cNvSpPr>
            <a:spLocks noGrp="1"/>
          </p:cNvSpPr>
          <p:nvPr>
            <p:ph type="pic" idx="1"/>
          </p:nvPr>
        </p:nvSpPr>
        <p:spPr>
          <a:xfrm>
            <a:off x="2389188"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e-DE"/>
          </a:p>
        </p:txBody>
      </p:sp>
      <p:sp>
        <p:nvSpPr>
          <p:cNvPr id="4" name="Textplatzhalter 3"/>
          <p:cNvSpPr>
            <a:spLocks noGrp="1"/>
          </p:cNvSpPr>
          <p:nvPr>
            <p:ph type="body" sz="half" idx="2"/>
          </p:nvPr>
        </p:nvSpPr>
        <p:spPr>
          <a:xfrm>
            <a:off x="2389188"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5" name="Datumsplatzhalter 4"/>
          <p:cNvSpPr>
            <a:spLocks noGrp="1"/>
          </p:cNvSpPr>
          <p:nvPr>
            <p:ph type="dt" sz="half" idx="10"/>
          </p:nvPr>
        </p:nvSpPr>
        <p:spPr/>
        <p:txBody>
          <a:bodyPr/>
          <a:lstStyle/>
          <a:p>
            <a:fld id="{026E7FFB-8899-4B56-8124-9EB5CF363041}" type="datetimeFigureOut">
              <a:rPr lang="de-DE" smtClean="0"/>
              <a:t>08.06.2026</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A34D2C9F-27D4-480B-9119-93927658AE76}" type="slidenum">
              <a:rPr lang="de-DE" smtClean="0"/>
              <a:t>‹Nr.›</a:t>
            </a:fld>
            <a:endParaRPr lang="de-DE"/>
          </a:p>
        </p:txBody>
      </p:sp>
    </p:spTree>
    <p:extLst>
      <p:ext uri="{BB962C8B-B14F-4D97-AF65-F5344CB8AC3E}">
        <p14:creationId xmlns:p14="http://schemas.microsoft.com/office/powerpoint/2010/main" val="4272944970"/>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Vertikaler Textplatzhalter 2"/>
          <p:cNvSpPr>
            <a:spLocks noGrp="1"/>
          </p:cNvSpPr>
          <p:nvPr>
            <p:ph type="body" orient="vert" idx="1"/>
          </p:nvPr>
        </p:nvSpPr>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10"/>
          </p:nvPr>
        </p:nvSpPr>
        <p:spPr/>
        <p:txBody>
          <a:bodyPr/>
          <a:lstStyle/>
          <a:p>
            <a:fld id="{026E7FFB-8899-4B56-8124-9EB5CF363041}" type="datetimeFigureOut">
              <a:rPr lang="de-DE" smtClean="0"/>
              <a:t>08.06.2026</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A34D2C9F-27D4-480B-9119-93927658AE76}" type="slidenum">
              <a:rPr lang="de-DE" smtClean="0"/>
              <a:t>‹Nr.›</a:t>
            </a:fld>
            <a:endParaRPr lang="de-DE"/>
          </a:p>
        </p:txBody>
      </p:sp>
    </p:spTree>
    <p:extLst>
      <p:ext uri="{BB962C8B-B14F-4D97-AF65-F5344CB8AC3E}">
        <p14:creationId xmlns:p14="http://schemas.microsoft.com/office/powerpoint/2010/main" val="346939179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DIN_Titelfolie_mit eigenem Bild">
    <p:spTree>
      <p:nvGrpSpPr>
        <p:cNvPr id="1" name=""/>
        <p:cNvGrpSpPr/>
        <p:nvPr/>
      </p:nvGrpSpPr>
      <p:grpSpPr>
        <a:xfrm>
          <a:off x="0" y="0"/>
          <a:ext cx="0" cy="0"/>
          <a:chOff x="0" y="0"/>
          <a:chExt cx="0" cy="0"/>
        </a:xfrm>
      </p:grpSpPr>
      <p:sp>
        <p:nvSpPr>
          <p:cNvPr id="14" name="Bildplatzhalter 13">
            <a:extLst>
              <a:ext uri="{FF2B5EF4-FFF2-40B4-BE49-F238E27FC236}">
                <a16:creationId xmlns:a16="http://schemas.microsoft.com/office/drawing/2014/main" id="{E50A2BC7-7BD5-4BD2-87C9-B5FFE1DEBB55}"/>
              </a:ext>
            </a:extLst>
          </p:cNvPr>
          <p:cNvSpPr>
            <a:spLocks noGrp="1"/>
          </p:cNvSpPr>
          <p:nvPr>
            <p:ph type="pic" sz="quarter" idx="17"/>
          </p:nvPr>
        </p:nvSpPr>
        <p:spPr>
          <a:xfrm>
            <a:off x="-5716" y="0"/>
            <a:ext cx="12199620" cy="6858000"/>
          </a:xfrm>
          <a:custGeom>
            <a:avLst/>
            <a:gdLst>
              <a:gd name="connsiteX0" fmla="*/ 0 w 12192000"/>
              <a:gd name="connsiteY0" fmla="*/ 0 h 6858000"/>
              <a:gd name="connsiteX1" fmla="*/ 12192000 w 12192000"/>
              <a:gd name="connsiteY1" fmla="*/ 0 h 6858000"/>
              <a:gd name="connsiteX2" fmla="*/ 12192000 w 12192000"/>
              <a:gd name="connsiteY2" fmla="*/ 6858000 h 6858000"/>
              <a:gd name="connsiteX3" fmla="*/ 0 w 12192000"/>
              <a:gd name="connsiteY3" fmla="*/ 6858000 h 6858000"/>
              <a:gd name="connsiteX4" fmla="*/ 0 w 12192000"/>
              <a:gd name="connsiteY4" fmla="*/ 3989070 h 6858000"/>
              <a:gd name="connsiteX5" fmla="*/ 2287905 w 12192000"/>
              <a:gd name="connsiteY5" fmla="*/ 3989070 h 6858000"/>
              <a:gd name="connsiteX6" fmla="*/ 2287905 w 12192000"/>
              <a:gd name="connsiteY6" fmla="*/ 754063 h 6858000"/>
              <a:gd name="connsiteX7" fmla="*/ 0 w 12192000"/>
              <a:gd name="connsiteY7" fmla="*/ 754063 h 6858000"/>
              <a:gd name="connsiteX0" fmla="*/ 0 w 12192000"/>
              <a:gd name="connsiteY0" fmla="*/ 0 h 6858000"/>
              <a:gd name="connsiteX1" fmla="*/ 12192000 w 12192000"/>
              <a:gd name="connsiteY1" fmla="*/ 0 h 6858000"/>
              <a:gd name="connsiteX2" fmla="*/ 12192000 w 12192000"/>
              <a:gd name="connsiteY2" fmla="*/ 6858000 h 6858000"/>
              <a:gd name="connsiteX3" fmla="*/ 0 w 12192000"/>
              <a:gd name="connsiteY3" fmla="*/ 6858000 h 6858000"/>
              <a:gd name="connsiteX4" fmla="*/ 0 w 12192000"/>
              <a:gd name="connsiteY4" fmla="*/ 3989070 h 6858000"/>
              <a:gd name="connsiteX5" fmla="*/ 2287905 w 12192000"/>
              <a:gd name="connsiteY5" fmla="*/ 3989070 h 6858000"/>
              <a:gd name="connsiteX6" fmla="*/ 2287905 w 12192000"/>
              <a:gd name="connsiteY6" fmla="*/ 754063 h 6858000"/>
              <a:gd name="connsiteX7" fmla="*/ 0 w 12192000"/>
              <a:gd name="connsiteY7" fmla="*/ 754063 h 6858000"/>
              <a:gd name="connsiteX8" fmla="*/ 0 w 12192000"/>
              <a:gd name="connsiteY8" fmla="*/ 0 h 6858000"/>
              <a:gd name="connsiteX0" fmla="*/ 0 w 12192000"/>
              <a:gd name="connsiteY0" fmla="*/ 0 h 6858000"/>
              <a:gd name="connsiteX1" fmla="*/ 12192000 w 12192000"/>
              <a:gd name="connsiteY1" fmla="*/ 0 h 6858000"/>
              <a:gd name="connsiteX2" fmla="*/ 12192000 w 12192000"/>
              <a:gd name="connsiteY2" fmla="*/ 6858000 h 6858000"/>
              <a:gd name="connsiteX3" fmla="*/ 0 w 12192000"/>
              <a:gd name="connsiteY3" fmla="*/ 6858000 h 6858000"/>
              <a:gd name="connsiteX4" fmla="*/ 0 w 12192000"/>
              <a:gd name="connsiteY4" fmla="*/ 3989070 h 6858000"/>
              <a:gd name="connsiteX5" fmla="*/ 2287905 w 12192000"/>
              <a:gd name="connsiteY5" fmla="*/ 3989070 h 6858000"/>
              <a:gd name="connsiteX6" fmla="*/ 2287905 w 12192000"/>
              <a:gd name="connsiteY6" fmla="*/ 754063 h 6858000"/>
              <a:gd name="connsiteX7" fmla="*/ 0 w 12192000"/>
              <a:gd name="connsiteY7" fmla="*/ 780733 h 6858000"/>
              <a:gd name="connsiteX8" fmla="*/ 0 w 12192000"/>
              <a:gd name="connsiteY8" fmla="*/ 0 h 6858000"/>
              <a:gd name="connsiteX0" fmla="*/ 0 w 12192000"/>
              <a:gd name="connsiteY0" fmla="*/ 0 h 6858000"/>
              <a:gd name="connsiteX1" fmla="*/ 12192000 w 12192000"/>
              <a:gd name="connsiteY1" fmla="*/ 0 h 6858000"/>
              <a:gd name="connsiteX2" fmla="*/ 12192000 w 12192000"/>
              <a:gd name="connsiteY2" fmla="*/ 6858000 h 6858000"/>
              <a:gd name="connsiteX3" fmla="*/ 0 w 12192000"/>
              <a:gd name="connsiteY3" fmla="*/ 6858000 h 6858000"/>
              <a:gd name="connsiteX4" fmla="*/ 0 w 12192000"/>
              <a:gd name="connsiteY4" fmla="*/ 3989070 h 6858000"/>
              <a:gd name="connsiteX5" fmla="*/ 2287905 w 12192000"/>
              <a:gd name="connsiteY5" fmla="*/ 3989070 h 6858000"/>
              <a:gd name="connsiteX6" fmla="*/ 2245995 w 12192000"/>
              <a:gd name="connsiteY6" fmla="*/ 788353 h 6858000"/>
              <a:gd name="connsiteX7" fmla="*/ 0 w 12192000"/>
              <a:gd name="connsiteY7" fmla="*/ 780733 h 6858000"/>
              <a:gd name="connsiteX8" fmla="*/ 0 w 12192000"/>
              <a:gd name="connsiteY8" fmla="*/ 0 h 6858000"/>
              <a:gd name="connsiteX0" fmla="*/ 0 w 12192000"/>
              <a:gd name="connsiteY0" fmla="*/ 0 h 6858000"/>
              <a:gd name="connsiteX1" fmla="*/ 12192000 w 12192000"/>
              <a:gd name="connsiteY1" fmla="*/ 0 h 6858000"/>
              <a:gd name="connsiteX2" fmla="*/ 12192000 w 12192000"/>
              <a:gd name="connsiteY2" fmla="*/ 6858000 h 6858000"/>
              <a:gd name="connsiteX3" fmla="*/ 0 w 12192000"/>
              <a:gd name="connsiteY3" fmla="*/ 6858000 h 6858000"/>
              <a:gd name="connsiteX4" fmla="*/ 0 w 12192000"/>
              <a:gd name="connsiteY4" fmla="*/ 3989070 h 6858000"/>
              <a:gd name="connsiteX5" fmla="*/ 2242185 w 12192000"/>
              <a:gd name="connsiteY5" fmla="*/ 3985260 h 6858000"/>
              <a:gd name="connsiteX6" fmla="*/ 2245995 w 12192000"/>
              <a:gd name="connsiteY6" fmla="*/ 788353 h 6858000"/>
              <a:gd name="connsiteX7" fmla="*/ 0 w 12192000"/>
              <a:gd name="connsiteY7" fmla="*/ 780733 h 6858000"/>
              <a:gd name="connsiteX8" fmla="*/ 0 w 12192000"/>
              <a:gd name="connsiteY8" fmla="*/ 0 h 6858000"/>
              <a:gd name="connsiteX0" fmla="*/ 0 w 12192000"/>
              <a:gd name="connsiteY0" fmla="*/ 0 h 6858000"/>
              <a:gd name="connsiteX1" fmla="*/ 12192000 w 12192000"/>
              <a:gd name="connsiteY1" fmla="*/ 0 h 6858000"/>
              <a:gd name="connsiteX2" fmla="*/ 12192000 w 12192000"/>
              <a:gd name="connsiteY2" fmla="*/ 6858000 h 6858000"/>
              <a:gd name="connsiteX3" fmla="*/ 0 w 12192000"/>
              <a:gd name="connsiteY3" fmla="*/ 6858000 h 6858000"/>
              <a:gd name="connsiteX4" fmla="*/ 0 w 12192000"/>
              <a:gd name="connsiteY4" fmla="*/ 3989070 h 6858000"/>
              <a:gd name="connsiteX5" fmla="*/ 2242185 w 12192000"/>
              <a:gd name="connsiteY5" fmla="*/ 3985260 h 6858000"/>
              <a:gd name="connsiteX6" fmla="*/ 2245995 w 12192000"/>
              <a:gd name="connsiteY6" fmla="*/ 788353 h 6858000"/>
              <a:gd name="connsiteX7" fmla="*/ 0 w 12192000"/>
              <a:gd name="connsiteY7" fmla="*/ 780733 h 6858000"/>
              <a:gd name="connsiteX8" fmla="*/ 0 w 12192000"/>
              <a:gd name="connsiteY8" fmla="*/ 0 h 6858000"/>
              <a:gd name="connsiteX0" fmla="*/ 0 w 12192000"/>
              <a:gd name="connsiteY0" fmla="*/ 0 h 6858000"/>
              <a:gd name="connsiteX1" fmla="*/ 12192000 w 12192000"/>
              <a:gd name="connsiteY1" fmla="*/ 0 h 6858000"/>
              <a:gd name="connsiteX2" fmla="*/ 12192000 w 12192000"/>
              <a:gd name="connsiteY2" fmla="*/ 6858000 h 6858000"/>
              <a:gd name="connsiteX3" fmla="*/ 0 w 12192000"/>
              <a:gd name="connsiteY3" fmla="*/ 6858000 h 6858000"/>
              <a:gd name="connsiteX4" fmla="*/ 0 w 12192000"/>
              <a:gd name="connsiteY4" fmla="*/ 3989070 h 6858000"/>
              <a:gd name="connsiteX5" fmla="*/ 2244090 w 12192000"/>
              <a:gd name="connsiteY5" fmla="*/ 3985260 h 6858000"/>
              <a:gd name="connsiteX6" fmla="*/ 2245995 w 12192000"/>
              <a:gd name="connsiteY6" fmla="*/ 788353 h 6858000"/>
              <a:gd name="connsiteX7" fmla="*/ 0 w 12192000"/>
              <a:gd name="connsiteY7" fmla="*/ 780733 h 6858000"/>
              <a:gd name="connsiteX8" fmla="*/ 0 w 12192000"/>
              <a:gd name="connsiteY8" fmla="*/ 0 h 6858000"/>
              <a:gd name="connsiteX0" fmla="*/ 0 w 12192000"/>
              <a:gd name="connsiteY0" fmla="*/ 0 h 6858000"/>
              <a:gd name="connsiteX1" fmla="*/ 12192000 w 12192000"/>
              <a:gd name="connsiteY1" fmla="*/ 0 h 6858000"/>
              <a:gd name="connsiteX2" fmla="*/ 12192000 w 12192000"/>
              <a:gd name="connsiteY2" fmla="*/ 6858000 h 6858000"/>
              <a:gd name="connsiteX3" fmla="*/ 0 w 12192000"/>
              <a:gd name="connsiteY3" fmla="*/ 6858000 h 6858000"/>
              <a:gd name="connsiteX4" fmla="*/ 0 w 12192000"/>
              <a:gd name="connsiteY4" fmla="*/ 3989070 h 6858000"/>
              <a:gd name="connsiteX5" fmla="*/ 2244090 w 12192000"/>
              <a:gd name="connsiteY5" fmla="*/ 3975735 h 6858000"/>
              <a:gd name="connsiteX6" fmla="*/ 2245995 w 12192000"/>
              <a:gd name="connsiteY6" fmla="*/ 788353 h 6858000"/>
              <a:gd name="connsiteX7" fmla="*/ 0 w 12192000"/>
              <a:gd name="connsiteY7" fmla="*/ 780733 h 6858000"/>
              <a:gd name="connsiteX8" fmla="*/ 0 w 12192000"/>
              <a:gd name="connsiteY8" fmla="*/ 0 h 6858000"/>
              <a:gd name="connsiteX0" fmla="*/ 0 w 12192000"/>
              <a:gd name="connsiteY0" fmla="*/ 0 h 6858000"/>
              <a:gd name="connsiteX1" fmla="*/ 12192000 w 12192000"/>
              <a:gd name="connsiteY1" fmla="*/ 0 h 6858000"/>
              <a:gd name="connsiteX2" fmla="*/ 12192000 w 12192000"/>
              <a:gd name="connsiteY2" fmla="*/ 6858000 h 6858000"/>
              <a:gd name="connsiteX3" fmla="*/ 0 w 12192000"/>
              <a:gd name="connsiteY3" fmla="*/ 6858000 h 6858000"/>
              <a:gd name="connsiteX4" fmla="*/ 13335 w 12192000"/>
              <a:gd name="connsiteY4" fmla="*/ 3960495 h 6858000"/>
              <a:gd name="connsiteX5" fmla="*/ 2244090 w 12192000"/>
              <a:gd name="connsiteY5" fmla="*/ 3975735 h 6858000"/>
              <a:gd name="connsiteX6" fmla="*/ 2245995 w 12192000"/>
              <a:gd name="connsiteY6" fmla="*/ 788353 h 6858000"/>
              <a:gd name="connsiteX7" fmla="*/ 0 w 12192000"/>
              <a:gd name="connsiteY7" fmla="*/ 780733 h 6858000"/>
              <a:gd name="connsiteX8" fmla="*/ 0 w 12192000"/>
              <a:gd name="connsiteY8" fmla="*/ 0 h 6858000"/>
              <a:gd name="connsiteX0" fmla="*/ 0 w 12192000"/>
              <a:gd name="connsiteY0" fmla="*/ 0 h 6858000"/>
              <a:gd name="connsiteX1" fmla="*/ 12192000 w 12192000"/>
              <a:gd name="connsiteY1" fmla="*/ 0 h 6858000"/>
              <a:gd name="connsiteX2" fmla="*/ 12192000 w 12192000"/>
              <a:gd name="connsiteY2" fmla="*/ 6858000 h 6858000"/>
              <a:gd name="connsiteX3" fmla="*/ 0 w 12192000"/>
              <a:gd name="connsiteY3" fmla="*/ 6858000 h 6858000"/>
              <a:gd name="connsiteX4" fmla="*/ 0 w 12192000"/>
              <a:gd name="connsiteY4" fmla="*/ 3956685 h 6858000"/>
              <a:gd name="connsiteX5" fmla="*/ 2244090 w 12192000"/>
              <a:gd name="connsiteY5" fmla="*/ 3975735 h 6858000"/>
              <a:gd name="connsiteX6" fmla="*/ 2245995 w 12192000"/>
              <a:gd name="connsiteY6" fmla="*/ 788353 h 6858000"/>
              <a:gd name="connsiteX7" fmla="*/ 0 w 12192000"/>
              <a:gd name="connsiteY7" fmla="*/ 780733 h 6858000"/>
              <a:gd name="connsiteX8" fmla="*/ 0 w 12192000"/>
              <a:gd name="connsiteY8" fmla="*/ 0 h 6858000"/>
              <a:gd name="connsiteX0" fmla="*/ 0 w 12192000"/>
              <a:gd name="connsiteY0" fmla="*/ 0 h 6858000"/>
              <a:gd name="connsiteX1" fmla="*/ 12192000 w 12192000"/>
              <a:gd name="connsiteY1" fmla="*/ 0 h 6858000"/>
              <a:gd name="connsiteX2" fmla="*/ 12192000 w 12192000"/>
              <a:gd name="connsiteY2" fmla="*/ 6858000 h 6858000"/>
              <a:gd name="connsiteX3" fmla="*/ 0 w 12192000"/>
              <a:gd name="connsiteY3" fmla="*/ 6858000 h 6858000"/>
              <a:gd name="connsiteX4" fmla="*/ 0 w 12192000"/>
              <a:gd name="connsiteY4" fmla="*/ 3956685 h 6858000"/>
              <a:gd name="connsiteX5" fmla="*/ 2244090 w 12192000"/>
              <a:gd name="connsiteY5" fmla="*/ 3975735 h 6858000"/>
              <a:gd name="connsiteX6" fmla="*/ 2245995 w 12192000"/>
              <a:gd name="connsiteY6" fmla="*/ 788353 h 6858000"/>
              <a:gd name="connsiteX7" fmla="*/ 0 w 12192000"/>
              <a:gd name="connsiteY7" fmla="*/ 757873 h 6858000"/>
              <a:gd name="connsiteX8" fmla="*/ 0 w 12192000"/>
              <a:gd name="connsiteY8" fmla="*/ 0 h 6858000"/>
              <a:gd name="connsiteX0" fmla="*/ 0 w 12192000"/>
              <a:gd name="connsiteY0" fmla="*/ 0 h 6858000"/>
              <a:gd name="connsiteX1" fmla="*/ 12192000 w 12192000"/>
              <a:gd name="connsiteY1" fmla="*/ 0 h 6858000"/>
              <a:gd name="connsiteX2" fmla="*/ 12192000 w 12192000"/>
              <a:gd name="connsiteY2" fmla="*/ 6858000 h 6858000"/>
              <a:gd name="connsiteX3" fmla="*/ 0 w 12192000"/>
              <a:gd name="connsiteY3" fmla="*/ 6858000 h 6858000"/>
              <a:gd name="connsiteX4" fmla="*/ 0 w 12192000"/>
              <a:gd name="connsiteY4" fmla="*/ 3956685 h 6858000"/>
              <a:gd name="connsiteX5" fmla="*/ 2274570 w 12192000"/>
              <a:gd name="connsiteY5" fmla="*/ 3987165 h 6858000"/>
              <a:gd name="connsiteX6" fmla="*/ 2245995 w 12192000"/>
              <a:gd name="connsiteY6" fmla="*/ 788353 h 6858000"/>
              <a:gd name="connsiteX7" fmla="*/ 0 w 12192000"/>
              <a:gd name="connsiteY7" fmla="*/ 757873 h 6858000"/>
              <a:gd name="connsiteX8" fmla="*/ 0 w 12192000"/>
              <a:gd name="connsiteY8" fmla="*/ 0 h 6858000"/>
              <a:gd name="connsiteX0" fmla="*/ 3810 w 12195810"/>
              <a:gd name="connsiteY0" fmla="*/ 0 h 6858000"/>
              <a:gd name="connsiteX1" fmla="*/ 12195810 w 12195810"/>
              <a:gd name="connsiteY1" fmla="*/ 0 h 6858000"/>
              <a:gd name="connsiteX2" fmla="*/ 12195810 w 12195810"/>
              <a:gd name="connsiteY2" fmla="*/ 6858000 h 6858000"/>
              <a:gd name="connsiteX3" fmla="*/ 3810 w 12195810"/>
              <a:gd name="connsiteY3" fmla="*/ 6858000 h 6858000"/>
              <a:gd name="connsiteX4" fmla="*/ 0 w 12195810"/>
              <a:gd name="connsiteY4" fmla="*/ 3989070 h 6858000"/>
              <a:gd name="connsiteX5" fmla="*/ 2278380 w 12195810"/>
              <a:gd name="connsiteY5" fmla="*/ 3987165 h 6858000"/>
              <a:gd name="connsiteX6" fmla="*/ 2249805 w 12195810"/>
              <a:gd name="connsiteY6" fmla="*/ 788353 h 6858000"/>
              <a:gd name="connsiteX7" fmla="*/ 3810 w 12195810"/>
              <a:gd name="connsiteY7" fmla="*/ 757873 h 6858000"/>
              <a:gd name="connsiteX8" fmla="*/ 3810 w 12195810"/>
              <a:gd name="connsiteY8" fmla="*/ 0 h 6858000"/>
              <a:gd name="connsiteX0" fmla="*/ 1905 w 12193905"/>
              <a:gd name="connsiteY0" fmla="*/ 0 h 6858000"/>
              <a:gd name="connsiteX1" fmla="*/ 12193905 w 12193905"/>
              <a:gd name="connsiteY1" fmla="*/ 0 h 6858000"/>
              <a:gd name="connsiteX2" fmla="*/ 12193905 w 12193905"/>
              <a:gd name="connsiteY2" fmla="*/ 6858000 h 6858000"/>
              <a:gd name="connsiteX3" fmla="*/ 1905 w 12193905"/>
              <a:gd name="connsiteY3" fmla="*/ 6858000 h 6858000"/>
              <a:gd name="connsiteX4" fmla="*/ 0 w 12193905"/>
              <a:gd name="connsiteY4" fmla="*/ 3989070 h 6858000"/>
              <a:gd name="connsiteX5" fmla="*/ 2276475 w 12193905"/>
              <a:gd name="connsiteY5" fmla="*/ 3987165 h 6858000"/>
              <a:gd name="connsiteX6" fmla="*/ 2247900 w 12193905"/>
              <a:gd name="connsiteY6" fmla="*/ 788353 h 6858000"/>
              <a:gd name="connsiteX7" fmla="*/ 1905 w 12193905"/>
              <a:gd name="connsiteY7" fmla="*/ 757873 h 6858000"/>
              <a:gd name="connsiteX8" fmla="*/ 1905 w 12193905"/>
              <a:gd name="connsiteY8" fmla="*/ 0 h 6858000"/>
              <a:gd name="connsiteX0" fmla="*/ 1905 w 12193905"/>
              <a:gd name="connsiteY0" fmla="*/ 0 h 6858000"/>
              <a:gd name="connsiteX1" fmla="*/ 12193905 w 12193905"/>
              <a:gd name="connsiteY1" fmla="*/ 0 h 6858000"/>
              <a:gd name="connsiteX2" fmla="*/ 12193905 w 12193905"/>
              <a:gd name="connsiteY2" fmla="*/ 6858000 h 6858000"/>
              <a:gd name="connsiteX3" fmla="*/ 1905 w 12193905"/>
              <a:gd name="connsiteY3" fmla="*/ 6858000 h 6858000"/>
              <a:gd name="connsiteX4" fmla="*/ 0 w 12193905"/>
              <a:gd name="connsiteY4" fmla="*/ 3989070 h 6858000"/>
              <a:gd name="connsiteX5" fmla="*/ 2276475 w 12193905"/>
              <a:gd name="connsiteY5" fmla="*/ 3987165 h 6858000"/>
              <a:gd name="connsiteX6" fmla="*/ 2276475 w 12193905"/>
              <a:gd name="connsiteY6" fmla="*/ 754063 h 6858000"/>
              <a:gd name="connsiteX7" fmla="*/ 1905 w 12193905"/>
              <a:gd name="connsiteY7" fmla="*/ 757873 h 6858000"/>
              <a:gd name="connsiteX8" fmla="*/ 1905 w 12193905"/>
              <a:gd name="connsiteY8" fmla="*/ 0 h 6858000"/>
              <a:gd name="connsiteX0" fmla="*/ 1905 w 12193905"/>
              <a:gd name="connsiteY0" fmla="*/ 0 h 6858000"/>
              <a:gd name="connsiteX1" fmla="*/ 12193905 w 12193905"/>
              <a:gd name="connsiteY1" fmla="*/ 0 h 6858000"/>
              <a:gd name="connsiteX2" fmla="*/ 12193905 w 12193905"/>
              <a:gd name="connsiteY2" fmla="*/ 6858000 h 6858000"/>
              <a:gd name="connsiteX3" fmla="*/ 1905 w 12193905"/>
              <a:gd name="connsiteY3" fmla="*/ 6858000 h 6858000"/>
              <a:gd name="connsiteX4" fmla="*/ 0 w 12193905"/>
              <a:gd name="connsiteY4" fmla="*/ 3989070 h 6858000"/>
              <a:gd name="connsiteX5" fmla="*/ 2276475 w 12193905"/>
              <a:gd name="connsiteY5" fmla="*/ 3987165 h 6858000"/>
              <a:gd name="connsiteX6" fmla="*/ 2274570 w 12193905"/>
              <a:gd name="connsiteY6" fmla="*/ 757873 h 6858000"/>
              <a:gd name="connsiteX7" fmla="*/ 1905 w 12193905"/>
              <a:gd name="connsiteY7" fmla="*/ 757873 h 6858000"/>
              <a:gd name="connsiteX8" fmla="*/ 1905 w 12193905"/>
              <a:gd name="connsiteY8" fmla="*/ 0 h 6858000"/>
              <a:gd name="connsiteX0" fmla="*/ 1905 w 12193905"/>
              <a:gd name="connsiteY0" fmla="*/ 0 h 6858000"/>
              <a:gd name="connsiteX1" fmla="*/ 12193905 w 12193905"/>
              <a:gd name="connsiteY1" fmla="*/ 0 h 6858000"/>
              <a:gd name="connsiteX2" fmla="*/ 12193905 w 12193905"/>
              <a:gd name="connsiteY2" fmla="*/ 6858000 h 6858000"/>
              <a:gd name="connsiteX3" fmla="*/ 1905 w 12193905"/>
              <a:gd name="connsiteY3" fmla="*/ 6858000 h 6858000"/>
              <a:gd name="connsiteX4" fmla="*/ 0 w 12193905"/>
              <a:gd name="connsiteY4" fmla="*/ 3989070 h 6858000"/>
              <a:gd name="connsiteX5" fmla="*/ 2276475 w 12193905"/>
              <a:gd name="connsiteY5" fmla="*/ 3987165 h 6858000"/>
              <a:gd name="connsiteX6" fmla="*/ 2274570 w 12193905"/>
              <a:gd name="connsiteY6" fmla="*/ 757873 h 6858000"/>
              <a:gd name="connsiteX7" fmla="*/ 0 w 12193905"/>
              <a:gd name="connsiteY7" fmla="*/ 759778 h 6858000"/>
              <a:gd name="connsiteX8" fmla="*/ 1905 w 12193905"/>
              <a:gd name="connsiteY8" fmla="*/ 0 h 6858000"/>
              <a:gd name="connsiteX0" fmla="*/ 1905 w 12193905"/>
              <a:gd name="connsiteY0" fmla="*/ 0 h 6858000"/>
              <a:gd name="connsiteX1" fmla="*/ 12193905 w 12193905"/>
              <a:gd name="connsiteY1" fmla="*/ 0 h 6858000"/>
              <a:gd name="connsiteX2" fmla="*/ 12193905 w 12193905"/>
              <a:gd name="connsiteY2" fmla="*/ 6858000 h 6858000"/>
              <a:gd name="connsiteX3" fmla="*/ 1905 w 12193905"/>
              <a:gd name="connsiteY3" fmla="*/ 6858000 h 6858000"/>
              <a:gd name="connsiteX4" fmla="*/ 0 w 12193905"/>
              <a:gd name="connsiteY4" fmla="*/ 3989070 h 6858000"/>
              <a:gd name="connsiteX5" fmla="*/ 2276475 w 12193905"/>
              <a:gd name="connsiteY5" fmla="*/ 3987165 h 6858000"/>
              <a:gd name="connsiteX6" fmla="*/ 2274570 w 12193905"/>
              <a:gd name="connsiteY6" fmla="*/ 759778 h 6858000"/>
              <a:gd name="connsiteX7" fmla="*/ 0 w 12193905"/>
              <a:gd name="connsiteY7" fmla="*/ 759778 h 6858000"/>
              <a:gd name="connsiteX8" fmla="*/ 1905 w 12193905"/>
              <a:gd name="connsiteY8" fmla="*/ 0 h 6858000"/>
              <a:gd name="connsiteX0" fmla="*/ 1905 w 12193905"/>
              <a:gd name="connsiteY0" fmla="*/ 0 h 6858000"/>
              <a:gd name="connsiteX1" fmla="*/ 12193905 w 12193905"/>
              <a:gd name="connsiteY1" fmla="*/ 0 h 6858000"/>
              <a:gd name="connsiteX2" fmla="*/ 12193905 w 12193905"/>
              <a:gd name="connsiteY2" fmla="*/ 6858000 h 6858000"/>
              <a:gd name="connsiteX3" fmla="*/ 1905 w 12193905"/>
              <a:gd name="connsiteY3" fmla="*/ 6858000 h 6858000"/>
              <a:gd name="connsiteX4" fmla="*/ 0 w 12193905"/>
              <a:gd name="connsiteY4" fmla="*/ 3989070 h 6858000"/>
              <a:gd name="connsiteX5" fmla="*/ 2274570 w 12193905"/>
              <a:gd name="connsiteY5" fmla="*/ 3987165 h 6858000"/>
              <a:gd name="connsiteX6" fmla="*/ 2274570 w 12193905"/>
              <a:gd name="connsiteY6" fmla="*/ 759778 h 6858000"/>
              <a:gd name="connsiteX7" fmla="*/ 0 w 12193905"/>
              <a:gd name="connsiteY7" fmla="*/ 759778 h 6858000"/>
              <a:gd name="connsiteX8" fmla="*/ 1905 w 12193905"/>
              <a:gd name="connsiteY8" fmla="*/ 0 h 6858000"/>
              <a:gd name="connsiteX0" fmla="*/ 1905 w 12193905"/>
              <a:gd name="connsiteY0" fmla="*/ 0 h 6858000"/>
              <a:gd name="connsiteX1" fmla="*/ 12193905 w 12193905"/>
              <a:gd name="connsiteY1" fmla="*/ 0 h 6858000"/>
              <a:gd name="connsiteX2" fmla="*/ 12193905 w 12193905"/>
              <a:gd name="connsiteY2" fmla="*/ 6858000 h 6858000"/>
              <a:gd name="connsiteX3" fmla="*/ 1905 w 12193905"/>
              <a:gd name="connsiteY3" fmla="*/ 6858000 h 6858000"/>
              <a:gd name="connsiteX4" fmla="*/ 0 w 12193905"/>
              <a:gd name="connsiteY4" fmla="*/ 3989070 h 6858000"/>
              <a:gd name="connsiteX5" fmla="*/ 2274570 w 12193905"/>
              <a:gd name="connsiteY5" fmla="*/ 3987165 h 6858000"/>
              <a:gd name="connsiteX6" fmla="*/ 2270760 w 12193905"/>
              <a:gd name="connsiteY6" fmla="*/ 757873 h 6858000"/>
              <a:gd name="connsiteX7" fmla="*/ 0 w 12193905"/>
              <a:gd name="connsiteY7" fmla="*/ 759778 h 6858000"/>
              <a:gd name="connsiteX8" fmla="*/ 1905 w 12193905"/>
              <a:gd name="connsiteY8" fmla="*/ 0 h 6858000"/>
              <a:gd name="connsiteX0" fmla="*/ 1905 w 12193905"/>
              <a:gd name="connsiteY0" fmla="*/ 0 h 6858000"/>
              <a:gd name="connsiteX1" fmla="*/ 12193905 w 12193905"/>
              <a:gd name="connsiteY1" fmla="*/ 0 h 6858000"/>
              <a:gd name="connsiteX2" fmla="*/ 12193905 w 12193905"/>
              <a:gd name="connsiteY2" fmla="*/ 6858000 h 6858000"/>
              <a:gd name="connsiteX3" fmla="*/ 1905 w 12193905"/>
              <a:gd name="connsiteY3" fmla="*/ 6858000 h 6858000"/>
              <a:gd name="connsiteX4" fmla="*/ 0 w 12193905"/>
              <a:gd name="connsiteY4" fmla="*/ 3989070 h 6858000"/>
              <a:gd name="connsiteX5" fmla="*/ 2274570 w 12193905"/>
              <a:gd name="connsiteY5" fmla="*/ 3987165 h 6858000"/>
              <a:gd name="connsiteX6" fmla="*/ 2268855 w 12193905"/>
              <a:gd name="connsiteY6" fmla="*/ 757873 h 6858000"/>
              <a:gd name="connsiteX7" fmla="*/ 0 w 12193905"/>
              <a:gd name="connsiteY7" fmla="*/ 759778 h 6858000"/>
              <a:gd name="connsiteX8" fmla="*/ 1905 w 12193905"/>
              <a:gd name="connsiteY8" fmla="*/ 0 h 6858000"/>
              <a:gd name="connsiteX0" fmla="*/ 1905 w 12193905"/>
              <a:gd name="connsiteY0" fmla="*/ 0 h 6858000"/>
              <a:gd name="connsiteX1" fmla="*/ 12193905 w 12193905"/>
              <a:gd name="connsiteY1" fmla="*/ 0 h 6858000"/>
              <a:gd name="connsiteX2" fmla="*/ 12193905 w 12193905"/>
              <a:gd name="connsiteY2" fmla="*/ 6858000 h 6858000"/>
              <a:gd name="connsiteX3" fmla="*/ 1905 w 12193905"/>
              <a:gd name="connsiteY3" fmla="*/ 6858000 h 6858000"/>
              <a:gd name="connsiteX4" fmla="*/ 0 w 12193905"/>
              <a:gd name="connsiteY4" fmla="*/ 3987165 h 6858000"/>
              <a:gd name="connsiteX5" fmla="*/ 2274570 w 12193905"/>
              <a:gd name="connsiteY5" fmla="*/ 3987165 h 6858000"/>
              <a:gd name="connsiteX6" fmla="*/ 2268855 w 12193905"/>
              <a:gd name="connsiteY6" fmla="*/ 757873 h 6858000"/>
              <a:gd name="connsiteX7" fmla="*/ 0 w 12193905"/>
              <a:gd name="connsiteY7" fmla="*/ 759778 h 6858000"/>
              <a:gd name="connsiteX8" fmla="*/ 1905 w 12193905"/>
              <a:gd name="connsiteY8" fmla="*/ 0 h 6858000"/>
              <a:gd name="connsiteX0" fmla="*/ 1905 w 12193905"/>
              <a:gd name="connsiteY0" fmla="*/ 0 h 6858000"/>
              <a:gd name="connsiteX1" fmla="*/ 12193905 w 12193905"/>
              <a:gd name="connsiteY1" fmla="*/ 0 h 6858000"/>
              <a:gd name="connsiteX2" fmla="*/ 12193905 w 12193905"/>
              <a:gd name="connsiteY2" fmla="*/ 6858000 h 6858000"/>
              <a:gd name="connsiteX3" fmla="*/ 1905 w 12193905"/>
              <a:gd name="connsiteY3" fmla="*/ 6858000 h 6858000"/>
              <a:gd name="connsiteX4" fmla="*/ 0 w 12193905"/>
              <a:gd name="connsiteY4" fmla="*/ 3987165 h 6858000"/>
              <a:gd name="connsiteX5" fmla="*/ 2274570 w 12193905"/>
              <a:gd name="connsiteY5" fmla="*/ 3987165 h 6858000"/>
              <a:gd name="connsiteX6" fmla="*/ 2265045 w 12193905"/>
              <a:gd name="connsiteY6" fmla="*/ 761683 h 6858000"/>
              <a:gd name="connsiteX7" fmla="*/ 0 w 12193905"/>
              <a:gd name="connsiteY7" fmla="*/ 759778 h 6858000"/>
              <a:gd name="connsiteX8" fmla="*/ 1905 w 12193905"/>
              <a:gd name="connsiteY8" fmla="*/ 0 h 6858000"/>
              <a:gd name="connsiteX0" fmla="*/ 1905 w 12193905"/>
              <a:gd name="connsiteY0" fmla="*/ 0 h 6858000"/>
              <a:gd name="connsiteX1" fmla="*/ 12193905 w 12193905"/>
              <a:gd name="connsiteY1" fmla="*/ 0 h 6858000"/>
              <a:gd name="connsiteX2" fmla="*/ 12193905 w 12193905"/>
              <a:gd name="connsiteY2" fmla="*/ 6858000 h 6858000"/>
              <a:gd name="connsiteX3" fmla="*/ 1905 w 12193905"/>
              <a:gd name="connsiteY3" fmla="*/ 6858000 h 6858000"/>
              <a:gd name="connsiteX4" fmla="*/ 0 w 12193905"/>
              <a:gd name="connsiteY4" fmla="*/ 3987165 h 6858000"/>
              <a:gd name="connsiteX5" fmla="*/ 2274570 w 12193905"/>
              <a:gd name="connsiteY5" fmla="*/ 3987165 h 6858000"/>
              <a:gd name="connsiteX6" fmla="*/ 2270760 w 12193905"/>
              <a:gd name="connsiteY6" fmla="*/ 761683 h 6858000"/>
              <a:gd name="connsiteX7" fmla="*/ 0 w 12193905"/>
              <a:gd name="connsiteY7" fmla="*/ 759778 h 6858000"/>
              <a:gd name="connsiteX8" fmla="*/ 1905 w 12193905"/>
              <a:gd name="connsiteY8" fmla="*/ 0 h 6858000"/>
              <a:gd name="connsiteX0" fmla="*/ 1905 w 12193905"/>
              <a:gd name="connsiteY0" fmla="*/ 0 h 6858000"/>
              <a:gd name="connsiteX1" fmla="*/ 12193905 w 12193905"/>
              <a:gd name="connsiteY1" fmla="*/ 0 h 6858000"/>
              <a:gd name="connsiteX2" fmla="*/ 12193905 w 12193905"/>
              <a:gd name="connsiteY2" fmla="*/ 6858000 h 6858000"/>
              <a:gd name="connsiteX3" fmla="*/ 1905 w 12193905"/>
              <a:gd name="connsiteY3" fmla="*/ 6858000 h 6858000"/>
              <a:gd name="connsiteX4" fmla="*/ 0 w 12193905"/>
              <a:gd name="connsiteY4" fmla="*/ 3987165 h 6858000"/>
              <a:gd name="connsiteX5" fmla="*/ 2398395 w 12193905"/>
              <a:gd name="connsiteY5" fmla="*/ 4057650 h 6858000"/>
              <a:gd name="connsiteX6" fmla="*/ 2270760 w 12193905"/>
              <a:gd name="connsiteY6" fmla="*/ 761683 h 6858000"/>
              <a:gd name="connsiteX7" fmla="*/ 0 w 12193905"/>
              <a:gd name="connsiteY7" fmla="*/ 759778 h 6858000"/>
              <a:gd name="connsiteX8" fmla="*/ 1905 w 12193905"/>
              <a:gd name="connsiteY8" fmla="*/ 0 h 6858000"/>
              <a:gd name="connsiteX0" fmla="*/ 1905 w 12193905"/>
              <a:gd name="connsiteY0" fmla="*/ 0 h 6858000"/>
              <a:gd name="connsiteX1" fmla="*/ 12193905 w 12193905"/>
              <a:gd name="connsiteY1" fmla="*/ 0 h 6858000"/>
              <a:gd name="connsiteX2" fmla="*/ 12193905 w 12193905"/>
              <a:gd name="connsiteY2" fmla="*/ 6858000 h 6858000"/>
              <a:gd name="connsiteX3" fmla="*/ 1905 w 12193905"/>
              <a:gd name="connsiteY3" fmla="*/ 6858000 h 6858000"/>
              <a:gd name="connsiteX4" fmla="*/ 0 w 12193905"/>
              <a:gd name="connsiteY4" fmla="*/ 3987165 h 6858000"/>
              <a:gd name="connsiteX5" fmla="*/ 2398395 w 12193905"/>
              <a:gd name="connsiteY5" fmla="*/ 4057650 h 6858000"/>
              <a:gd name="connsiteX6" fmla="*/ 2346960 w 12193905"/>
              <a:gd name="connsiteY6" fmla="*/ 630238 h 6858000"/>
              <a:gd name="connsiteX7" fmla="*/ 0 w 12193905"/>
              <a:gd name="connsiteY7" fmla="*/ 759778 h 6858000"/>
              <a:gd name="connsiteX8" fmla="*/ 1905 w 12193905"/>
              <a:gd name="connsiteY8" fmla="*/ 0 h 6858000"/>
              <a:gd name="connsiteX0" fmla="*/ 1905 w 12193905"/>
              <a:gd name="connsiteY0" fmla="*/ 0 h 6858000"/>
              <a:gd name="connsiteX1" fmla="*/ 12193905 w 12193905"/>
              <a:gd name="connsiteY1" fmla="*/ 0 h 6858000"/>
              <a:gd name="connsiteX2" fmla="*/ 12193905 w 12193905"/>
              <a:gd name="connsiteY2" fmla="*/ 6858000 h 6858000"/>
              <a:gd name="connsiteX3" fmla="*/ 1905 w 12193905"/>
              <a:gd name="connsiteY3" fmla="*/ 6858000 h 6858000"/>
              <a:gd name="connsiteX4" fmla="*/ 0 w 12193905"/>
              <a:gd name="connsiteY4" fmla="*/ 3987165 h 6858000"/>
              <a:gd name="connsiteX5" fmla="*/ 2270760 w 12193905"/>
              <a:gd name="connsiteY5" fmla="*/ 3987165 h 6858000"/>
              <a:gd name="connsiteX6" fmla="*/ 2346960 w 12193905"/>
              <a:gd name="connsiteY6" fmla="*/ 630238 h 6858000"/>
              <a:gd name="connsiteX7" fmla="*/ 0 w 12193905"/>
              <a:gd name="connsiteY7" fmla="*/ 759778 h 6858000"/>
              <a:gd name="connsiteX8" fmla="*/ 1905 w 12193905"/>
              <a:gd name="connsiteY8" fmla="*/ 0 h 6858000"/>
              <a:gd name="connsiteX0" fmla="*/ 1905 w 12193905"/>
              <a:gd name="connsiteY0" fmla="*/ 0 h 6858000"/>
              <a:gd name="connsiteX1" fmla="*/ 12193905 w 12193905"/>
              <a:gd name="connsiteY1" fmla="*/ 0 h 6858000"/>
              <a:gd name="connsiteX2" fmla="*/ 12193905 w 12193905"/>
              <a:gd name="connsiteY2" fmla="*/ 6858000 h 6858000"/>
              <a:gd name="connsiteX3" fmla="*/ 1905 w 12193905"/>
              <a:gd name="connsiteY3" fmla="*/ 6858000 h 6858000"/>
              <a:gd name="connsiteX4" fmla="*/ 0 w 12193905"/>
              <a:gd name="connsiteY4" fmla="*/ 3987165 h 6858000"/>
              <a:gd name="connsiteX5" fmla="*/ 2270760 w 12193905"/>
              <a:gd name="connsiteY5" fmla="*/ 3987165 h 6858000"/>
              <a:gd name="connsiteX6" fmla="*/ 2346960 w 12193905"/>
              <a:gd name="connsiteY6" fmla="*/ 630238 h 6858000"/>
              <a:gd name="connsiteX7" fmla="*/ 0 w 12193905"/>
              <a:gd name="connsiteY7" fmla="*/ 759778 h 6858000"/>
              <a:gd name="connsiteX8" fmla="*/ 1905 w 12193905"/>
              <a:gd name="connsiteY8" fmla="*/ 0 h 6858000"/>
              <a:gd name="connsiteX0" fmla="*/ 1905 w 12193905"/>
              <a:gd name="connsiteY0" fmla="*/ 0 h 6858000"/>
              <a:gd name="connsiteX1" fmla="*/ 12193905 w 12193905"/>
              <a:gd name="connsiteY1" fmla="*/ 0 h 6858000"/>
              <a:gd name="connsiteX2" fmla="*/ 12193905 w 12193905"/>
              <a:gd name="connsiteY2" fmla="*/ 6858000 h 6858000"/>
              <a:gd name="connsiteX3" fmla="*/ 1905 w 12193905"/>
              <a:gd name="connsiteY3" fmla="*/ 6858000 h 6858000"/>
              <a:gd name="connsiteX4" fmla="*/ 0 w 12193905"/>
              <a:gd name="connsiteY4" fmla="*/ 3983355 h 6858000"/>
              <a:gd name="connsiteX5" fmla="*/ 2270760 w 12193905"/>
              <a:gd name="connsiteY5" fmla="*/ 3987165 h 6858000"/>
              <a:gd name="connsiteX6" fmla="*/ 2346960 w 12193905"/>
              <a:gd name="connsiteY6" fmla="*/ 630238 h 6858000"/>
              <a:gd name="connsiteX7" fmla="*/ 0 w 12193905"/>
              <a:gd name="connsiteY7" fmla="*/ 759778 h 6858000"/>
              <a:gd name="connsiteX8" fmla="*/ 1905 w 12193905"/>
              <a:gd name="connsiteY8" fmla="*/ 0 h 6858000"/>
              <a:gd name="connsiteX0" fmla="*/ 1905 w 12193905"/>
              <a:gd name="connsiteY0" fmla="*/ 0 h 6858000"/>
              <a:gd name="connsiteX1" fmla="*/ 12193905 w 12193905"/>
              <a:gd name="connsiteY1" fmla="*/ 0 h 6858000"/>
              <a:gd name="connsiteX2" fmla="*/ 12193905 w 12193905"/>
              <a:gd name="connsiteY2" fmla="*/ 6858000 h 6858000"/>
              <a:gd name="connsiteX3" fmla="*/ 1905 w 12193905"/>
              <a:gd name="connsiteY3" fmla="*/ 6858000 h 6858000"/>
              <a:gd name="connsiteX4" fmla="*/ 0 w 12193905"/>
              <a:gd name="connsiteY4" fmla="*/ 3987165 h 6858000"/>
              <a:gd name="connsiteX5" fmla="*/ 2270760 w 12193905"/>
              <a:gd name="connsiteY5" fmla="*/ 3987165 h 6858000"/>
              <a:gd name="connsiteX6" fmla="*/ 2346960 w 12193905"/>
              <a:gd name="connsiteY6" fmla="*/ 630238 h 6858000"/>
              <a:gd name="connsiteX7" fmla="*/ 0 w 12193905"/>
              <a:gd name="connsiteY7" fmla="*/ 759778 h 6858000"/>
              <a:gd name="connsiteX8" fmla="*/ 1905 w 12193905"/>
              <a:gd name="connsiteY8" fmla="*/ 0 h 6858000"/>
              <a:gd name="connsiteX0" fmla="*/ 1905 w 12193905"/>
              <a:gd name="connsiteY0" fmla="*/ 0 h 6858000"/>
              <a:gd name="connsiteX1" fmla="*/ 12193905 w 12193905"/>
              <a:gd name="connsiteY1" fmla="*/ 0 h 6858000"/>
              <a:gd name="connsiteX2" fmla="*/ 12193905 w 12193905"/>
              <a:gd name="connsiteY2" fmla="*/ 6858000 h 6858000"/>
              <a:gd name="connsiteX3" fmla="*/ 1905 w 12193905"/>
              <a:gd name="connsiteY3" fmla="*/ 6858000 h 6858000"/>
              <a:gd name="connsiteX4" fmla="*/ 0 w 12193905"/>
              <a:gd name="connsiteY4" fmla="*/ 3987165 h 6858000"/>
              <a:gd name="connsiteX5" fmla="*/ 2270760 w 12193905"/>
              <a:gd name="connsiteY5" fmla="*/ 3987165 h 6858000"/>
              <a:gd name="connsiteX6" fmla="*/ 2270760 w 12193905"/>
              <a:gd name="connsiteY6" fmla="*/ 757873 h 6858000"/>
              <a:gd name="connsiteX7" fmla="*/ 0 w 12193905"/>
              <a:gd name="connsiteY7" fmla="*/ 759778 h 6858000"/>
              <a:gd name="connsiteX8" fmla="*/ 1905 w 12193905"/>
              <a:gd name="connsiteY8" fmla="*/ 0 h 6858000"/>
              <a:gd name="connsiteX0" fmla="*/ 1905 w 12193905"/>
              <a:gd name="connsiteY0" fmla="*/ 0 h 6858000"/>
              <a:gd name="connsiteX1" fmla="*/ 12193905 w 12193905"/>
              <a:gd name="connsiteY1" fmla="*/ 0 h 6858000"/>
              <a:gd name="connsiteX2" fmla="*/ 12193905 w 12193905"/>
              <a:gd name="connsiteY2" fmla="*/ 6858000 h 6858000"/>
              <a:gd name="connsiteX3" fmla="*/ 1905 w 12193905"/>
              <a:gd name="connsiteY3" fmla="*/ 6858000 h 6858000"/>
              <a:gd name="connsiteX4" fmla="*/ 0 w 12193905"/>
              <a:gd name="connsiteY4" fmla="*/ 3987165 h 6858000"/>
              <a:gd name="connsiteX5" fmla="*/ 2270760 w 12193905"/>
              <a:gd name="connsiteY5" fmla="*/ 3987165 h 6858000"/>
              <a:gd name="connsiteX6" fmla="*/ 2270760 w 12193905"/>
              <a:gd name="connsiteY6" fmla="*/ 757873 h 6858000"/>
              <a:gd name="connsiteX7" fmla="*/ 0 w 12193905"/>
              <a:gd name="connsiteY7" fmla="*/ 759778 h 6858000"/>
              <a:gd name="connsiteX8" fmla="*/ 1905 w 12193905"/>
              <a:gd name="connsiteY8" fmla="*/ 0 h 6858000"/>
              <a:gd name="connsiteX0" fmla="*/ 0 w 12195810"/>
              <a:gd name="connsiteY0" fmla="*/ 0 h 6858000"/>
              <a:gd name="connsiteX1" fmla="*/ 12195810 w 12195810"/>
              <a:gd name="connsiteY1" fmla="*/ 0 h 6858000"/>
              <a:gd name="connsiteX2" fmla="*/ 12195810 w 12195810"/>
              <a:gd name="connsiteY2" fmla="*/ 6858000 h 6858000"/>
              <a:gd name="connsiteX3" fmla="*/ 3810 w 12195810"/>
              <a:gd name="connsiteY3" fmla="*/ 6858000 h 6858000"/>
              <a:gd name="connsiteX4" fmla="*/ 1905 w 12195810"/>
              <a:gd name="connsiteY4" fmla="*/ 3987165 h 6858000"/>
              <a:gd name="connsiteX5" fmla="*/ 2272665 w 12195810"/>
              <a:gd name="connsiteY5" fmla="*/ 3987165 h 6858000"/>
              <a:gd name="connsiteX6" fmla="*/ 2272665 w 12195810"/>
              <a:gd name="connsiteY6" fmla="*/ 757873 h 6858000"/>
              <a:gd name="connsiteX7" fmla="*/ 1905 w 12195810"/>
              <a:gd name="connsiteY7" fmla="*/ 759778 h 6858000"/>
              <a:gd name="connsiteX8" fmla="*/ 0 w 12195810"/>
              <a:gd name="connsiteY8" fmla="*/ 0 h 6858000"/>
              <a:gd name="connsiteX0" fmla="*/ 0 w 12195810"/>
              <a:gd name="connsiteY0" fmla="*/ 0 h 6858000"/>
              <a:gd name="connsiteX1" fmla="*/ 12195810 w 12195810"/>
              <a:gd name="connsiteY1" fmla="*/ 0 h 6858000"/>
              <a:gd name="connsiteX2" fmla="*/ 12195810 w 12195810"/>
              <a:gd name="connsiteY2" fmla="*/ 6858000 h 6858000"/>
              <a:gd name="connsiteX3" fmla="*/ 3810 w 12195810"/>
              <a:gd name="connsiteY3" fmla="*/ 6858000 h 6858000"/>
              <a:gd name="connsiteX4" fmla="*/ 1905 w 12195810"/>
              <a:gd name="connsiteY4" fmla="*/ 3987165 h 6858000"/>
              <a:gd name="connsiteX5" fmla="*/ 2272665 w 12195810"/>
              <a:gd name="connsiteY5" fmla="*/ 3987165 h 6858000"/>
              <a:gd name="connsiteX6" fmla="*/ 2272665 w 12195810"/>
              <a:gd name="connsiteY6" fmla="*/ 757873 h 6858000"/>
              <a:gd name="connsiteX7" fmla="*/ 1905 w 12195810"/>
              <a:gd name="connsiteY7" fmla="*/ 759778 h 6858000"/>
              <a:gd name="connsiteX8" fmla="*/ 0 w 12195810"/>
              <a:gd name="connsiteY8" fmla="*/ 0 h 6858000"/>
              <a:gd name="connsiteX0" fmla="*/ 0 w 12195810"/>
              <a:gd name="connsiteY0" fmla="*/ 0 h 6858000"/>
              <a:gd name="connsiteX1" fmla="*/ 12195810 w 12195810"/>
              <a:gd name="connsiteY1" fmla="*/ 0 h 6858000"/>
              <a:gd name="connsiteX2" fmla="*/ 12195810 w 12195810"/>
              <a:gd name="connsiteY2" fmla="*/ 6858000 h 6858000"/>
              <a:gd name="connsiteX3" fmla="*/ 3810 w 12195810"/>
              <a:gd name="connsiteY3" fmla="*/ 6858000 h 6858000"/>
              <a:gd name="connsiteX4" fmla="*/ 1905 w 12195810"/>
              <a:gd name="connsiteY4" fmla="*/ 3987165 h 6858000"/>
              <a:gd name="connsiteX5" fmla="*/ 2272665 w 12195810"/>
              <a:gd name="connsiteY5" fmla="*/ 3987165 h 6858000"/>
              <a:gd name="connsiteX6" fmla="*/ 2272665 w 12195810"/>
              <a:gd name="connsiteY6" fmla="*/ 761683 h 6858000"/>
              <a:gd name="connsiteX7" fmla="*/ 1905 w 12195810"/>
              <a:gd name="connsiteY7" fmla="*/ 759778 h 6858000"/>
              <a:gd name="connsiteX8" fmla="*/ 0 w 12195810"/>
              <a:gd name="connsiteY8" fmla="*/ 0 h 6858000"/>
              <a:gd name="connsiteX0" fmla="*/ 0 w 12195810"/>
              <a:gd name="connsiteY0" fmla="*/ 0 h 6858000"/>
              <a:gd name="connsiteX1" fmla="*/ 12195810 w 12195810"/>
              <a:gd name="connsiteY1" fmla="*/ 0 h 6858000"/>
              <a:gd name="connsiteX2" fmla="*/ 12195810 w 12195810"/>
              <a:gd name="connsiteY2" fmla="*/ 6858000 h 6858000"/>
              <a:gd name="connsiteX3" fmla="*/ 3810 w 12195810"/>
              <a:gd name="connsiteY3" fmla="*/ 6858000 h 6858000"/>
              <a:gd name="connsiteX4" fmla="*/ 1905 w 12195810"/>
              <a:gd name="connsiteY4" fmla="*/ 3987165 h 6858000"/>
              <a:gd name="connsiteX5" fmla="*/ 2272665 w 12195810"/>
              <a:gd name="connsiteY5" fmla="*/ 3987165 h 6858000"/>
              <a:gd name="connsiteX6" fmla="*/ 2272665 w 12195810"/>
              <a:gd name="connsiteY6" fmla="*/ 761683 h 6858000"/>
              <a:gd name="connsiteX7" fmla="*/ 1905 w 12195810"/>
              <a:gd name="connsiteY7" fmla="*/ 759778 h 6858000"/>
              <a:gd name="connsiteX8" fmla="*/ 0 w 12195810"/>
              <a:gd name="connsiteY8" fmla="*/ 0 h 6858000"/>
              <a:gd name="connsiteX0" fmla="*/ 0 w 12195810"/>
              <a:gd name="connsiteY0" fmla="*/ 0 h 6858000"/>
              <a:gd name="connsiteX1" fmla="*/ 12195810 w 12195810"/>
              <a:gd name="connsiteY1" fmla="*/ 0 h 6858000"/>
              <a:gd name="connsiteX2" fmla="*/ 12195810 w 12195810"/>
              <a:gd name="connsiteY2" fmla="*/ 6858000 h 6858000"/>
              <a:gd name="connsiteX3" fmla="*/ 3810 w 12195810"/>
              <a:gd name="connsiteY3" fmla="*/ 6858000 h 6858000"/>
              <a:gd name="connsiteX4" fmla="*/ 1905 w 12195810"/>
              <a:gd name="connsiteY4" fmla="*/ 3987165 h 6858000"/>
              <a:gd name="connsiteX5" fmla="*/ 2272665 w 12195810"/>
              <a:gd name="connsiteY5" fmla="*/ 3987165 h 6858000"/>
              <a:gd name="connsiteX6" fmla="*/ 2272665 w 12195810"/>
              <a:gd name="connsiteY6" fmla="*/ 761683 h 6858000"/>
              <a:gd name="connsiteX7" fmla="*/ 0 w 12195810"/>
              <a:gd name="connsiteY7" fmla="*/ 759778 h 6858000"/>
              <a:gd name="connsiteX8" fmla="*/ 0 w 12195810"/>
              <a:gd name="connsiteY8" fmla="*/ 0 h 6858000"/>
              <a:gd name="connsiteX0" fmla="*/ 1905 w 12197715"/>
              <a:gd name="connsiteY0" fmla="*/ 0 h 6858000"/>
              <a:gd name="connsiteX1" fmla="*/ 12197715 w 12197715"/>
              <a:gd name="connsiteY1" fmla="*/ 0 h 6858000"/>
              <a:gd name="connsiteX2" fmla="*/ 12197715 w 12197715"/>
              <a:gd name="connsiteY2" fmla="*/ 6858000 h 6858000"/>
              <a:gd name="connsiteX3" fmla="*/ 0 w 12197715"/>
              <a:gd name="connsiteY3" fmla="*/ 6858000 h 6858000"/>
              <a:gd name="connsiteX4" fmla="*/ 3810 w 12197715"/>
              <a:gd name="connsiteY4" fmla="*/ 3987165 h 6858000"/>
              <a:gd name="connsiteX5" fmla="*/ 2274570 w 12197715"/>
              <a:gd name="connsiteY5" fmla="*/ 3987165 h 6858000"/>
              <a:gd name="connsiteX6" fmla="*/ 2274570 w 12197715"/>
              <a:gd name="connsiteY6" fmla="*/ 761683 h 6858000"/>
              <a:gd name="connsiteX7" fmla="*/ 1905 w 12197715"/>
              <a:gd name="connsiteY7" fmla="*/ 759778 h 6858000"/>
              <a:gd name="connsiteX8" fmla="*/ 1905 w 12197715"/>
              <a:gd name="connsiteY8" fmla="*/ 0 h 6858000"/>
              <a:gd name="connsiteX0" fmla="*/ 1905 w 12197715"/>
              <a:gd name="connsiteY0" fmla="*/ 0 h 6858000"/>
              <a:gd name="connsiteX1" fmla="*/ 12197715 w 12197715"/>
              <a:gd name="connsiteY1" fmla="*/ 0 h 6858000"/>
              <a:gd name="connsiteX2" fmla="*/ 12197715 w 12197715"/>
              <a:gd name="connsiteY2" fmla="*/ 6858000 h 6858000"/>
              <a:gd name="connsiteX3" fmla="*/ 0 w 12197715"/>
              <a:gd name="connsiteY3" fmla="*/ 6858000 h 6858000"/>
              <a:gd name="connsiteX4" fmla="*/ 3810 w 12197715"/>
              <a:gd name="connsiteY4" fmla="*/ 3987165 h 6858000"/>
              <a:gd name="connsiteX5" fmla="*/ 2272665 w 12197715"/>
              <a:gd name="connsiteY5" fmla="*/ 3985260 h 6858000"/>
              <a:gd name="connsiteX6" fmla="*/ 2274570 w 12197715"/>
              <a:gd name="connsiteY6" fmla="*/ 761683 h 6858000"/>
              <a:gd name="connsiteX7" fmla="*/ 1905 w 12197715"/>
              <a:gd name="connsiteY7" fmla="*/ 759778 h 6858000"/>
              <a:gd name="connsiteX8" fmla="*/ 1905 w 12197715"/>
              <a:gd name="connsiteY8" fmla="*/ 0 h 6858000"/>
              <a:gd name="connsiteX0" fmla="*/ 3810 w 12199620"/>
              <a:gd name="connsiteY0" fmla="*/ 0 h 6858000"/>
              <a:gd name="connsiteX1" fmla="*/ 12199620 w 12199620"/>
              <a:gd name="connsiteY1" fmla="*/ 0 h 6858000"/>
              <a:gd name="connsiteX2" fmla="*/ 12199620 w 12199620"/>
              <a:gd name="connsiteY2" fmla="*/ 6858000 h 6858000"/>
              <a:gd name="connsiteX3" fmla="*/ 1905 w 12199620"/>
              <a:gd name="connsiteY3" fmla="*/ 6858000 h 6858000"/>
              <a:gd name="connsiteX4" fmla="*/ 0 w 12199620"/>
              <a:gd name="connsiteY4" fmla="*/ 3985260 h 6858000"/>
              <a:gd name="connsiteX5" fmla="*/ 2274570 w 12199620"/>
              <a:gd name="connsiteY5" fmla="*/ 3985260 h 6858000"/>
              <a:gd name="connsiteX6" fmla="*/ 2276475 w 12199620"/>
              <a:gd name="connsiteY6" fmla="*/ 761683 h 6858000"/>
              <a:gd name="connsiteX7" fmla="*/ 3810 w 12199620"/>
              <a:gd name="connsiteY7" fmla="*/ 759778 h 6858000"/>
              <a:gd name="connsiteX8" fmla="*/ 3810 w 12199620"/>
              <a:gd name="connsiteY8"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99620" h="6858000">
                <a:moveTo>
                  <a:pt x="3810" y="0"/>
                </a:moveTo>
                <a:lnTo>
                  <a:pt x="12199620" y="0"/>
                </a:lnTo>
                <a:lnTo>
                  <a:pt x="12199620" y="6858000"/>
                </a:lnTo>
                <a:lnTo>
                  <a:pt x="1905" y="6858000"/>
                </a:lnTo>
                <a:lnTo>
                  <a:pt x="0" y="3985260"/>
                </a:lnTo>
                <a:lnTo>
                  <a:pt x="2274570" y="3985260"/>
                </a:lnTo>
                <a:lnTo>
                  <a:pt x="2276475" y="761683"/>
                </a:lnTo>
                <a:lnTo>
                  <a:pt x="3810" y="759778"/>
                </a:lnTo>
                <a:lnTo>
                  <a:pt x="3810" y="0"/>
                </a:lnTo>
                <a:close/>
              </a:path>
            </a:pathLst>
          </a:custGeom>
          <a:noFill/>
        </p:spPr>
        <p:txBody>
          <a:bodyPr wrap="square">
            <a:noAutofit/>
          </a:bodyPr>
          <a:lstStyle>
            <a:lvl1pPr>
              <a:tabLst>
                <a:tab pos="179388" algn="l"/>
              </a:tabLst>
              <a:defRPr lang="de-DE"/>
            </a:lvl1pPr>
          </a:lstStyle>
          <a:p>
            <a:r>
              <a:rPr lang="de-DE"/>
              <a:t>Bild durch Klicken auf Symbol hinzufügen</a:t>
            </a:r>
          </a:p>
        </p:txBody>
      </p:sp>
      <p:sp>
        <p:nvSpPr>
          <p:cNvPr id="6" name="Textplatzhalter 5">
            <a:extLst>
              <a:ext uri="{FF2B5EF4-FFF2-40B4-BE49-F238E27FC236}">
                <a16:creationId xmlns:a16="http://schemas.microsoft.com/office/drawing/2014/main" id="{87D9D3E5-6B26-4753-BB01-769322BA2127}"/>
              </a:ext>
            </a:extLst>
          </p:cNvPr>
          <p:cNvSpPr>
            <a:spLocks noGrp="1"/>
          </p:cNvSpPr>
          <p:nvPr>
            <p:ph type="body" sz="quarter" idx="13" hasCustomPrompt="1"/>
          </p:nvPr>
        </p:nvSpPr>
        <p:spPr>
          <a:xfrm>
            <a:off x="2810828" y="1800697"/>
            <a:ext cx="7704772" cy="249299"/>
          </a:xfrm>
          <a:prstGeom prst="rect">
            <a:avLst/>
          </a:prstGeom>
        </p:spPr>
        <p:txBody>
          <a:bodyPr wrap="square" lIns="0" tIns="0" rIns="0" bIns="0">
            <a:noAutofit/>
          </a:bodyPr>
          <a:lstStyle>
            <a:lvl1pPr marL="0" indent="0">
              <a:buFontTx/>
              <a:buNone/>
              <a:defRPr/>
            </a:lvl1pPr>
            <a:lvl2pPr marL="0" indent="0">
              <a:buNone/>
              <a:defRPr/>
            </a:lvl2pPr>
            <a:lvl3pPr marL="0" indent="0">
              <a:buNone/>
              <a:defRPr/>
            </a:lvl3pPr>
            <a:lvl4pPr marL="0" indent="0">
              <a:buNone/>
              <a:defRPr/>
            </a:lvl4pPr>
            <a:lvl5pPr marL="0" indent="0">
              <a:buNone/>
              <a:defRPr/>
            </a:lvl5pPr>
          </a:lstStyle>
          <a:p>
            <a:pPr lvl="0"/>
            <a:r>
              <a:rPr lang="de-DE" dirty="0"/>
              <a:t>Hier steht eine Dachzeile, die den Vortrag thematisch einordnet (einzeilig)</a:t>
            </a:r>
          </a:p>
        </p:txBody>
      </p:sp>
      <p:sp>
        <p:nvSpPr>
          <p:cNvPr id="10" name="Textplatzhalter 5">
            <a:extLst>
              <a:ext uri="{FF2B5EF4-FFF2-40B4-BE49-F238E27FC236}">
                <a16:creationId xmlns:a16="http://schemas.microsoft.com/office/drawing/2014/main" id="{4245D48E-CFC1-4C2C-BEF6-D6DF3FA18F2A}"/>
              </a:ext>
            </a:extLst>
          </p:cNvPr>
          <p:cNvSpPr>
            <a:spLocks noGrp="1"/>
          </p:cNvSpPr>
          <p:nvPr>
            <p:ph type="body" sz="quarter" idx="14" hasCustomPrompt="1"/>
          </p:nvPr>
        </p:nvSpPr>
        <p:spPr>
          <a:xfrm>
            <a:off x="2795588" y="2308477"/>
            <a:ext cx="7720012" cy="1218795"/>
          </a:xfrm>
          <a:prstGeom prst="rect">
            <a:avLst/>
          </a:prstGeom>
        </p:spPr>
        <p:txBody>
          <a:bodyPr wrap="square" lIns="0" tIns="0" rIns="0" bIns="0">
            <a:spAutoFit/>
          </a:bodyPr>
          <a:lstStyle>
            <a:lvl1pPr marL="0" indent="0">
              <a:buFontTx/>
              <a:buNone/>
              <a:defRPr sz="4400" b="1"/>
            </a:lvl1pPr>
            <a:lvl2pPr marL="0" indent="0">
              <a:buNone/>
              <a:defRPr/>
            </a:lvl2pPr>
            <a:lvl3pPr marL="0" indent="0">
              <a:buNone/>
              <a:defRPr/>
            </a:lvl3pPr>
            <a:lvl4pPr marL="0" indent="0">
              <a:buNone/>
              <a:defRPr/>
            </a:lvl4pPr>
            <a:lvl5pPr marL="0" indent="0">
              <a:buNone/>
              <a:defRPr/>
            </a:lvl5pPr>
          </a:lstStyle>
          <a:p>
            <a:pPr lvl="0"/>
            <a:r>
              <a:rPr lang="de-DE" dirty="0"/>
              <a:t>Hier steht der ein- oder zweizeilige Titel</a:t>
            </a:r>
          </a:p>
        </p:txBody>
      </p:sp>
      <p:sp>
        <p:nvSpPr>
          <p:cNvPr id="3" name="Textplatzhalter 2">
            <a:extLst>
              <a:ext uri="{FF2B5EF4-FFF2-40B4-BE49-F238E27FC236}">
                <a16:creationId xmlns:a16="http://schemas.microsoft.com/office/drawing/2014/main" id="{EBF0ED8C-F745-4BBC-B350-097334826A31}"/>
              </a:ext>
            </a:extLst>
          </p:cNvPr>
          <p:cNvSpPr>
            <a:spLocks noGrp="1"/>
          </p:cNvSpPr>
          <p:nvPr>
            <p:ph type="body" sz="quarter" idx="15" hasCustomPrompt="1"/>
          </p:nvPr>
        </p:nvSpPr>
        <p:spPr>
          <a:xfrm>
            <a:off x="2820988" y="3759740"/>
            <a:ext cx="7694612" cy="249299"/>
          </a:xfrm>
        </p:spPr>
        <p:txBody>
          <a:bodyPr wrap="square">
            <a:spAutoFit/>
          </a:bodyPr>
          <a:lstStyle>
            <a:lvl1pPr>
              <a:defRPr/>
            </a:lvl1pPr>
          </a:lstStyle>
          <a:p>
            <a:pPr lvl="0"/>
            <a:r>
              <a:rPr lang="de-DE" dirty="0"/>
              <a:t>Name(n) des/der Vortragenden</a:t>
            </a:r>
          </a:p>
        </p:txBody>
      </p:sp>
      <p:sp>
        <p:nvSpPr>
          <p:cNvPr id="9" name="Textplatzhalter 8">
            <a:extLst>
              <a:ext uri="{FF2B5EF4-FFF2-40B4-BE49-F238E27FC236}">
                <a16:creationId xmlns:a16="http://schemas.microsoft.com/office/drawing/2014/main" id="{FBE8279B-4D51-46B5-A65A-8DF8A6CE1562}"/>
              </a:ext>
            </a:extLst>
          </p:cNvPr>
          <p:cNvSpPr>
            <a:spLocks noGrp="1"/>
          </p:cNvSpPr>
          <p:nvPr>
            <p:ph type="body" sz="quarter" idx="16" hasCustomPrompt="1"/>
          </p:nvPr>
        </p:nvSpPr>
        <p:spPr>
          <a:xfrm>
            <a:off x="10391292" y="6142038"/>
            <a:ext cx="1457311" cy="321970"/>
          </a:xfrm>
        </p:spPr>
        <p:txBody>
          <a:bodyPr/>
          <a:lstStyle>
            <a:lvl1pPr algn="r">
              <a:defRPr/>
            </a:lvl1pPr>
            <a:lvl2pPr marL="23813" indent="0">
              <a:buNone/>
              <a:defRPr/>
            </a:lvl2pPr>
            <a:lvl3pPr marL="0" indent="0">
              <a:buNone/>
              <a:defRPr/>
            </a:lvl3pPr>
          </a:lstStyle>
          <a:p>
            <a:pPr lvl="0"/>
            <a:r>
              <a:rPr lang="de-DE"/>
              <a:t>22.10.2018</a:t>
            </a:r>
          </a:p>
        </p:txBody>
      </p:sp>
      <p:pic>
        <p:nvPicPr>
          <p:cNvPr id="22" name="Grafik 21">
            <a:extLst>
              <a:ext uri="{FF2B5EF4-FFF2-40B4-BE49-F238E27FC236}">
                <a16:creationId xmlns:a16="http://schemas.microsoft.com/office/drawing/2014/main" id="{84B180AE-5047-45D2-B490-0322D3500D4D}"/>
              </a:ext>
            </a:extLst>
          </p:cNvPr>
          <p:cNvPicPr>
            <a:picLocks noChangeAspect="1"/>
          </p:cNvPicPr>
          <p:nvPr userDrawn="1"/>
        </p:nvPicPr>
        <p:blipFill rotWithShape="1">
          <a:blip r:embed="rId2" cstate="print">
            <a:alphaModFix/>
            <a:extLst>
              <a:ext uri="{28A0092B-C50C-407E-A947-70E740481C1C}">
                <a14:useLocalDpi xmlns:a14="http://schemas.microsoft.com/office/drawing/2010/main" val="0"/>
              </a:ext>
            </a:extLst>
          </a:blip>
          <a:srcRect l="529" r="-1"/>
          <a:stretch/>
        </p:blipFill>
        <p:spPr>
          <a:xfrm>
            <a:off x="0" y="761155"/>
            <a:ext cx="2273350" cy="3226645"/>
          </a:xfrm>
          <a:prstGeom prst="rect">
            <a:avLst/>
          </a:prstGeom>
          <a:ln>
            <a:noFill/>
          </a:ln>
        </p:spPr>
      </p:pic>
    </p:spTree>
    <p:extLst>
      <p:ext uri="{BB962C8B-B14F-4D97-AF65-F5344CB8AC3E}">
        <p14:creationId xmlns:p14="http://schemas.microsoft.com/office/powerpoint/2010/main" val="2595592684"/>
      </p:ext>
    </p:extLst>
  </p:cSld>
  <p:clrMapOvr>
    <a:masterClrMapping/>
  </p:clrMapOvr>
  <p:extLst>
    <p:ext uri="{DCECCB84-F9BA-43D5-87BE-67443E8EF086}">
      <p15:sldGuideLst xmlns:p15="http://schemas.microsoft.com/office/powerpoint/2012/main">
        <p15:guide id="1" pos="1777" userDrawn="1">
          <p15:clr>
            <a:srgbClr val="FBAE40"/>
          </p15:clr>
        </p15:guide>
        <p15:guide id="2" orient="horz" pos="2512" userDrawn="1">
          <p15:clr>
            <a:srgbClr val="FBAE40"/>
          </p15:clr>
        </p15:guide>
        <p15:guide id="3" orient="horz" pos="278" userDrawn="1">
          <p15:clr>
            <a:srgbClr val="FBAE40"/>
          </p15:clr>
        </p15:guide>
        <p15:guide id="4" pos="1430" userDrawn="1">
          <p15:clr>
            <a:srgbClr val="FBAE40"/>
          </p15:clr>
        </p15:guide>
        <p15:guide id="5" orient="horz" pos="478" userDrawn="1">
          <p15:clr>
            <a:srgbClr val="FBAE40"/>
          </p15:clr>
        </p15:guide>
      </p15:sldGuideLst>
    </p:ext>
  </p:extLst>
</p:sldLayout>
</file>

<file path=ppt/slideLayouts/slideLayout30.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8839200" y="274638"/>
            <a:ext cx="27432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609600" y="274638"/>
            <a:ext cx="80772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10"/>
          </p:nvPr>
        </p:nvSpPr>
        <p:spPr/>
        <p:txBody>
          <a:bodyPr/>
          <a:lstStyle/>
          <a:p>
            <a:fld id="{026E7FFB-8899-4B56-8124-9EB5CF363041}" type="datetimeFigureOut">
              <a:rPr lang="de-DE" smtClean="0"/>
              <a:t>08.06.2026</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A34D2C9F-27D4-480B-9119-93927658AE76}" type="slidenum">
              <a:rPr lang="de-DE" smtClean="0"/>
              <a:t>‹Nr.›</a:t>
            </a:fld>
            <a:endParaRPr lang="de-DE"/>
          </a:p>
        </p:txBody>
      </p:sp>
    </p:spTree>
    <p:extLst>
      <p:ext uri="{BB962C8B-B14F-4D97-AF65-F5344CB8AC3E}">
        <p14:creationId xmlns:p14="http://schemas.microsoft.com/office/powerpoint/2010/main" val="187658341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DIN_Titelfolie_ohne Bild">
    <p:spTree>
      <p:nvGrpSpPr>
        <p:cNvPr id="1" name=""/>
        <p:cNvGrpSpPr/>
        <p:nvPr/>
      </p:nvGrpSpPr>
      <p:grpSpPr>
        <a:xfrm>
          <a:off x="0" y="0"/>
          <a:ext cx="0" cy="0"/>
          <a:chOff x="0" y="0"/>
          <a:chExt cx="0" cy="0"/>
        </a:xfrm>
      </p:grpSpPr>
      <p:sp>
        <p:nvSpPr>
          <p:cNvPr id="6" name="Textplatzhalter 5">
            <a:extLst>
              <a:ext uri="{FF2B5EF4-FFF2-40B4-BE49-F238E27FC236}">
                <a16:creationId xmlns:a16="http://schemas.microsoft.com/office/drawing/2014/main" id="{87D9D3E5-6B26-4753-BB01-769322BA2127}"/>
              </a:ext>
            </a:extLst>
          </p:cNvPr>
          <p:cNvSpPr>
            <a:spLocks noGrp="1"/>
          </p:cNvSpPr>
          <p:nvPr>
            <p:ph type="body" sz="quarter" idx="13" hasCustomPrompt="1"/>
          </p:nvPr>
        </p:nvSpPr>
        <p:spPr>
          <a:xfrm>
            <a:off x="2810828" y="1800697"/>
            <a:ext cx="7704772" cy="249299"/>
          </a:xfrm>
          <a:prstGeom prst="rect">
            <a:avLst/>
          </a:prstGeom>
        </p:spPr>
        <p:txBody>
          <a:bodyPr wrap="square" lIns="0" tIns="0" rIns="0" bIns="0">
            <a:noAutofit/>
          </a:bodyPr>
          <a:lstStyle>
            <a:lvl1pPr marL="0" indent="0">
              <a:buFontTx/>
              <a:buNone/>
              <a:defRPr/>
            </a:lvl1pPr>
            <a:lvl2pPr marL="0" indent="0">
              <a:buNone/>
              <a:defRPr/>
            </a:lvl2pPr>
            <a:lvl3pPr marL="0" indent="0">
              <a:buNone/>
              <a:defRPr/>
            </a:lvl3pPr>
            <a:lvl4pPr marL="0" indent="0">
              <a:buNone/>
              <a:defRPr/>
            </a:lvl4pPr>
            <a:lvl5pPr marL="0" indent="0">
              <a:buNone/>
              <a:defRPr/>
            </a:lvl5pPr>
          </a:lstStyle>
          <a:p>
            <a:pPr lvl="0"/>
            <a:r>
              <a:rPr lang="de-DE" dirty="0"/>
              <a:t>Hier steht eine Dachzeile, die den Vortrag thematisch einordnet (einzeilig)</a:t>
            </a:r>
          </a:p>
        </p:txBody>
      </p:sp>
      <p:sp>
        <p:nvSpPr>
          <p:cNvPr id="10" name="Textplatzhalter 5">
            <a:extLst>
              <a:ext uri="{FF2B5EF4-FFF2-40B4-BE49-F238E27FC236}">
                <a16:creationId xmlns:a16="http://schemas.microsoft.com/office/drawing/2014/main" id="{4245D48E-CFC1-4C2C-BEF6-D6DF3FA18F2A}"/>
              </a:ext>
            </a:extLst>
          </p:cNvPr>
          <p:cNvSpPr>
            <a:spLocks noGrp="1"/>
          </p:cNvSpPr>
          <p:nvPr>
            <p:ph type="body" sz="quarter" idx="14" hasCustomPrompt="1"/>
          </p:nvPr>
        </p:nvSpPr>
        <p:spPr>
          <a:xfrm>
            <a:off x="2795588" y="2308477"/>
            <a:ext cx="7720012" cy="1218795"/>
          </a:xfrm>
          <a:prstGeom prst="rect">
            <a:avLst/>
          </a:prstGeom>
        </p:spPr>
        <p:txBody>
          <a:bodyPr wrap="square" lIns="0" tIns="0" rIns="0" bIns="0">
            <a:spAutoFit/>
          </a:bodyPr>
          <a:lstStyle>
            <a:lvl1pPr marL="0" indent="0">
              <a:buFontTx/>
              <a:buNone/>
              <a:defRPr sz="4400" b="1"/>
            </a:lvl1pPr>
            <a:lvl2pPr marL="0" indent="0">
              <a:buNone/>
              <a:defRPr/>
            </a:lvl2pPr>
            <a:lvl3pPr marL="0" indent="0">
              <a:buNone/>
              <a:defRPr/>
            </a:lvl3pPr>
            <a:lvl4pPr marL="0" indent="0">
              <a:buNone/>
              <a:defRPr/>
            </a:lvl4pPr>
            <a:lvl5pPr marL="0" indent="0">
              <a:buNone/>
              <a:defRPr/>
            </a:lvl5pPr>
          </a:lstStyle>
          <a:p>
            <a:pPr lvl="0"/>
            <a:r>
              <a:rPr lang="de-DE"/>
              <a:t>Hier steht der ein- oder zweizeilige Titel</a:t>
            </a:r>
          </a:p>
        </p:txBody>
      </p:sp>
      <p:sp>
        <p:nvSpPr>
          <p:cNvPr id="3" name="Textplatzhalter 2">
            <a:extLst>
              <a:ext uri="{FF2B5EF4-FFF2-40B4-BE49-F238E27FC236}">
                <a16:creationId xmlns:a16="http://schemas.microsoft.com/office/drawing/2014/main" id="{EBF0ED8C-F745-4BBC-B350-097334826A31}"/>
              </a:ext>
            </a:extLst>
          </p:cNvPr>
          <p:cNvSpPr>
            <a:spLocks noGrp="1"/>
          </p:cNvSpPr>
          <p:nvPr>
            <p:ph type="body" sz="quarter" idx="15" hasCustomPrompt="1"/>
          </p:nvPr>
        </p:nvSpPr>
        <p:spPr>
          <a:xfrm>
            <a:off x="2820988" y="3759740"/>
            <a:ext cx="7694612" cy="249299"/>
          </a:xfrm>
        </p:spPr>
        <p:txBody>
          <a:bodyPr wrap="square">
            <a:spAutoFit/>
          </a:bodyPr>
          <a:lstStyle>
            <a:lvl1pPr>
              <a:defRPr/>
            </a:lvl1pPr>
          </a:lstStyle>
          <a:p>
            <a:pPr lvl="0"/>
            <a:r>
              <a:rPr lang="de-DE"/>
              <a:t>Name(n) des/der Vortragenden</a:t>
            </a:r>
          </a:p>
        </p:txBody>
      </p:sp>
      <p:sp>
        <p:nvSpPr>
          <p:cNvPr id="9" name="Textplatzhalter 8">
            <a:extLst>
              <a:ext uri="{FF2B5EF4-FFF2-40B4-BE49-F238E27FC236}">
                <a16:creationId xmlns:a16="http://schemas.microsoft.com/office/drawing/2014/main" id="{FBE8279B-4D51-46B5-A65A-8DF8A6CE1562}"/>
              </a:ext>
            </a:extLst>
          </p:cNvPr>
          <p:cNvSpPr>
            <a:spLocks noGrp="1"/>
          </p:cNvSpPr>
          <p:nvPr>
            <p:ph type="body" sz="quarter" idx="16" hasCustomPrompt="1"/>
          </p:nvPr>
        </p:nvSpPr>
        <p:spPr>
          <a:xfrm>
            <a:off x="10391292" y="6142038"/>
            <a:ext cx="1457311" cy="321970"/>
          </a:xfrm>
        </p:spPr>
        <p:txBody>
          <a:bodyPr/>
          <a:lstStyle>
            <a:lvl1pPr algn="r">
              <a:defRPr/>
            </a:lvl1pPr>
            <a:lvl2pPr marL="23813" indent="0">
              <a:buNone/>
              <a:defRPr/>
            </a:lvl2pPr>
            <a:lvl3pPr marL="0" indent="0">
              <a:buNone/>
              <a:defRPr/>
            </a:lvl3pPr>
          </a:lstStyle>
          <a:p>
            <a:pPr lvl="0"/>
            <a:r>
              <a:rPr lang="de-DE"/>
              <a:t>22.10.2018</a:t>
            </a:r>
          </a:p>
        </p:txBody>
      </p:sp>
      <p:pic>
        <p:nvPicPr>
          <p:cNvPr id="22" name="Grafik 21">
            <a:extLst>
              <a:ext uri="{FF2B5EF4-FFF2-40B4-BE49-F238E27FC236}">
                <a16:creationId xmlns:a16="http://schemas.microsoft.com/office/drawing/2014/main" id="{84B180AE-5047-45D2-B490-0322D3500D4D}"/>
              </a:ext>
            </a:extLst>
          </p:cNvPr>
          <p:cNvPicPr>
            <a:picLocks noChangeAspect="1"/>
          </p:cNvPicPr>
          <p:nvPr userDrawn="1"/>
        </p:nvPicPr>
        <p:blipFill rotWithShape="1">
          <a:blip r:embed="rId2" cstate="print">
            <a:alphaModFix/>
            <a:extLst>
              <a:ext uri="{28A0092B-C50C-407E-A947-70E740481C1C}">
                <a14:useLocalDpi xmlns:a14="http://schemas.microsoft.com/office/drawing/2010/main" val="0"/>
              </a:ext>
            </a:extLst>
          </a:blip>
          <a:srcRect l="529" r="-1"/>
          <a:stretch/>
        </p:blipFill>
        <p:spPr>
          <a:xfrm>
            <a:off x="0" y="759721"/>
            <a:ext cx="2273350" cy="3226645"/>
          </a:xfrm>
          <a:prstGeom prst="rect">
            <a:avLst/>
          </a:prstGeom>
          <a:ln>
            <a:noFill/>
          </a:ln>
        </p:spPr>
      </p:pic>
    </p:spTree>
    <p:extLst>
      <p:ext uri="{BB962C8B-B14F-4D97-AF65-F5344CB8AC3E}">
        <p14:creationId xmlns:p14="http://schemas.microsoft.com/office/powerpoint/2010/main" val="1976597731"/>
      </p:ext>
    </p:extLst>
  </p:cSld>
  <p:clrMapOvr>
    <a:masterClrMapping/>
  </p:clrMapOvr>
  <p:extLst>
    <p:ext uri="{DCECCB84-F9BA-43D5-87BE-67443E8EF086}">
      <p15:sldGuideLst xmlns:p15="http://schemas.microsoft.com/office/powerpoint/2012/main">
        <p15:guide id="1" pos="1777">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DIN_Agenda">
    <p:spTree>
      <p:nvGrpSpPr>
        <p:cNvPr id="1" name=""/>
        <p:cNvGrpSpPr/>
        <p:nvPr/>
      </p:nvGrpSpPr>
      <p:grpSpPr>
        <a:xfrm>
          <a:off x="0" y="0"/>
          <a:ext cx="0" cy="0"/>
          <a:chOff x="0" y="0"/>
          <a:chExt cx="0" cy="0"/>
        </a:xfrm>
      </p:grpSpPr>
      <p:sp>
        <p:nvSpPr>
          <p:cNvPr id="5" name="Textplatzhalter 4">
            <a:extLst>
              <a:ext uri="{FF2B5EF4-FFF2-40B4-BE49-F238E27FC236}">
                <a16:creationId xmlns:a16="http://schemas.microsoft.com/office/drawing/2014/main" id="{2E589B20-F0B5-43B8-85B8-9C8A95D7F042}"/>
              </a:ext>
            </a:extLst>
          </p:cNvPr>
          <p:cNvSpPr>
            <a:spLocks noGrp="1"/>
          </p:cNvSpPr>
          <p:nvPr>
            <p:ph type="body" sz="quarter" idx="17" hasCustomPrompt="1"/>
          </p:nvPr>
        </p:nvSpPr>
        <p:spPr>
          <a:xfrm>
            <a:off x="658812" y="720000"/>
            <a:ext cx="9864726" cy="276999"/>
          </a:xfrm>
        </p:spPr>
        <p:txBody>
          <a:bodyPr>
            <a:noAutofit/>
          </a:bodyPr>
          <a:lstStyle>
            <a:lvl1pPr>
              <a:defRPr sz="1800"/>
            </a:lvl1pPr>
          </a:lstStyle>
          <a:p>
            <a:pPr lvl="0"/>
            <a:r>
              <a:rPr lang="de-DE" dirty="0"/>
              <a:t>Agenda</a:t>
            </a:r>
            <a:endParaRPr lang="en-US" dirty="0"/>
          </a:p>
        </p:txBody>
      </p:sp>
      <p:sp>
        <p:nvSpPr>
          <p:cNvPr id="3" name="Foliennummernplatzhalter 2">
            <a:extLst>
              <a:ext uri="{FF2B5EF4-FFF2-40B4-BE49-F238E27FC236}">
                <a16:creationId xmlns:a16="http://schemas.microsoft.com/office/drawing/2014/main" id="{2CB527A0-9EF5-4E38-A3B5-688452FC0C3F}"/>
              </a:ext>
            </a:extLst>
          </p:cNvPr>
          <p:cNvSpPr>
            <a:spLocks noGrp="1"/>
          </p:cNvSpPr>
          <p:nvPr>
            <p:ph type="sldNum" sz="quarter" idx="10"/>
          </p:nvPr>
        </p:nvSpPr>
        <p:spPr/>
        <p:txBody>
          <a:bodyPr/>
          <a:lstStyle/>
          <a:p>
            <a:fld id="{8B252499-9B54-4877-82BC-0DBF69578AC1}" type="slidenum">
              <a:rPr lang="en-US" smtClean="0"/>
              <a:pPr/>
              <a:t>‹Nr.›</a:t>
            </a:fld>
            <a:endParaRPr lang="en-US" dirty="0"/>
          </a:p>
        </p:txBody>
      </p:sp>
      <p:sp>
        <p:nvSpPr>
          <p:cNvPr id="4" name="Fußzeilenplatzhalter 3">
            <a:extLst>
              <a:ext uri="{FF2B5EF4-FFF2-40B4-BE49-F238E27FC236}">
                <a16:creationId xmlns:a16="http://schemas.microsoft.com/office/drawing/2014/main" id="{36626355-93CD-4A0D-AA6F-BEF7DE2A1B5D}"/>
              </a:ext>
            </a:extLst>
          </p:cNvPr>
          <p:cNvSpPr>
            <a:spLocks noGrp="1"/>
          </p:cNvSpPr>
          <p:nvPr>
            <p:ph type="ftr" sz="quarter" idx="11"/>
          </p:nvPr>
        </p:nvSpPr>
        <p:spPr/>
        <p:txBody>
          <a:bodyPr/>
          <a:lstStyle/>
          <a:p>
            <a:r>
              <a:rPr lang="en-US" dirty="0"/>
              <a:t>© 2019, DIN e.</a:t>
            </a:r>
            <a:r>
              <a:rPr lang="en-US" spc="-150" dirty="0"/>
              <a:t> </a:t>
            </a:r>
            <a:r>
              <a:rPr lang="en-US" dirty="0"/>
              <a:t>V.</a:t>
            </a:r>
          </a:p>
        </p:txBody>
      </p:sp>
      <p:sp>
        <p:nvSpPr>
          <p:cNvPr id="9" name="Titel 3">
            <a:extLst>
              <a:ext uri="{FF2B5EF4-FFF2-40B4-BE49-F238E27FC236}">
                <a16:creationId xmlns:a16="http://schemas.microsoft.com/office/drawing/2014/main" id="{DA407C62-BEA0-4F45-8521-64869EE56710}"/>
              </a:ext>
            </a:extLst>
          </p:cNvPr>
          <p:cNvSpPr>
            <a:spLocks noGrp="1"/>
          </p:cNvSpPr>
          <p:nvPr>
            <p:ph type="title" hasCustomPrompt="1"/>
          </p:nvPr>
        </p:nvSpPr>
        <p:spPr>
          <a:xfrm>
            <a:off x="658813" y="1044000"/>
            <a:ext cx="9856787" cy="471600"/>
          </a:xfrm>
        </p:spPr>
        <p:txBody>
          <a:bodyPr>
            <a:noAutofit/>
          </a:bodyPr>
          <a:lstStyle>
            <a:lvl1pPr>
              <a:defRPr/>
            </a:lvl1pPr>
          </a:lstStyle>
          <a:p>
            <a:r>
              <a:rPr lang="de-DE" dirty="0"/>
              <a:t>Hier steht der einzeilige Folientitel</a:t>
            </a:r>
            <a:endParaRPr lang="en-US" dirty="0"/>
          </a:p>
        </p:txBody>
      </p:sp>
      <p:sp>
        <p:nvSpPr>
          <p:cNvPr id="10" name="Textplatzhalter 2">
            <a:extLst>
              <a:ext uri="{FF2B5EF4-FFF2-40B4-BE49-F238E27FC236}">
                <a16:creationId xmlns:a16="http://schemas.microsoft.com/office/drawing/2014/main" id="{68457007-1246-4C19-8431-3B7C9C2F5052}"/>
              </a:ext>
            </a:extLst>
          </p:cNvPr>
          <p:cNvSpPr>
            <a:spLocks noGrp="1"/>
          </p:cNvSpPr>
          <p:nvPr>
            <p:ph type="body" sz="quarter" idx="16" hasCustomPrompt="1"/>
          </p:nvPr>
        </p:nvSpPr>
        <p:spPr>
          <a:xfrm>
            <a:off x="658813" y="1881188"/>
            <a:ext cx="9856787" cy="4319587"/>
          </a:xfrm>
        </p:spPr>
        <p:txBody>
          <a:bodyPr>
            <a:noAutofit/>
          </a:bodyPr>
          <a:lstStyle>
            <a:lvl1pPr marL="342900" indent="-342900">
              <a:buFont typeface="+mj-lt"/>
              <a:buAutoNum type="arabicPeriod"/>
              <a:defRPr/>
            </a:lvl1pPr>
            <a:lvl2pPr marL="644525" indent="-285750">
              <a:buFont typeface="Wingdings" panose="05000000000000000000" pitchFamily="2" charset="2"/>
              <a:buChar char="§"/>
              <a:defRPr/>
            </a:lvl2pPr>
            <a:lvl3pPr marL="276225" indent="0">
              <a:buNone/>
              <a:defRPr/>
            </a:lvl3pPr>
            <a:lvl4pPr marL="0" indent="0">
              <a:buFont typeface="Arial" panose="020B0604020202020204" pitchFamily="34" charset="0"/>
              <a:buNone/>
              <a:defRPr/>
            </a:lvl4pPr>
            <a:lvl5pPr marL="0" indent="0">
              <a:buFont typeface="Arial" panose="020B0604020202020204" pitchFamily="34" charset="0"/>
              <a:buNone/>
              <a:defRPr/>
            </a:lvl5pPr>
          </a:lstStyle>
          <a:p>
            <a:pPr lvl="0"/>
            <a:r>
              <a:rPr lang="de-DE"/>
              <a:t>Tagesordnungspunkt</a:t>
            </a:r>
          </a:p>
          <a:p>
            <a:pPr lvl="1"/>
            <a:r>
              <a:rPr lang="de-DE"/>
              <a:t>Unterpunkt 1</a:t>
            </a:r>
          </a:p>
          <a:p>
            <a:pPr lvl="0"/>
            <a:r>
              <a:rPr lang="de-DE"/>
              <a:t>Tagesordnungspunkt</a:t>
            </a:r>
          </a:p>
          <a:p>
            <a:pPr lvl="0"/>
            <a:r>
              <a:rPr lang="de-DE"/>
              <a:t>Tagesordnungspunkt</a:t>
            </a:r>
          </a:p>
          <a:p>
            <a:pPr lvl="0"/>
            <a:r>
              <a:rPr lang="de-DE"/>
              <a:t>Tagesordnungspunkt</a:t>
            </a:r>
          </a:p>
          <a:p>
            <a:pPr lvl="0"/>
            <a:r>
              <a:rPr lang="de-DE"/>
              <a:t>Tagesordnungspunkt</a:t>
            </a:r>
          </a:p>
        </p:txBody>
      </p:sp>
    </p:spTree>
    <p:extLst>
      <p:ext uri="{BB962C8B-B14F-4D97-AF65-F5344CB8AC3E}">
        <p14:creationId xmlns:p14="http://schemas.microsoft.com/office/powerpoint/2010/main" val="3963565237"/>
      </p:ext>
    </p:extLst>
  </p:cSld>
  <p:clrMapOvr>
    <a:masterClrMapping/>
  </p:clrMapOvr>
  <p:extLst>
    <p:ext uri="{DCECCB84-F9BA-43D5-87BE-67443E8EF086}">
      <p15:sldGuideLst xmlns:p15="http://schemas.microsoft.com/office/powerpoint/2012/main">
        <p15:guide id="1" pos="415" userDrawn="1">
          <p15:clr>
            <a:srgbClr val="FBAE40"/>
          </p15:clr>
        </p15:guide>
        <p15:guide id="2" pos="6629" userDrawn="1">
          <p15:clr>
            <a:srgbClr val="FBAE40"/>
          </p15:clr>
        </p15:guide>
        <p15:guide id="4" orient="horz" pos="3906" userDrawn="1">
          <p15:clr>
            <a:srgbClr val="FBAE40"/>
          </p15:clr>
        </p15:guide>
        <p15:guide id="5" orient="horz" pos="1185" userDrawn="1">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DIN_Zwischenfolie_Fläche-oben">
    <p:spTree>
      <p:nvGrpSpPr>
        <p:cNvPr id="1" name=""/>
        <p:cNvGrpSpPr/>
        <p:nvPr/>
      </p:nvGrpSpPr>
      <p:grpSpPr>
        <a:xfrm>
          <a:off x="0" y="0"/>
          <a:ext cx="0" cy="0"/>
          <a:chOff x="0" y="0"/>
          <a:chExt cx="0" cy="0"/>
        </a:xfrm>
      </p:grpSpPr>
      <p:sp>
        <p:nvSpPr>
          <p:cNvPr id="2" name="Rechteck 1">
            <a:extLst>
              <a:ext uri="{FF2B5EF4-FFF2-40B4-BE49-F238E27FC236}">
                <a16:creationId xmlns:a16="http://schemas.microsoft.com/office/drawing/2014/main" id="{D49E3D7F-F47F-4AEF-A650-4E492A857497}"/>
              </a:ext>
            </a:extLst>
          </p:cNvPr>
          <p:cNvSpPr/>
          <p:nvPr userDrawn="1"/>
        </p:nvSpPr>
        <p:spPr>
          <a:xfrm>
            <a:off x="0" y="0"/>
            <a:ext cx="12192000" cy="3429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platzhalter 5">
            <a:extLst>
              <a:ext uri="{FF2B5EF4-FFF2-40B4-BE49-F238E27FC236}">
                <a16:creationId xmlns:a16="http://schemas.microsoft.com/office/drawing/2014/main" id="{0698BE02-5ABE-482D-B351-39798472BDE4}"/>
              </a:ext>
            </a:extLst>
          </p:cNvPr>
          <p:cNvSpPr>
            <a:spLocks noGrp="1"/>
          </p:cNvSpPr>
          <p:nvPr>
            <p:ph type="body" sz="quarter" idx="14" hasCustomPrompt="1"/>
          </p:nvPr>
        </p:nvSpPr>
        <p:spPr>
          <a:xfrm>
            <a:off x="658813" y="1412875"/>
            <a:ext cx="9856787" cy="1282402"/>
          </a:xfrm>
          <a:prstGeom prst="rect">
            <a:avLst/>
          </a:prstGeom>
        </p:spPr>
        <p:txBody>
          <a:bodyPr wrap="square" lIns="0" tIns="0" rIns="0" bIns="0">
            <a:spAutoFit/>
          </a:bodyPr>
          <a:lstStyle>
            <a:lvl1pPr marL="0" indent="0">
              <a:lnSpc>
                <a:spcPts val="5000"/>
              </a:lnSpc>
              <a:spcBef>
                <a:spcPts val="0"/>
              </a:spcBef>
              <a:buFontTx/>
              <a:buNone/>
              <a:defRPr sz="4400" b="1">
                <a:solidFill>
                  <a:schemeClr val="bg1"/>
                </a:solidFill>
              </a:defRPr>
            </a:lvl1pPr>
            <a:lvl2pPr marL="0" indent="0">
              <a:buNone/>
              <a:defRPr/>
            </a:lvl2pPr>
            <a:lvl3pPr marL="0" indent="0">
              <a:buNone/>
              <a:defRPr/>
            </a:lvl3pPr>
            <a:lvl4pPr marL="0" indent="0">
              <a:buNone/>
              <a:defRPr/>
            </a:lvl4pPr>
            <a:lvl5pPr marL="0" indent="0">
              <a:buNone/>
              <a:defRPr/>
            </a:lvl5pPr>
          </a:lstStyle>
          <a:p>
            <a:pPr lvl="0"/>
            <a:r>
              <a:rPr lang="de-DE" dirty="0"/>
              <a:t>Hier steht der ein- bis </a:t>
            </a:r>
            <a:br>
              <a:rPr lang="de-DE" dirty="0"/>
            </a:br>
            <a:r>
              <a:rPr lang="de-DE" dirty="0"/>
              <a:t>zweizeilige Titel</a:t>
            </a:r>
          </a:p>
        </p:txBody>
      </p:sp>
      <p:sp>
        <p:nvSpPr>
          <p:cNvPr id="4" name="Textplatzhalter 3">
            <a:extLst>
              <a:ext uri="{FF2B5EF4-FFF2-40B4-BE49-F238E27FC236}">
                <a16:creationId xmlns:a16="http://schemas.microsoft.com/office/drawing/2014/main" id="{214E376A-5C10-43AE-8E3D-D29B031DD342}"/>
              </a:ext>
            </a:extLst>
          </p:cNvPr>
          <p:cNvSpPr>
            <a:spLocks noGrp="1"/>
          </p:cNvSpPr>
          <p:nvPr>
            <p:ph type="body" sz="quarter" idx="16" hasCustomPrompt="1"/>
          </p:nvPr>
        </p:nvSpPr>
        <p:spPr>
          <a:xfrm>
            <a:off x="658812" y="720000"/>
            <a:ext cx="9856787" cy="265078"/>
          </a:xfrm>
        </p:spPr>
        <p:txBody>
          <a:bodyPr>
            <a:noAutofit/>
          </a:bodyPr>
          <a:lstStyle>
            <a:lvl1pPr>
              <a:defRPr sz="1800" b="1">
                <a:solidFill>
                  <a:schemeClr val="bg1"/>
                </a:solidFill>
              </a:defRPr>
            </a:lvl1pPr>
            <a:lvl2pPr>
              <a:defRPr sz="2400" b="1">
                <a:solidFill>
                  <a:schemeClr val="bg1"/>
                </a:solidFill>
              </a:defRPr>
            </a:lvl2pPr>
            <a:lvl3pPr>
              <a:defRPr sz="2400" b="1">
                <a:solidFill>
                  <a:schemeClr val="bg1"/>
                </a:solidFill>
              </a:defRPr>
            </a:lvl3pPr>
            <a:lvl4pPr>
              <a:defRPr sz="2400" b="1">
                <a:solidFill>
                  <a:schemeClr val="bg1"/>
                </a:solidFill>
              </a:defRPr>
            </a:lvl4pPr>
            <a:lvl5pPr>
              <a:defRPr sz="2400" b="1">
                <a:solidFill>
                  <a:schemeClr val="bg1"/>
                </a:solidFill>
              </a:defRPr>
            </a:lvl5pPr>
          </a:lstStyle>
          <a:p>
            <a:pPr lvl="0"/>
            <a:r>
              <a:rPr lang="de-DE" dirty="0"/>
              <a:t>Kapiteltitel, z. B. Tagesordnungspunkt oder thematische Einordnung (einzeilig)</a:t>
            </a:r>
          </a:p>
        </p:txBody>
      </p:sp>
    </p:spTree>
    <p:extLst>
      <p:ext uri="{BB962C8B-B14F-4D97-AF65-F5344CB8AC3E}">
        <p14:creationId xmlns:p14="http://schemas.microsoft.com/office/powerpoint/2010/main" val="51670972"/>
      </p:ext>
    </p:extLst>
  </p:cSld>
  <p:clrMapOvr>
    <a:masterClrMapping/>
  </p:clrMapOvr>
  <p:extLst>
    <p:ext uri="{DCECCB84-F9BA-43D5-87BE-67443E8EF086}">
      <p15:sldGuideLst xmlns:p15="http://schemas.microsoft.com/office/powerpoint/2012/main">
        <p15:guide id="1" pos="411" userDrawn="1">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DIN_Aufzählung">
    <p:spTree>
      <p:nvGrpSpPr>
        <p:cNvPr id="1" name=""/>
        <p:cNvGrpSpPr/>
        <p:nvPr/>
      </p:nvGrpSpPr>
      <p:grpSpPr>
        <a:xfrm>
          <a:off x="0" y="0"/>
          <a:ext cx="0" cy="0"/>
          <a:chOff x="0" y="0"/>
          <a:chExt cx="0" cy="0"/>
        </a:xfrm>
      </p:grpSpPr>
      <p:sp>
        <p:nvSpPr>
          <p:cNvPr id="4" name="Titel 3">
            <a:extLst>
              <a:ext uri="{FF2B5EF4-FFF2-40B4-BE49-F238E27FC236}">
                <a16:creationId xmlns:a16="http://schemas.microsoft.com/office/drawing/2014/main" id="{CD680F1C-4719-429A-B80F-27EC8FF5CD0D}"/>
              </a:ext>
            </a:extLst>
          </p:cNvPr>
          <p:cNvSpPr>
            <a:spLocks noGrp="1"/>
          </p:cNvSpPr>
          <p:nvPr>
            <p:ph type="title" hasCustomPrompt="1"/>
          </p:nvPr>
        </p:nvSpPr>
        <p:spPr>
          <a:xfrm>
            <a:off x="658813" y="1044000"/>
            <a:ext cx="9856787" cy="471600"/>
          </a:xfrm>
        </p:spPr>
        <p:txBody>
          <a:bodyPr>
            <a:noAutofit/>
          </a:bodyPr>
          <a:lstStyle>
            <a:lvl1pPr>
              <a:defRPr/>
            </a:lvl1pPr>
          </a:lstStyle>
          <a:p>
            <a:r>
              <a:rPr lang="de-DE" dirty="0"/>
              <a:t>Hier steht der einzeilige Folientitel</a:t>
            </a:r>
            <a:endParaRPr lang="en-US" dirty="0"/>
          </a:p>
        </p:txBody>
      </p:sp>
      <p:sp>
        <p:nvSpPr>
          <p:cNvPr id="8" name="Textplatzhalter 6">
            <a:extLst>
              <a:ext uri="{FF2B5EF4-FFF2-40B4-BE49-F238E27FC236}">
                <a16:creationId xmlns:a16="http://schemas.microsoft.com/office/drawing/2014/main" id="{BC38D12B-350E-4E94-A7B1-2762E4AF01E0}"/>
              </a:ext>
            </a:extLst>
          </p:cNvPr>
          <p:cNvSpPr>
            <a:spLocks noGrp="1"/>
          </p:cNvSpPr>
          <p:nvPr>
            <p:ph type="body" sz="quarter" idx="13" hasCustomPrompt="1"/>
          </p:nvPr>
        </p:nvSpPr>
        <p:spPr>
          <a:xfrm>
            <a:off x="658813" y="1884363"/>
            <a:ext cx="9856787" cy="4316412"/>
          </a:xfrm>
        </p:spPr>
        <p:txBody>
          <a:bodyPr/>
          <a:lstStyle>
            <a:lvl1pPr marL="292100" indent="-292100">
              <a:buFont typeface="Wingdings" panose="05000000000000000000" pitchFamily="2" charset="2"/>
              <a:buChar char="§"/>
              <a:defRPr/>
            </a:lvl1pPr>
            <a:lvl2pPr marL="268288" indent="-268288">
              <a:defRPr/>
            </a:lvl2pPr>
            <a:lvl3pPr>
              <a:defRPr/>
            </a:lvl3pPr>
          </a:lstStyle>
          <a:p>
            <a:pPr lvl="1"/>
            <a:r>
              <a:rPr lang="de-DE" dirty="0"/>
              <a:t>Aufzählung erste Ebene</a:t>
            </a:r>
          </a:p>
          <a:p>
            <a:pPr lvl="2"/>
            <a:r>
              <a:rPr lang="de-DE" dirty="0"/>
              <a:t>Aufzählung zweite Ebene</a:t>
            </a:r>
          </a:p>
          <a:p>
            <a:pPr lvl="1"/>
            <a:r>
              <a:rPr lang="de-DE" dirty="0"/>
              <a:t>Aufzählung erste Ebene</a:t>
            </a:r>
          </a:p>
        </p:txBody>
      </p:sp>
      <p:sp>
        <p:nvSpPr>
          <p:cNvPr id="9" name="Foliennummernplatzhalter 2">
            <a:extLst>
              <a:ext uri="{FF2B5EF4-FFF2-40B4-BE49-F238E27FC236}">
                <a16:creationId xmlns:a16="http://schemas.microsoft.com/office/drawing/2014/main" id="{F3E156E9-4497-448B-BFC8-DC6901DCD28B}"/>
              </a:ext>
            </a:extLst>
          </p:cNvPr>
          <p:cNvSpPr>
            <a:spLocks noGrp="1"/>
          </p:cNvSpPr>
          <p:nvPr>
            <p:ph type="sldNum" sz="quarter" idx="10"/>
          </p:nvPr>
        </p:nvSpPr>
        <p:spPr>
          <a:xfrm>
            <a:off x="10863263" y="6342964"/>
            <a:ext cx="393644" cy="212724"/>
          </a:xfrm>
        </p:spPr>
        <p:txBody>
          <a:bodyPr/>
          <a:lstStyle/>
          <a:p>
            <a:fld id="{8B252499-9B54-4877-82BC-0DBF69578AC1}" type="slidenum">
              <a:rPr lang="en-US" smtClean="0"/>
              <a:pPr/>
              <a:t>‹Nr.›</a:t>
            </a:fld>
            <a:endParaRPr lang="en-US" dirty="0"/>
          </a:p>
        </p:txBody>
      </p:sp>
      <p:sp>
        <p:nvSpPr>
          <p:cNvPr id="10" name="Fußzeilenplatzhalter 3">
            <a:extLst>
              <a:ext uri="{FF2B5EF4-FFF2-40B4-BE49-F238E27FC236}">
                <a16:creationId xmlns:a16="http://schemas.microsoft.com/office/drawing/2014/main" id="{F9F0CB0E-F4AB-4F63-BEEF-6348F7437A39}"/>
              </a:ext>
            </a:extLst>
          </p:cNvPr>
          <p:cNvSpPr>
            <a:spLocks noGrp="1"/>
          </p:cNvSpPr>
          <p:nvPr>
            <p:ph type="ftr" sz="quarter" idx="11"/>
          </p:nvPr>
        </p:nvSpPr>
        <p:spPr>
          <a:xfrm>
            <a:off x="10863263" y="6524625"/>
            <a:ext cx="714057" cy="212724"/>
          </a:xfrm>
        </p:spPr>
        <p:txBody>
          <a:bodyPr/>
          <a:lstStyle/>
          <a:p>
            <a:r>
              <a:rPr lang="en-US" dirty="0"/>
              <a:t>© 2019, DIN e.</a:t>
            </a:r>
            <a:r>
              <a:rPr lang="en-US" spc="-150" dirty="0"/>
              <a:t> </a:t>
            </a:r>
            <a:r>
              <a:rPr lang="en-US" dirty="0"/>
              <a:t>V.</a:t>
            </a:r>
          </a:p>
        </p:txBody>
      </p:sp>
      <p:sp>
        <p:nvSpPr>
          <p:cNvPr id="7" name="Textplatzhalter 4">
            <a:extLst>
              <a:ext uri="{FF2B5EF4-FFF2-40B4-BE49-F238E27FC236}">
                <a16:creationId xmlns:a16="http://schemas.microsoft.com/office/drawing/2014/main" id="{397A8A1F-896C-400A-811B-0B70E289FD59}"/>
              </a:ext>
            </a:extLst>
          </p:cNvPr>
          <p:cNvSpPr>
            <a:spLocks noGrp="1"/>
          </p:cNvSpPr>
          <p:nvPr>
            <p:ph type="body" sz="quarter" idx="17" hasCustomPrompt="1"/>
          </p:nvPr>
        </p:nvSpPr>
        <p:spPr>
          <a:xfrm>
            <a:off x="658812" y="720000"/>
            <a:ext cx="9864726" cy="276999"/>
          </a:xfrm>
        </p:spPr>
        <p:txBody>
          <a:bodyPr>
            <a:noAutofit/>
          </a:bodyPr>
          <a:lstStyle>
            <a:lvl1pPr>
              <a:defRPr sz="1800"/>
            </a:lvl1pPr>
          </a:lstStyle>
          <a:p>
            <a:pPr lvl="0"/>
            <a:r>
              <a:rPr lang="de-DE" dirty="0"/>
              <a:t>Dachzeile: Tagesordnungspunkt oder thematische Einordnung (einzeilig)</a:t>
            </a:r>
          </a:p>
        </p:txBody>
      </p:sp>
    </p:spTree>
    <p:extLst>
      <p:ext uri="{BB962C8B-B14F-4D97-AF65-F5344CB8AC3E}">
        <p14:creationId xmlns:p14="http://schemas.microsoft.com/office/powerpoint/2010/main" val="2780622740"/>
      </p:ext>
    </p:extLst>
  </p:cSld>
  <p:clrMapOvr>
    <a:masterClrMapping/>
  </p:clrMapOvr>
  <p:extLst>
    <p:ext uri="{DCECCB84-F9BA-43D5-87BE-67443E8EF086}">
      <p15:sldGuideLst xmlns:p15="http://schemas.microsoft.com/office/powerpoint/2012/main">
        <p15:guide id="1" pos="411" userDrawn="1">
          <p15:clr>
            <a:srgbClr val="FBAE40"/>
          </p15:clr>
        </p15:guide>
        <p15:guide id="3" orient="horz" pos="1185" userDrawn="1">
          <p15:clr>
            <a:srgbClr val="FBAE40"/>
          </p15:clr>
        </p15:guide>
        <p15:guide id="4" orient="horz" pos="3906" userDrawn="1">
          <p15:clr>
            <a:srgbClr val="FBAE40"/>
          </p15:clr>
        </p15:guide>
        <p15:guide id="5" pos="6630" userDrawn="1">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DIN_Tex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94CA3C3-F22C-4887-A003-12AF3C02A7DA}"/>
              </a:ext>
            </a:extLst>
          </p:cNvPr>
          <p:cNvSpPr>
            <a:spLocks noGrp="1"/>
          </p:cNvSpPr>
          <p:nvPr>
            <p:ph type="title" hasCustomPrompt="1"/>
          </p:nvPr>
        </p:nvSpPr>
        <p:spPr/>
        <p:txBody>
          <a:bodyPr/>
          <a:lstStyle>
            <a:lvl1pPr>
              <a:defRPr/>
            </a:lvl1pPr>
          </a:lstStyle>
          <a:p>
            <a:r>
              <a:rPr lang="de-DE" dirty="0"/>
              <a:t>Hier steht der einzeilige Folientitel</a:t>
            </a:r>
          </a:p>
        </p:txBody>
      </p:sp>
      <p:sp>
        <p:nvSpPr>
          <p:cNvPr id="3" name="Foliennummernplatzhalter 2">
            <a:extLst>
              <a:ext uri="{FF2B5EF4-FFF2-40B4-BE49-F238E27FC236}">
                <a16:creationId xmlns:a16="http://schemas.microsoft.com/office/drawing/2014/main" id="{D7208F95-1689-4F94-8F0B-9ED644948473}"/>
              </a:ext>
            </a:extLst>
          </p:cNvPr>
          <p:cNvSpPr>
            <a:spLocks noGrp="1"/>
          </p:cNvSpPr>
          <p:nvPr>
            <p:ph type="sldNum" sz="quarter" idx="10"/>
          </p:nvPr>
        </p:nvSpPr>
        <p:spPr/>
        <p:txBody>
          <a:bodyPr/>
          <a:lstStyle/>
          <a:p>
            <a:fld id="{8B252499-9B54-4877-82BC-0DBF69578AC1}" type="slidenum">
              <a:rPr lang="en-US" smtClean="0"/>
              <a:pPr/>
              <a:t>‹Nr.›</a:t>
            </a:fld>
            <a:endParaRPr lang="en-US" dirty="0"/>
          </a:p>
        </p:txBody>
      </p:sp>
      <p:sp>
        <p:nvSpPr>
          <p:cNvPr id="4" name="Fußzeilenplatzhalter 3">
            <a:extLst>
              <a:ext uri="{FF2B5EF4-FFF2-40B4-BE49-F238E27FC236}">
                <a16:creationId xmlns:a16="http://schemas.microsoft.com/office/drawing/2014/main" id="{802E371D-9FD1-4144-AAF4-05CA9BFA3B89}"/>
              </a:ext>
            </a:extLst>
          </p:cNvPr>
          <p:cNvSpPr>
            <a:spLocks noGrp="1"/>
          </p:cNvSpPr>
          <p:nvPr>
            <p:ph type="ftr" sz="quarter" idx="11"/>
          </p:nvPr>
        </p:nvSpPr>
        <p:spPr/>
        <p:txBody>
          <a:bodyPr/>
          <a:lstStyle/>
          <a:p>
            <a:r>
              <a:rPr lang="en-US"/>
              <a:t>© 2019, DIN e.</a:t>
            </a:r>
            <a:r>
              <a:rPr lang="en-US" spc="-150"/>
              <a:t> </a:t>
            </a:r>
            <a:r>
              <a:rPr lang="en-US" dirty="0"/>
              <a:t>V.</a:t>
            </a:r>
          </a:p>
        </p:txBody>
      </p:sp>
      <p:sp>
        <p:nvSpPr>
          <p:cNvPr id="6" name="Textplatzhalter 5">
            <a:extLst>
              <a:ext uri="{FF2B5EF4-FFF2-40B4-BE49-F238E27FC236}">
                <a16:creationId xmlns:a16="http://schemas.microsoft.com/office/drawing/2014/main" id="{7EF8E0AA-7047-4711-95B6-F20C2D0F3A72}"/>
              </a:ext>
            </a:extLst>
          </p:cNvPr>
          <p:cNvSpPr>
            <a:spLocks noGrp="1"/>
          </p:cNvSpPr>
          <p:nvPr>
            <p:ph type="body" sz="quarter" idx="12" hasCustomPrompt="1"/>
          </p:nvPr>
        </p:nvSpPr>
        <p:spPr>
          <a:xfrm>
            <a:off x="658813" y="1881188"/>
            <a:ext cx="9866312" cy="4313237"/>
          </a:xfrm>
        </p:spPr>
        <p:txBody>
          <a:bodyPr/>
          <a:lstStyle>
            <a:lvl1pPr>
              <a:defRPr/>
            </a:lvl1pPr>
          </a:lstStyle>
          <a:p>
            <a:pPr lvl="0"/>
            <a:r>
              <a:rPr lang="de-DE" dirty="0"/>
              <a:t>Hier steht Fließtext.</a:t>
            </a:r>
          </a:p>
        </p:txBody>
      </p:sp>
      <p:sp>
        <p:nvSpPr>
          <p:cNvPr id="8" name="Textplatzhalter 4">
            <a:extLst>
              <a:ext uri="{FF2B5EF4-FFF2-40B4-BE49-F238E27FC236}">
                <a16:creationId xmlns:a16="http://schemas.microsoft.com/office/drawing/2014/main" id="{6FDAEDD7-06E8-43BB-BE06-7357BA2BF053}"/>
              </a:ext>
            </a:extLst>
          </p:cNvPr>
          <p:cNvSpPr>
            <a:spLocks noGrp="1"/>
          </p:cNvSpPr>
          <p:nvPr>
            <p:ph type="body" sz="quarter" idx="17" hasCustomPrompt="1"/>
          </p:nvPr>
        </p:nvSpPr>
        <p:spPr>
          <a:xfrm>
            <a:off x="658812" y="720000"/>
            <a:ext cx="9864726" cy="276999"/>
          </a:xfrm>
        </p:spPr>
        <p:txBody>
          <a:bodyPr>
            <a:noAutofit/>
          </a:bodyPr>
          <a:lstStyle>
            <a:lvl1pPr>
              <a:defRPr sz="1800"/>
            </a:lvl1pPr>
          </a:lstStyle>
          <a:p>
            <a:pPr lvl="0"/>
            <a:r>
              <a:rPr lang="de-DE" dirty="0"/>
              <a:t>Dachzeile: Tagesordnungspunkt oder thematische Einordnung (einzeilig)</a:t>
            </a:r>
          </a:p>
        </p:txBody>
      </p:sp>
    </p:spTree>
    <p:extLst>
      <p:ext uri="{BB962C8B-B14F-4D97-AF65-F5344CB8AC3E}">
        <p14:creationId xmlns:p14="http://schemas.microsoft.com/office/powerpoint/2010/main" val="3114035188"/>
      </p:ext>
    </p:extLst>
  </p:cSld>
  <p:clrMapOvr>
    <a:masterClrMapping/>
  </p:clrMapOvr>
  <p:extLst>
    <p:ext uri="{DCECCB84-F9BA-43D5-87BE-67443E8EF086}">
      <p15:sldGuideLst xmlns:p15="http://schemas.microsoft.com/office/powerpoint/2012/main">
        <p15:guide id="1" pos="411" userDrawn="1">
          <p15:clr>
            <a:srgbClr val="FBAE40"/>
          </p15:clr>
        </p15:guide>
        <p15:guide id="3" orient="horz" pos="3906" userDrawn="1">
          <p15:clr>
            <a:srgbClr val="FBAE40"/>
          </p15:clr>
        </p15:guide>
        <p15:guide id="4" orient="horz" pos="1185" userDrawn="1">
          <p15:clr>
            <a:srgbClr val="FBAE40"/>
          </p15:clr>
        </p15:guide>
        <p15:guide id="5" pos="6630" userDrawn="1">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DIN_leer_Diagramme+Tabellen">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94CA3C3-F22C-4887-A003-12AF3C02A7DA}"/>
              </a:ext>
            </a:extLst>
          </p:cNvPr>
          <p:cNvSpPr>
            <a:spLocks noGrp="1"/>
          </p:cNvSpPr>
          <p:nvPr>
            <p:ph type="title" hasCustomPrompt="1"/>
          </p:nvPr>
        </p:nvSpPr>
        <p:spPr/>
        <p:txBody>
          <a:bodyPr/>
          <a:lstStyle>
            <a:lvl1pPr>
              <a:defRPr/>
            </a:lvl1pPr>
          </a:lstStyle>
          <a:p>
            <a:r>
              <a:rPr lang="de-DE"/>
              <a:t>Hier steht der einzeilige Folientitel</a:t>
            </a:r>
          </a:p>
        </p:txBody>
      </p:sp>
      <p:sp>
        <p:nvSpPr>
          <p:cNvPr id="3" name="Foliennummernplatzhalter 2">
            <a:extLst>
              <a:ext uri="{FF2B5EF4-FFF2-40B4-BE49-F238E27FC236}">
                <a16:creationId xmlns:a16="http://schemas.microsoft.com/office/drawing/2014/main" id="{D7208F95-1689-4F94-8F0B-9ED644948473}"/>
              </a:ext>
            </a:extLst>
          </p:cNvPr>
          <p:cNvSpPr>
            <a:spLocks noGrp="1"/>
          </p:cNvSpPr>
          <p:nvPr>
            <p:ph type="sldNum" sz="quarter" idx="10"/>
          </p:nvPr>
        </p:nvSpPr>
        <p:spPr/>
        <p:txBody>
          <a:bodyPr/>
          <a:lstStyle/>
          <a:p>
            <a:fld id="{8B252499-9B54-4877-82BC-0DBF69578AC1}" type="slidenum">
              <a:rPr lang="en-US" smtClean="0"/>
              <a:pPr/>
              <a:t>‹Nr.›</a:t>
            </a:fld>
            <a:endParaRPr lang="en-US" dirty="0"/>
          </a:p>
        </p:txBody>
      </p:sp>
      <p:sp>
        <p:nvSpPr>
          <p:cNvPr id="4" name="Fußzeilenplatzhalter 3">
            <a:extLst>
              <a:ext uri="{FF2B5EF4-FFF2-40B4-BE49-F238E27FC236}">
                <a16:creationId xmlns:a16="http://schemas.microsoft.com/office/drawing/2014/main" id="{802E371D-9FD1-4144-AAF4-05CA9BFA3B89}"/>
              </a:ext>
            </a:extLst>
          </p:cNvPr>
          <p:cNvSpPr>
            <a:spLocks noGrp="1"/>
          </p:cNvSpPr>
          <p:nvPr>
            <p:ph type="ftr" sz="quarter" idx="11"/>
          </p:nvPr>
        </p:nvSpPr>
        <p:spPr/>
        <p:txBody>
          <a:bodyPr/>
          <a:lstStyle/>
          <a:p>
            <a:r>
              <a:rPr lang="en-US" dirty="0"/>
              <a:t>© 2019, DIN e.</a:t>
            </a:r>
            <a:r>
              <a:rPr lang="en-US" spc="-150" dirty="0"/>
              <a:t> </a:t>
            </a:r>
            <a:r>
              <a:rPr lang="en-US" dirty="0"/>
              <a:t>V.</a:t>
            </a:r>
          </a:p>
        </p:txBody>
      </p:sp>
      <p:sp>
        <p:nvSpPr>
          <p:cNvPr id="7" name="Inhaltsplatzhalter 6">
            <a:extLst>
              <a:ext uri="{FF2B5EF4-FFF2-40B4-BE49-F238E27FC236}">
                <a16:creationId xmlns:a16="http://schemas.microsoft.com/office/drawing/2014/main" id="{63DA6885-84DB-422F-A25D-83B74D54FEDD}"/>
              </a:ext>
            </a:extLst>
          </p:cNvPr>
          <p:cNvSpPr>
            <a:spLocks noGrp="1"/>
          </p:cNvSpPr>
          <p:nvPr>
            <p:ph sz="quarter" idx="15" hasCustomPrompt="1"/>
          </p:nvPr>
        </p:nvSpPr>
        <p:spPr>
          <a:xfrm>
            <a:off x="658811" y="1985175"/>
            <a:ext cx="9866313" cy="4215600"/>
          </a:xfrm>
        </p:spPr>
        <p:txBody>
          <a:bodyPr/>
          <a:lstStyle>
            <a:lvl1pPr>
              <a:defRPr/>
            </a:lvl1pPr>
          </a:lstStyle>
          <a:p>
            <a:pPr lvl="0"/>
            <a:r>
              <a:rPr lang="de-DE" dirty="0"/>
              <a:t>Platzhalter für Tabellen und Diagramme</a:t>
            </a:r>
            <a:endParaRPr lang="en-US" dirty="0"/>
          </a:p>
        </p:txBody>
      </p:sp>
      <p:sp>
        <p:nvSpPr>
          <p:cNvPr id="8" name="Textplatzhalter 4">
            <a:extLst>
              <a:ext uri="{FF2B5EF4-FFF2-40B4-BE49-F238E27FC236}">
                <a16:creationId xmlns:a16="http://schemas.microsoft.com/office/drawing/2014/main" id="{51DE6960-B383-4B5C-AC80-711BE7FDC988}"/>
              </a:ext>
            </a:extLst>
          </p:cNvPr>
          <p:cNvSpPr>
            <a:spLocks noGrp="1"/>
          </p:cNvSpPr>
          <p:nvPr>
            <p:ph type="body" sz="quarter" idx="17" hasCustomPrompt="1"/>
          </p:nvPr>
        </p:nvSpPr>
        <p:spPr>
          <a:xfrm>
            <a:off x="658812" y="720000"/>
            <a:ext cx="9864726" cy="276999"/>
          </a:xfrm>
        </p:spPr>
        <p:txBody>
          <a:bodyPr>
            <a:noAutofit/>
          </a:bodyPr>
          <a:lstStyle>
            <a:lvl1pPr>
              <a:defRPr sz="1800"/>
            </a:lvl1pPr>
          </a:lstStyle>
          <a:p>
            <a:pPr lvl="0"/>
            <a:r>
              <a:rPr lang="de-DE" dirty="0"/>
              <a:t>Dachzeile: Tagesordnungspunkt oder thematische Einordnung (einzeilig)</a:t>
            </a:r>
          </a:p>
        </p:txBody>
      </p:sp>
    </p:spTree>
    <p:extLst>
      <p:ext uri="{BB962C8B-B14F-4D97-AF65-F5344CB8AC3E}">
        <p14:creationId xmlns:p14="http://schemas.microsoft.com/office/powerpoint/2010/main" val="1348444227"/>
      </p:ext>
    </p:extLst>
  </p:cSld>
  <p:clrMapOvr>
    <a:masterClrMapping/>
  </p:clrMapOvr>
  <p:extLst>
    <p:ext uri="{DCECCB84-F9BA-43D5-87BE-67443E8EF086}">
      <p15:sldGuideLst xmlns:p15="http://schemas.microsoft.com/office/powerpoint/2012/main">
        <p15:guide id="1" pos="411">
          <p15:clr>
            <a:srgbClr val="FBAE40"/>
          </p15:clr>
        </p15:guide>
        <p15:guide id="2" pos="6630">
          <p15:clr>
            <a:srgbClr val="FBAE40"/>
          </p15:clr>
        </p15:guide>
        <p15:guide id="3" orient="horz" pos="3906">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image" Target="../media/image1.jpe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7.xml"/><Relationship Id="rId3" Type="http://schemas.openxmlformats.org/officeDocument/2006/relationships/slideLayout" Target="../slideLayouts/slideLayout22.xml"/><Relationship Id="rId7" Type="http://schemas.openxmlformats.org/officeDocument/2006/relationships/slideLayout" Target="../slideLayouts/slideLayout26.xml"/><Relationship Id="rId12" Type="http://schemas.openxmlformats.org/officeDocument/2006/relationships/theme" Target="../theme/theme2.xml"/><Relationship Id="rId2" Type="http://schemas.openxmlformats.org/officeDocument/2006/relationships/slideLayout" Target="../slideLayouts/slideLayout21.xml"/><Relationship Id="rId1" Type="http://schemas.openxmlformats.org/officeDocument/2006/relationships/slideLayout" Target="../slideLayouts/slideLayout20.xml"/><Relationship Id="rId6" Type="http://schemas.openxmlformats.org/officeDocument/2006/relationships/slideLayout" Target="../slideLayouts/slideLayout25.xml"/><Relationship Id="rId11" Type="http://schemas.openxmlformats.org/officeDocument/2006/relationships/slideLayout" Target="../slideLayouts/slideLayout30.xml"/><Relationship Id="rId5" Type="http://schemas.openxmlformats.org/officeDocument/2006/relationships/slideLayout" Target="../slideLayouts/slideLayout24.xml"/><Relationship Id="rId10" Type="http://schemas.openxmlformats.org/officeDocument/2006/relationships/slideLayout" Target="../slideLayouts/slideLayout29.xml"/><Relationship Id="rId4" Type="http://schemas.openxmlformats.org/officeDocument/2006/relationships/slideLayout" Target="../slideLayouts/slideLayout23.xml"/><Relationship Id="rId9" Type="http://schemas.openxmlformats.org/officeDocument/2006/relationships/slideLayout" Target="../slideLayouts/slideLayout28.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7" name="Grafik 6">
            <a:extLst>
              <a:ext uri="{FF2B5EF4-FFF2-40B4-BE49-F238E27FC236}">
                <a16:creationId xmlns:a16="http://schemas.microsoft.com/office/drawing/2014/main" id="{7F821961-E816-4461-9B29-5E75ABB144DA}"/>
              </a:ext>
            </a:extLst>
          </p:cNvPr>
          <p:cNvPicPr>
            <a:picLocks noChangeAspect="1"/>
          </p:cNvPicPr>
          <p:nvPr userDrawn="1"/>
        </p:nvPicPr>
        <p:blipFill>
          <a:blip r:embed="rId21" cstate="print">
            <a:extLst>
              <a:ext uri="{28A0092B-C50C-407E-A947-70E740481C1C}">
                <a14:useLocalDpi xmlns:a14="http://schemas.microsoft.com/office/drawing/2010/main" val="0"/>
              </a:ext>
            </a:extLst>
          </a:blip>
          <a:stretch>
            <a:fillRect/>
          </a:stretch>
        </p:blipFill>
        <p:spPr>
          <a:xfrm>
            <a:off x="10862765" y="470694"/>
            <a:ext cx="663345" cy="941388"/>
          </a:xfrm>
          <a:prstGeom prst="rect">
            <a:avLst/>
          </a:prstGeom>
        </p:spPr>
      </p:pic>
      <p:sp>
        <p:nvSpPr>
          <p:cNvPr id="2" name="Titelplatzhalter 1">
            <a:extLst>
              <a:ext uri="{FF2B5EF4-FFF2-40B4-BE49-F238E27FC236}">
                <a16:creationId xmlns:a16="http://schemas.microsoft.com/office/drawing/2014/main" id="{DACD8DCF-D7D9-465B-9F18-C79204CC34D8}"/>
              </a:ext>
            </a:extLst>
          </p:cNvPr>
          <p:cNvSpPr>
            <a:spLocks noGrp="1"/>
          </p:cNvSpPr>
          <p:nvPr>
            <p:ph type="title"/>
          </p:nvPr>
        </p:nvSpPr>
        <p:spPr>
          <a:xfrm>
            <a:off x="658813" y="1042988"/>
            <a:ext cx="9856787" cy="471487"/>
          </a:xfrm>
          <a:prstGeom prst="rect">
            <a:avLst/>
          </a:prstGeom>
        </p:spPr>
        <p:txBody>
          <a:bodyPr vert="horz" lIns="0" tIns="0" rIns="0" bIns="0" rtlCol="0" anchor="b">
            <a:noAutofit/>
          </a:bodyPr>
          <a:lstStyle/>
          <a:p>
            <a:r>
              <a:rPr lang="de-DE" dirty="0"/>
              <a:t>Mastertitelformat bearbeiten</a:t>
            </a:r>
            <a:endParaRPr lang="en-US" dirty="0"/>
          </a:p>
        </p:txBody>
      </p:sp>
      <p:sp>
        <p:nvSpPr>
          <p:cNvPr id="6" name="Foliennummernplatzhalter 5">
            <a:extLst>
              <a:ext uri="{FF2B5EF4-FFF2-40B4-BE49-F238E27FC236}">
                <a16:creationId xmlns:a16="http://schemas.microsoft.com/office/drawing/2014/main" id="{41CD8B05-06BC-41C5-B609-8F019C901D56}"/>
              </a:ext>
            </a:extLst>
          </p:cNvPr>
          <p:cNvSpPr>
            <a:spLocks noGrp="1"/>
          </p:cNvSpPr>
          <p:nvPr>
            <p:ph type="sldNum" sz="quarter" idx="4"/>
          </p:nvPr>
        </p:nvSpPr>
        <p:spPr>
          <a:xfrm>
            <a:off x="10863263" y="6342964"/>
            <a:ext cx="393644" cy="212724"/>
          </a:xfrm>
          <a:prstGeom prst="rect">
            <a:avLst/>
          </a:prstGeom>
        </p:spPr>
        <p:txBody>
          <a:bodyPr vert="horz" lIns="0" tIns="0" rIns="0" bIns="0" rtlCol="0" anchor="t"/>
          <a:lstStyle>
            <a:lvl1pPr algn="l">
              <a:defRPr sz="800" b="1">
                <a:solidFill>
                  <a:schemeClr val="tx1"/>
                </a:solidFill>
              </a:defRPr>
            </a:lvl1pPr>
          </a:lstStyle>
          <a:p>
            <a:fld id="{8B252499-9B54-4877-82BC-0DBF69578AC1}" type="slidenum">
              <a:rPr lang="en-US" smtClean="0"/>
              <a:pPr/>
              <a:t>‹Nr.›</a:t>
            </a:fld>
            <a:endParaRPr lang="en-US" dirty="0"/>
          </a:p>
        </p:txBody>
      </p:sp>
      <p:sp>
        <p:nvSpPr>
          <p:cNvPr id="3" name="Textplatzhalter 2">
            <a:extLst>
              <a:ext uri="{FF2B5EF4-FFF2-40B4-BE49-F238E27FC236}">
                <a16:creationId xmlns:a16="http://schemas.microsoft.com/office/drawing/2014/main" id="{96863E09-308C-4E73-8E4A-8AABD9939067}"/>
              </a:ext>
            </a:extLst>
          </p:cNvPr>
          <p:cNvSpPr>
            <a:spLocks noGrp="1"/>
          </p:cNvSpPr>
          <p:nvPr>
            <p:ph type="body" idx="1"/>
          </p:nvPr>
        </p:nvSpPr>
        <p:spPr>
          <a:xfrm>
            <a:off x="658814" y="1884364"/>
            <a:ext cx="9856786" cy="4307330"/>
          </a:xfrm>
          <a:prstGeom prst="rect">
            <a:avLst/>
          </a:prstGeom>
        </p:spPr>
        <p:txBody>
          <a:bodyPr vert="horz" lIns="0" tIns="0" rIns="0" bIns="0" rtlCol="0">
            <a:normAutofit/>
          </a:bodyPr>
          <a:lstStyle/>
          <a:p>
            <a:pPr lvl="0"/>
            <a:r>
              <a:rPr lang="de-DE" dirty="0"/>
              <a:t>Mastertextformat bearbeiten</a:t>
            </a:r>
          </a:p>
          <a:p>
            <a:pPr lvl="1"/>
            <a:r>
              <a:rPr lang="de-DE" dirty="0"/>
              <a:t>Zweite Ebene</a:t>
            </a:r>
          </a:p>
          <a:p>
            <a:pPr lvl="2"/>
            <a:r>
              <a:rPr lang="de-DE" dirty="0"/>
              <a:t>Dritte Ebene</a:t>
            </a:r>
          </a:p>
        </p:txBody>
      </p:sp>
      <p:sp>
        <p:nvSpPr>
          <p:cNvPr id="5" name="Fußzeilenplatzhalter 4">
            <a:extLst>
              <a:ext uri="{FF2B5EF4-FFF2-40B4-BE49-F238E27FC236}">
                <a16:creationId xmlns:a16="http://schemas.microsoft.com/office/drawing/2014/main" id="{9E1516AE-7EFA-421E-A0FF-8F689F538C9E}"/>
              </a:ext>
            </a:extLst>
          </p:cNvPr>
          <p:cNvSpPr>
            <a:spLocks noGrp="1"/>
          </p:cNvSpPr>
          <p:nvPr>
            <p:ph type="ftr" sz="quarter" idx="3"/>
          </p:nvPr>
        </p:nvSpPr>
        <p:spPr>
          <a:xfrm>
            <a:off x="10863263" y="6524625"/>
            <a:ext cx="714057" cy="212724"/>
          </a:xfrm>
          <a:prstGeom prst="rect">
            <a:avLst/>
          </a:prstGeom>
        </p:spPr>
        <p:txBody>
          <a:bodyPr vert="horz" lIns="0" tIns="0" rIns="0" bIns="0" rtlCol="0" anchor="t"/>
          <a:lstStyle>
            <a:lvl1pPr algn="l">
              <a:defRPr sz="700">
                <a:solidFill>
                  <a:schemeClr val="tx1"/>
                </a:solidFill>
              </a:defRPr>
            </a:lvl1pPr>
          </a:lstStyle>
          <a:p>
            <a:r>
              <a:rPr lang="en-US" dirty="0"/>
              <a:t>© 2019, DIN e.</a:t>
            </a:r>
            <a:r>
              <a:rPr lang="en-US" spc="-150" dirty="0"/>
              <a:t> </a:t>
            </a:r>
            <a:r>
              <a:rPr lang="en-US" dirty="0"/>
              <a:t>V.</a:t>
            </a:r>
          </a:p>
        </p:txBody>
      </p:sp>
    </p:spTree>
    <p:extLst>
      <p:ext uri="{BB962C8B-B14F-4D97-AF65-F5344CB8AC3E}">
        <p14:creationId xmlns:p14="http://schemas.microsoft.com/office/powerpoint/2010/main" val="3192337370"/>
      </p:ext>
    </p:extLst>
  </p:cSld>
  <p:clrMap bg1="lt1" tx1="dk1" bg2="lt2" tx2="dk2" accent1="accent1" accent2="accent2" accent3="accent3" accent4="accent4" accent5="accent5" accent6="accent6" hlink="hlink" folHlink="folHlink"/>
  <p:sldLayoutIdLst>
    <p:sldLayoutId id="2147483691" r:id="rId1"/>
    <p:sldLayoutId id="2147483713" r:id="rId2"/>
    <p:sldLayoutId id="2147483716" r:id="rId3"/>
    <p:sldLayoutId id="2147483717" r:id="rId4"/>
    <p:sldLayoutId id="2147483712" r:id="rId5"/>
    <p:sldLayoutId id="2147483692" r:id="rId6"/>
    <p:sldLayoutId id="2147483694" r:id="rId7"/>
    <p:sldLayoutId id="2147483708" r:id="rId8"/>
    <p:sldLayoutId id="2147483719" r:id="rId9"/>
    <p:sldLayoutId id="2147483722" r:id="rId10"/>
    <p:sldLayoutId id="2147483711" r:id="rId11"/>
    <p:sldLayoutId id="2147483710" r:id="rId12"/>
    <p:sldLayoutId id="2147483704" r:id="rId13"/>
    <p:sldLayoutId id="2147483705" r:id="rId14"/>
    <p:sldLayoutId id="2147483721" r:id="rId15"/>
    <p:sldLayoutId id="2147483703" r:id="rId16"/>
    <p:sldLayoutId id="2147483696" r:id="rId17"/>
    <p:sldLayoutId id="2147483707" r:id="rId18"/>
    <p:sldLayoutId id="2147483735" r:id="rId19"/>
  </p:sldLayoutIdLst>
  <p:hf hdr="0"/>
  <p:txStyles>
    <p:title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p:titleStyle>
    <p:bodyStyle>
      <a:lvl1pPr marL="0" indent="0" algn="l" defTabSz="914400" rtl="0" eaLnBrk="1" latinLnBrk="0" hangingPunct="1">
        <a:lnSpc>
          <a:spcPct val="90000"/>
        </a:lnSpc>
        <a:spcBef>
          <a:spcPts val="1000"/>
        </a:spcBef>
        <a:buFont typeface="Wingdings" panose="05000000000000000000" pitchFamily="2" charset="2"/>
        <a:buNone/>
        <a:defRPr sz="1800" kern="1200">
          <a:solidFill>
            <a:schemeClr val="tx1"/>
          </a:solidFill>
          <a:latin typeface="+mn-lt"/>
          <a:ea typeface="+mn-ea"/>
          <a:cs typeface="+mn-cs"/>
        </a:defRPr>
      </a:lvl1pPr>
      <a:lvl2pPr marL="268288" indent="-244475" algn="l" defTabSz="914400" rtl="0" eaLnBrk="1" latinLnBrk="0" hangingPunct="1">
        <a:lnSpc>
          <a:spcPct val="90000"/>
        </a:lnSpc>
        <a:spcBef>
          <a:spcPts val="500"/>
        </a:spcBef>
        <a:buFont typeface="Wingdings" panose="05000000000000000000" pitchFamily="2" charset="2"/>
        <a:buChar char="§"/>
        <a:defRPr sz="1800" kern="1200">
          <a:solidFill>
            <a:schemeClr val="tx1"/>
          </a:solidFill>
          <a:latin typeface="+mn-lt"/>
          <a:ea typeface="+mn-ea"/>
          <a:cs typeface="+mn-cs"/>
        </a:defRPr>
      </a:lvl2pPr>
      <a:lvl3pPr marL="476250" indent="-200025" algn="l" defTabSz="914400" rtl="0" eaLnBrk="1" latinLnBrk="0" hangingPunct="1">
        <a:lnSpc>
          <a:spcPct val="90000"/>
        </a:lnSpc>
        <a:spcBef>
          <a:spcPts val="500"/>
        </a:spcBef>
        <a:buClr>
          <a:schemeClr val="tx1"/>
        </a:buClr>
        <a:buFont typeface="Arial" panose="020B0604020202020204" pitchFamily="34" charset="0"/>
        <a:buChar char="‒"/>
        <a:defRPr sz="1800" kern="1200">
          <a:solidFill>
            <a:schemeClr val="tx1"/>
          </a:solidFill>
          <a:latin typeface="+mn-lt"/>
          <a:ea typeface="+mn-ea"/>
          <a:cs typeface="+mn-cs"/>
        </a:defRPr>
      </a:lvl3pPr>
      <a:lvl4pPr marL="0" indent="0" algn="l" defTabSz="914400" rtl="0" eaLnBrk="1" latinLnBrk="0" hangingPunct="1">
        <a:lnSpc>
          <a:spcPct val="90000"/>
        </a:lnSpc>
        <a:spcBef>
          <a:spcPts val="500"/>
        </a:spcBef>
        <a:buFont typeface="Wingdings" panose="05000000000000000000" pitchFamily="2" charset="2"/>
        <a:buNone/>
        <a:defRPr sz="1800" kern="1200">
          <a:solidFill>
            <a:schemeClr val="tx1"/>
          </a:solidFill>
          <a:latin typeface="+mn-lt"/>
          <a:ea typeface="+mn-ea"/>
          <a:cs typeface="+mn-cs"/>
        </a:defRPr>
      </a:lvl4pPr>
      <a:lvl5pPr marL="0" indent="0" algn="l" defTabSz="914400" rtl="0" eaLnBrk="1" latinLnBrk="0" hangingPunct="1">
        <a:lnSpc>
          <a:spcPct val="90000"/>
        </a:lnSpc>
        <a:spcBef>
          <a:spcPts val="500"/>
        </a:spcBef>
        <a:buFont typeface="Wingdings" panose="05000000000000000000" pitchFamily="2" charset="2"/>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de-DE"/>
              <a:t>Titelmasterformat durch Klicken bearbeiten</a:t>
            </a:r>
          </a:p>
        </p:txBody>
      </p:sp>
      <p:sp>
        <p:nvSpPr>
          <p:cNvPr id="3" name="Textplatzhalter 2"/>
          <p:cNvSpPr>
            <a:spLocks noGrp="1"/>
          </p:cNvSpPr>
          <p:nvPr>
            <p:ph type="body" idx="1"/>
          </p:nvPr>
        </p:nvSpPr>
        <p:spPr>
          <a:xfrm>
            <a:off x="609600" y="1600200"/>
            <a:ext cx="10972800" cy="4525963"/>
          </a:xfrm>
          <a:prstGeom prst="rect">
            <a:avLst/>
          </a:prstGeom>
        </p:spPr>
        <p:txBody>
          <a:bodyPr vert="horz" lIns="91440" tIns="45720" rIns="91440" bIns="45720" rtlCol="0">
            <a:normAutofit/>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26E7FFB-8899-4B56-8124-9EB5CF363041}" type="datetimeFigureOut">
              <a:rPr lang="de-DE" smtClean="0"/>
              <a:t>08.06.2026</a:t>
            </a:fld>
            <a:endParaRPr lang="de-DE"/>
          </a:p>
        </p:txBody>
      </p:sp>
      <p:sp>
        <p:nvSpPr>
          <p:cNvPr id="5" name="Fußzeilenplatzhalter 4"/>
          <p:cNvSpPr>
            <a:spLocks noGrp="1"/>
          </p:cNvSpPr>
          <p:nvPr>
            <p:ph type="ftr" sz="quarter" idx="3"/>
          </p:nvPr>
        </p:nvSpPr>
        <p:spPr>
          <a:xfrm>
            <a:off x="4165600" y="6356350"/>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de-DE"/>
          </a:p>
        </p:txBody>
      </p:sp>
      <p:sp>
        <p:nvSpPr>
          <p:cNvPr id="6" name="Foliennummernplatzhalter 5"/>
          <p:cNvSpPr>
            <a:spLocks noGrp="1"/>
          </p:cNvSpPr>
          <p:nvPr>
            <p:ph type="sldNum" sz="quarter" idx="4"/>
          </p:nvPr>
        </p:nvSpPr>
        <p:spPr>
          <a:xfrm>
            <a:off x="8737600" y="6356350"/>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34D2C9F-27D4-480B-9119-93927658AE76}" type="slidenum">
              <a:rPr lang="de-DE" smtClean="0"/>
              <a:t>‹Nr.›</a:t>
            </a:fld>
            <a:endParaRPr lang="de-DE"/>
          </a:p>
        </p:txBody>
      </p:sp>
    </p:spTree>
    <p:extLst>
      <p:ext uri="{BB962C8B-B14F-4D97-AF65-F5344CB8AC3E}">
        <p14:creationId xmlns:p14="http://schemas.microsoft.com/office/powerpoint/2010/main" val="2306912395"/>
      </p:ext>
    </p:extLst>
  </p:cSld>
  <p:clrMap bg1="lt1" tx1="dk1" bg2="lt2" tx2="dk2" accent1="accent1" accent2="accent2" accent3="accent3" accent4="accent4" accent5="accent5" accent6="accent6" hlink="hlink" folHlink="folHlink"/>
  <p:sldLayoutIdLst>
    <p:sldLayoutId id="2147483724" r:id="rId1"/>
    <p:sldLayoutId id="2147483725" r:id="rId2"/>
    <p:sldLayoutId id="2147483726" r:id="rId3"/>
    <p:sldLayoutId id="2147483727" r:id="rId4"/>
    <p:sldLayoutId id="2147483728" r:id="rId5"/>
    <p:sldLayoutId id="2147483729" r:id="rId6"/>
    <p:sldLayoutId id="2147483730" r:id="rId7"/>
    <p:sldLayoutId id="2147483731" r:id="rId8"/>
    <p:sldLayoutId id="2147483732" r:id="rId9"/>
    <p:sldLayoutId id="2147483733" r:id="rId10"/>
    <p:sldLayoutId id="2147483734"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7.xml"/><Relationship Id="rId1" Type="http://schemas.openxmlformats.org/officeDocument/2006/relationships/tags" Target="../tags/tag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7.xml"/><Relationship Id="rId4" Type="http://schemas.openxmlformats.org/officeDocument/2006/relationships/image" Target="../media/image14.png"/></Relationships>
</file>

<file path=ppt/slides/_rels/slide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xml"/><Relationship Id="rId1" Type="http://schemas.openxmlformats.org/officeDocument/2006/relationships/slideLayout" Target="../slideLayouts/slideLayout1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hyperlink" Target="https://www.din.de/de/mitwirken/normungsantrag" TargetMode="External"/><Relationship Id="rId2" Type="http://schemas.openxmlformats.org/officeDocument/2006/relationships/notesSlide" Target="../notesSlides/notesSlide2.xml"/><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3" Type="http://schemas.openxmlformats.org/officeDocument/2006/relationships/hyperlink" Target="https://din.one/spaces/UNRMCE/pages/306610215/Normungsvorhaben+Quantifizierung+von+Umweltauswirkungen+bei+der+Wiederverwendung" TargetMode="External"/><Relationship Id="rId2" Type="http://schemas.openxmlformats.org/officeDocument/2006/relationships/notesSlide" Target="../notesSlides/notesSlide6.xml"/><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a:extLst>
              <a:ext uri="{FF2B5EF4-FFF2-40B4-BE49-F238E27FC236}">
                <a16:creationId xmlns:a16="http://schemas.microsoft.com/office/drawing/2014/main" id="{65FE9533-F627-52E4-650A-C5C444C23A90}"/>
              </a:ext>
            </a:extLst>
          </p:cNvPr>
          <p:cNvSpPr>
            <a:spLocks noGrp="1"/>
          </p:cNvSpPr>
          <p:nvPr>
            <p:ph type="body" sz="quarter" idx="13"/>
          </p:nvPr>
        </p:nvSpPr>
        <p:spPr/>
        <p:txBody>
          <a:bodyPr/>
          <a:lstStyle/>
          <a:p>
            <a:r>
              <a:rPr lang="de-DE" dirty="0"/>
              <a:t>4. Sitzung des KU-AK 7 UAG III</a:t>
            </a:r>
          </a:p>
          <a:p>
            <a:endParaRPr lang="de-DE" dirty="0"/>
          </a:p>
        </p:txBody>
      </p:sp>
      <p:sp>
        <p:nvSpPr>
          <p:cNvPr id="3" name="Textplatzhalter 2">
            <a:extLst>
              <a:ext uri="{FF2B5EF4-FFF2-40B4-BE49-F238E27FC236}">
                <a16:creationId xmlns:a16="http://schemas.microsoft.com/office/drawing/2014/main" id="{17B7A039-A3C8-EDE1-9755-6AB39CDF1139}"/>
              </a:ext>
            </a:extLst>
          </p:cNvPr>
          <p:cNvSpPr>
            <a:spLocks noGrp="1"/>
          </p:cNvSpPr>
          <p:nvPr>
            <p:ph type="body" sz="quarter" idx="14"/>
          </p:nvPr>
        </p:nvSpPr>
        <p:spPr>
          <a:xfrm>
            <a:off x="2810828" y="2203704"/>
            <a:ext cx="7462725" cy="2437590"/>
          </a:xfrm>
        </p:spPr>
        <p:txBody>
          <a:bodyPr/>
          <a:lstStyle/>
          <a:p>
            <a:r>
              <a:rPr lang="de-DE" sz="4400" b="0" dirty="0">
                <a:ea typeface="Roboto Black" panose="02000000000000000000" pitchFamily="2" charset="0"/>
              </a:rPr>
              <a:t>Quantifizierung von Umweltauswirkungen bei der Wiederverwendung von </a:t>
            </a:r>
            <a:r>
              <a:rPr lang="de-DE" b="0" dirty="0">
                <a:ea typeface="Roboto Black" panose="02000000000000000000" pitchFamily="2" charset="0"/>
              </a:rPr>
              <a:t>Produkten &amp; Teilen</a:t>
            </a:r>
            <a:endParaRPr lang="de-DE" sz="4400" b="0" dirty="0">
              <a:ea typeface="Roboto Black" panose="02000000000000000000" pitchFamily="2" charset="0"/>
            </a:endParaRPr>
          </a:p>
        </p:txBody>
      </p:sp>
      <p:sp>
        <p:nvSpPr>
          <p:cNvPr id="42" name="Textplatzhalter 41">
            <a:extLst>
              <a:ext uri="{FF2B5EF4-FFF2-40B4-BE49-F238E27FC236}">
                <a16:creationId xmlns:a16="http://schemas.microsoft.com/office/drawing/2014/main" id="{AB15B941-8EB3-4CBE-B998-AB048742EFEB}"/>
              </a:ext>
            </a:extLst>
          </p:cNvPr>
          <p:cNvSpPr>
            <a:spLocks noGrp="1"/>
          </p:cNvSpPr>
          <p:nvPr>
            <p:ph type="body" sz="quarter" idx="16"/>
          </p:nvPr>
        </p:nvSpPr>
        <p:spPr/>
        <p:txBody>
          <a:bodyPr/>
          <a:lstStyle/>
          <a:p>
            <a:r>
              <a:rPr lang="de-DE" dirty="0"/>
              <a:t>08.06.2026</a:t>
            </a:r>
          </a:p>
        </p:txBody>
      </p:sp>
      <p:sp>
        <p:nvSpPr>
          <p:cNvPr id="5" name="Textplatzhalter 2">
            <a:extLst>
              <a:ext uri="{FF2B5EF4-FFF2-40B4-BE49-F238E27FC236}">
                <a16:creationId xmlns:a16="http://schemas.microsoft.com/office/drawing/2014/main" id="{32196222-33D4-F990-032A-61741E4F6014}"/>
              </a:ext>
            </a:extLst>
          </p:cNvPr>
          <p:cNvSpPr>
            <a:spLocks noGrp="1"/>
          </p:cNvSpPr>
          <p:nvPr>
            <p:ph type="body" sz="quarter" idx="15"/>
          </p:nvPr>
        </p:nvSpPr>
        <p:spPr>
          <a:xfrm>
            <a:off x="2810828" y="4726711"/>
            <a:ext cx="7694612" cy="1004378"/>
          </a:xfrm>
        </p:spPr>
        <p:txBody>
          <a:bodyPr/>
          <a:lstStyle/>
          <a:p>
            <a:r>
              <a:rPr lang="de-DE" dirty="0"/>
              <a:t>Prof. Dr. Eberhard Seifert – KU-AK 7 Leitung</a:t>
            </a:r>
          </a:p>
          <a:p>
            <a:r>
              <a:rPr lang="de-DE" dirty="0"/>
              <a:t>Stefan Ebelt – UAG III Leitung</a:t>
            </a:r>
          </a:p>
          <a:p>
            <a:r>
              <a:rPr lang="de-DE" dirty="0"/>
              <a:t>Annekatrin Mayer – Themenmanagerin </a:t>
            </a:r>
            <a:r>
              <a:rPr lang="de-DE" dirty="0" err="1"/>
              <a:t>Circular</a:t>
            </a:r>
            <a:r>
              <a:rPr lang="de-DE" dirty="0"/>
              <a:t> Economy</a:t>
            </a:r>
          </a:p>
        </p:txBody>
      </p:sp>
    </p:spTree>
    <p:extLst>
      <p:ext uri="{BB962C8B-B14F-4D97-AF65-F5344CB8AC3E}">
        <p14:creationId xmlns:p14="http://schemas.microsoft.com/office/powerpoint/2010/main" val="92337307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FC13415-2948-A512-C227-72003025CD2B}"/>
            </a:ext>
          </a:extLst>
        </p:cNvPr>
        <p:cNvGrpSpPr/>
        <p:nvPr/>
      </p:nvGrpSpPr>
      <p:grpSpPr>
        <a:xfrm>
          <a:off x="0" y="0"/>
          <a:ext cx="0" cy="0"/>
          <a:chOff x="0" y="0"/>
          <a:chExt cx="0" cy="0"/>
        </a:xfrm>
      </p:grpSpPr>
      <p:sp>
        <p:nvSpPr>
          <p:cNvPr id="6" name="Titel 5">
            <a:extLst>
              <a:ext uri="{FF2B5EF4-FFF2-40B4-BE49-F238E27FC236}">
                <a16:creationId xmlns:a16="http://schemas.microsoft.com/office/drawing/2014/main" id="{6C4D9157-5DDC-07BB-AAE2-9B240EA2F563}"/>
              </a:ext>
            </a:extLst>
          </p:cNvPr>
          <p:cNvSpPr>
            <a:spLocks noGrp="1"/>
          </p:cNvSpPr>
          <p:nvPr>
            <p:ph type="title"/>
          </p:nvPr>
        </p:nvSpPr>
        <p:spPr>
          <a:xfrm>
            <a:off x="614680" y="1030948"/>
            <a:ext cx="9856787" cy="452388"/>
          </a:xfrm>
        </p:spPr>
        <p:txBody>
          <a:bodyPr/>
          <a:lstStyle/>
          <a:p>
            <a:br>
              <a:rPr lang="de-DE" sz="3200" dirty="0"/>
            </a:br>
            <a:br>
              <a:rPr lang="de-DE" sz="3200" dirty="0"/>
            </a:br>
            <a:br>
              <a:rPr lang="de-DE" sz="3200" dirty="0"/>
            </a:br>
            <a:br>
              <a:rPr lang="de-DE" sz="3200" dirty="0"/>
            </a:br>
            <a:r>
              <a:rPr lang="de-DE" sz="2800" dirty="0"/>
              <a:t>TOP 4.2 Besprechung der eingegangenen Kommentare</a:t>
            </a:r>
          </a:p>
        </p:txBody>
      </p:sp>
      <p:sp>
        <p:nvSpPr>
          <p:cNvPr id="5" name="Foliennummernplatzhalter 4">
            <a:extLst>
              <a:ext uri="{FF2B5EF4-FFF2-40B4-BE49-F238E27FC236}">
                <a16:creationId xmlns:a16="http://schemas.microsoft.com/office/drawing/2014/main" id="{E832D52F-F1FD-F8A5-3A98-3F56A2212F89}"/>
              </a:ext>
            </a:extLst>
          </p:cNvPr>
          <p:cNvSpPr>
            <a:spLocks noGrp="1"/>
          </p:cNvSpPr>
          <p:nvPr>
            <p:ph type="sldNum" sz="quarter" idx="10"/>
          </p:nvPr>
        </p:nvSpPr>
        <p:spPr/>
        <p:txBody>
          <a:bodyPr/>
          <a:lstStyle/>
          <a:p>
            <a:fld id="{8B252499-9B54-4877-82BC-0DBF69578AC1}" type="slidenum">
              <a:rPr lang="en-US" smtClean="0"/>
              <a:pPr/>
              <a:t>10</a:t>
            </a:fld>
            <a:endParaRPr lang="en-US"/>
          </a:p>
        </p:txBody>
      </p:sp>
      <p:sp>
        <p:nvSpPr>
          <p:cNvPr id="11" name="Textplatzhalter 10">
            <a:extLst>
              <a:ext uri="{FF2B5EF4-FFF2-40B4-BE49-F238E27FC236}">
                <a16:creationId xmlns:a16="http://schemas.microsoft.com/office/drawing/2014/main" id="{0D92235A-5DA7-F3E7-EF54-C3CD18F3B460}"/>
              </a:ext>
            </a:extLst>
          </p:cNvPr>
          <p:cNvSpPr>
            <a:spLocks noGrp="1"/>
          </p:cNvSpPr>
          <p:nvPr>
            <p:ph type="body" sz="quarter" idx="17"/>
          </p:nvPr>
        </p:nvSpPr>
        <p:spPr/>
        <p:txBody>
          <a:bodyPr/>
          <a:lstStyle/>
          <a:p>
            <a:r>
              <a:rPr lang="en-US" dirty="0"/>
              <a:t>KU-AK 7 UAG III – 4. </a:t>
            </a:r>
            <a:r>
              <a:rPr lang="en-US" dirty="0" err="1"/>
              <a:t>Sitzung</a:t>
            </a:r>
            <a:r>
              <a:rPr lang="en-US" dirty="0"/>
              <a:t> am 08.06.2026 (online)</a:t>
            </a:r>
          </a:p>
        </p:txBody>
      </p:sp>
      <p:sp>
        <p:nvSpPr>
          <p:cNvPr id="7" name="Fußzeilenplatzhalter 7">
            <a:extLst>
              <a:ext uri="{FF2B5EF4-FFF2-40B4-BE49-F238E27FC236}">
                <a16:creationId xmlns:a16="http://schemas.microsoft.com/office/drawing/2014/main" id="{ECD8D3BC-1A4D-FB4E-EF3E-AAA6EBE451D2}"/>
              </a:ext>
            </a:extLst>
          </p:cNvPr>
          <p:cNvSpPr>
            <a:spLocks noGrp="1"/>
          </p:cNvSpPr>
          <p:nvPr>
            <p:ph type="ftr" sz="quarter" idx="11"/>
          </p:nvPr>
        </p:nvSpPr>
        <p:spPr>
          <a:xfrm>
            <a:off x="10863263" y="6524625"/>
            <a:ext cx="714057" cy="212724"/>
          </a:xfrm>
        </p:spPr>
        <p:txBody>
          <a:bodyPr/>
          <a:lstStyle/>
          <a:p>
            <a:r>
              <a:rPr lang="en-US" dirty="0"/>
              <a:t>© 2026, DIN e. V.</a:t>
            </a:r>
          </a:p>
        </p:txBody>
      </p:sp>
      <p:sp>
        <p:nvSpPr>
          <p:cNvPr id="2" name="Textplatzhalter 9">
            <a:extLst>
              <a:ext uri="{FF2B5EF4-FFF2-40B4-BE49-F238E27FC236}">
                <a16:creationId xmlns:a16="http://schemas.microsoft.com/office/drawing/2014/main" id="{05ACACF0-2FA0-5372-D1CF-2C8E1905B8FF}"/>
              </a:ext>
            </a:extLst>
          </p:cNvPr>
          <p:cNvSpPr>
            <a:spLocks noGrp="1"/>
          </p:cNvSpPr>
          <p:nvPr>
            <p:ph type="body" sz="quarter" idx="12"/>
          </p:nvPr>
        </p:nvSpPr>
        <p:spPr>
          <a:xfrm>
            <a:off x="658812" y="1517284"/>
            <a:ext cx="10918508" cy="5038403"/>
          </a:xfrm>
        </p:spPr>
        <p:txBody>
          <a:bodyPr>
            <a:noAutofit/>
          </a:bodyPr>
          <a:lstStyle/>
          <a:p>
            <a:pPr>
              <a:lnSpc>
                <a:spcPct val="120000"/>
              </a:lnSpc>
              <a:spcBef>
                <a:spcPts val="1200"/>
              </a:spcBef>
              <a:spcAft>
                <a:spcPts val="1200"/>
              </a:spcAft>
            </a:pPr>
            <a:r>
              <a:rPr lang="de-DE" dirty="0">
                <a:solidFill>
                  <a:srgbClr val="FF0000"/>
                </a:solidFill>
                <a:latin typeface="Arial" panose="020B0604020202020204" pitchFamily="34" charset="0"/>
                <a:ea typeface="Times New Roman" panose="02020603050405020304" pitchFamily="18" charset="0"/>
                <a:cs typeface="Times New Roman" panose="02020603050405020304" pitchFamily="18" charset="0"/>
              </a:rPr>
              <a:t>Mitglied BDI </a:t>
            </a:r>
            <a:r>
              <a:rPr lang="de-DE" dirty="0" err="1">
                <a:solidFill>
                  <a:srgbClr val="FF0000"/>
                </a:solidFill>
                <a:latin typeface="Arial" panose="020B0604020202020204" pitchFamily="34" charset="0"/>
                <a:ea typeface="Times New Roman" panose="02020603050405020304" pitchFamily="18" charset="0"/>
                <a:cs typeface="Times New Roman" panose="02020603050405020304" pitchFamily="18" charset="0"/>
              </a:rPr>
              <a:t>Circular</a:t>
            </a:r>
            <a:r>
              <a:rPr lang="de-DE" dirty="0">
                <a:solidFill>
                  <a:srgbClr val="FF0000"/>
                </a:solidFill>
                <a:latin typeface="Arial" panose="020B0604020202020204" pitchFamily="34" charset="0"/>
                <a:ea typeface="Times New Roman" panose="02020603050405020304" pitchFamily="18" charset="0"/>
                <a:cs typeface="Times New Roman" panose="02020603050405020304" pitchFamily="18" charset="0"/>
              </a:rPr>
              <a:t> Economy Initiative + Interesse Mitarbeit</a:t>
            </a:r>
          </a:p>
          <a:p>
            <a:pPr algn="just">
              <a:lnSpc>
                <a:spcPct val="120000"/>
              </a:lnSpc>
              <a:spcBef>
                <a:spcPts val="1200"/>
              </a:spcBef>
              <a:spcAft>
                <a:spcPts val="1200"/>
              </a:spcAft>
            </a:pPr>
            <a:r>
              <a:rPr lang="de-DE" sz="1600" b="1" dirty="0">
                <a:latin typeface="Arial" panose="020B0604020202020204" pitchFamily="34" charset="0"/>
                <a:ea typeface="Times New Roman" panose="02020603050405020304" pitchFamily="18" charset="0"/>
                <a:cs typeface="Times New Roman" panose="02020603050405020304" pitchFamily="18" charset="0"/>
              </a:rPr>
              <a:t>1. Relevanz</a:t>
            </a:r>
            <a:r>
              <a:rPr lang="de-DE" sz="1600" dirty="0">
                <a:latin typeface="Arial" panose="020B0604020202020204" pitchFamily="34" charset="0"/>
                <a:ea typeface="Times New Roman" panose="02020603050405020304" pitchFamily="18" charset="0"/>
                <a:cs typeface="Times New Roman" panose="02020603050405020304" pitchFamily="18" charset="0"/>
              </a:rPr>
              <a:t>: Aus unserer Sicht ist das Vorhaben hochrelevant. Wir sehen in der operativen Praxis täglich, dass Wiederverwendungsentscheidungen mangels standardisierter Datengrundlage suboptimal getroffen werden. Die fehlende Quantifizierbarkeit von Umweltauswirkungen ist ein konkretes Hindernis bei der Skalierung von Reuse-Modellen.</a:t>
            </a:r>
          </a:p>
          <a:p>
            <a:pPr algn="just">
              <a:lnSpc>
                <a:spcPct val="120000"/>
              </a:lnSpc>
              <a:spcBef>
                <a:spcPts val="1200"/>
              </a:spcBef>
              <a:spcAft>
                <a:spcPts val="1200"/>
              </a:spcAft>
            </a:pPr>
            <a:r>
              <a:rPr lang="de-DE" sz="1600" b="1" dirty="0">
                <a:latin typeface="Arial" panose="020B0604020202020204" pitchFamily="34" charset="0"/>
                <a:ea typeface="Times New Roman" panose="02020603050405020304" pitchFamily="18" charset="0"/>
                <a:cs typeface="Times New Roman" panose="02020603050405020304" pitchFamily="18" charset="0"/>
              </a:rPr>
              <a:t>2. Ansatz</a:t>
            </a:r>
            <a:r>
              <a:rPr lang="de-DE" sz="1600" dirty="0">
                <a:latin typeface="Arial" panose="020B0604020202020204" pitchFamily="34" charset="0"/>
                <a:ea typeface="Times New Roman" panose="02020603050405020304" pitchFamily="18" charset="0"/>
                <a:cs typeface="Times New Roman" panose="02020603050405020304" pitchFamily="18" charset="0"/>
              </a:rPr>
              <a:t>: Der planungsorientierte Charakter (grobe Abschätzung statt detaillierter LCA) ist sinnvoll und praxisnah. Gerade Kommunen und Re-Use-Betriebe benötigen ein Werkzeug, das ohne vollständige Ökobilanz-Infrastruktur operationalisierbar ist. Die bewusste Abgrenzung zu ISO 14040/44 ist richtig.</a:t>
            </a:r>
          </a:p>
          <a:p>
            <a:pPr>
              <a:lnSpc>
                <a:spcPct val="120000"/>
              </a:lnSpc>
              <a:spcBef>
                <a:spcPts val="1200"/>
              </a:spcBef>
              <a:spcAft>
                <a:spcPts val="1200"/>
              </a:spcAft>
            </a:pPr>
            <a:r>
              <a:rPr lang="de-DE" sz="1600" b="1" dirty="0">
                <a:latin typeface="Arial" panose="020B0604020202020204" pitchFamily="34" charset="0"/>
                <a:ea typeface="Times New Roman" panose="02020603050405020304" pitchFamily="18" charset="0"/>
                <a:cs typeface="Times New Roman" panose="02020603050405020304" pitchFamily="18" charset="0"/>
              </a:rPr>
              <a:t>3. Ergänzungen</a:t>
            </a:r>
            <a:r>
              <a:rPr lang="de-DE" sz="1600" dirty="0">
                <a:latin typeface="Arial" panose="020B0604020202020204" pitchFamily="34" charset="0"/>
                <a:ea typeface="Times New Roman" panose="02020603050405020304" pitchFamily="18" charset="0"/>
                <a:cs typeface="Times New Roman" panose="02020603050405020304" pitchFamily="18" charset="0"/>
              </a:rPr>
              <a:t>:</a:t>
            </a:r>
            <a:br>
              <a:rPr lang="de-DE" sz="1600" dirty="0">
                <a:latin typeface="Arial" panose="020B0604020202020204" pitchFamily="34" charset="0"/>
                <a:ea typeface="Times New Roman" panose="02020603050405020304" pitchFamily="18" charset="0"/>
                <a:cs typeface="Times New Roman" panose="02020603050405020304" pitchFamily="18" charset="0"/>
              </a:rPr>
            </a:br>
            <a:r>
              <a:rPr lang="de-DE" sz="1600" dirty="0">
                <a:latin typeface="Arial" panose="020B0604020202020204" pitchFamily="34" charset="0"/>
                <a:ea typeface="Times New Roman" panose="02020603050405020304" pitchFamily="18" charset="0"/>
                <a:cs typeface="Times New Roman" panose="02020603050405020304" pitchFamily="18" charset="0"/>
              </a:rPr>
              <a:t>Digitale Dateninfrastruktur als Voraussetzung: Die Norm sollte explizit adressieren, wie die erforderlichen Daten im operativen Betrieb tatsächlich erfasst werden. In der Praxis existieren bereits digitale Workflow-Systeme, die Materialflüsse, Qualitätseinstufungen und Verwertungspfade in Echtzeit dokumentieren. Eine Norm, die auf „strukturiertes Datenmanagement" abstellt, sollte diese bestehende Infrastruktur als Referenz einbeziehen.</a:t>
            </a:r>
          </a:p>
          <a:p>
            <a:pPr algn="just">
              <a:lnSpc>
                <a:spcPct val="120000"/>
              </a:lnSpc>
              <a:spcBef>
                <a:spcPts val="1200"/>
              </a:spcBef>
              <a:spcAft>
                <a:spcPts val="1200"/>
              </a:spcAft>
            </a:pPr>
            <a:endParaRPr lang="de-DE" dirty="0">
              <a:latin typeface="Arial" panose="020B0604020202020204" pitchFamily="34" charset="0"/>
              <a:ea typeface="Times New Roman" panose="02020603050405020304" pitchFamily="18" charset="0"/>
              <a:cs typeface="Times New Roman" panose="02020603050405020304" pitchFamily="18" charset="0"/>
            </a:endParaRPr>
          </a:p>
          <a:p>
            <a:pPr>
              <a:lnSpc>
                <a:spcPct val="120000"/>
              </a:lnSpc>
              <a:spcBef>
                <a:spcPts val="1200"/>
              </a:spcBef>
              <a:spcAft>
                <a:spcPts val="1200"/>
              </a:spcAft>
            </a:pPr>
            <a:endParaRPr lang="de-DE" dirty="0">
              <a:solidFill>
                <a:srgbClr val="FF0000"/>
              </a:solidFill>
              <a:latin typeface="Arial" panose="020B0604020202020204" pitchFamily="34" charset="0"/>
              <a:ea typeface="Times New Roman" panose="02020603050405020304" pitchFamily="18" charset="0"/>
              <a:cs typeface="Times New Roman" panose="02020603050405020304" pitchFamily="18" charset="0"/>
            </a:endParaRPr>
          </a:p>
          <a:p>
            <a:pPr algn="just">
              <a:lnSpc>
                <a:spcPct val="120000"/>
              </a:lnSpc>
              <a:spcBef>
                <a:spcPts val="1200"/>
              </a:spcBef>
              <a:spcAft>
                <a:spcPts val="1200"/>
              </a:spcAft>
            </a:pPr>
            <a:endParaRPr lang="de-DE" dirty="0">
              <a:solidFill>
                <a:srgbClr val="FF0000"/>
              </a:solidFill>
              <a:latin typeface="Arial" panose="020B0604020202020204" pitchFamily="34" charset="0"/>
              <a:ea typeface="Times New Roman" panose="02020603050405020304" pitchFamily="18" charset="0"/>
              <a:cs typeface="Times New Roman" panose="02020603050405020304" pitchFamily="18" charset="0"/>
            </a:endParaRPr>
          </a:p>
          <a:p>
            <a:pPr marL="285750" indent="-285750" algn="just">
              <a:lnSpc>
                <a:spcPct val="120000"/>
              </a:lnSpc>
              <a:spcBef>
                <a:spcPts val="1200"/>
              </a:spcBef>
              <a:spcAft>
                <a:spcPts val="1200"/>
              </a:spcAft>
              <a:buFont typeface="Arial" panose="020B0604020202020204" pitchFamily="34" charset="0"/>
              <a:buChar char="•"/>
            </a:pPr>
            <a:endParaRPr lang="de-DE" b="1" dirty="0"/>
          </a:p>
        </p:txBody>
      </p:sp>
    </p:spTree>
    <p:extLst>
      <p:ext uri="{BB962C8B-B14F-4D97-AF65-F5344CB8AC3E}">
        <p14:creationId xmlns:p14="http://schemas.microsoft.com/office/powerpoint/2010/main" val="345819971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8A880A3-7CCE-BE48-B014-FDAB1DF53B53}"/>
            </a:ext>
          </a:extLst>
        </p:cNvPr>
        <p:cNvGrpSpPr/>
        <p:nvPr/>
      </p:nvGrpSpPr>
      <p:grpSpPr>
        <a:xfrm>
          <a:off x="0" y="0"/>
          <a:ext cx="0" cy="0"/>
          <a:chOff x="0" y="0"/>
          <a:chExt cx="0" cy="0"/>
        </a:xfrm>
      </p:grpSpPr>
      <p:sp>
        <p:nvSpPr>
          <p:cNvPr id="6" name="Titel 5">
            <a:extLst>
              <a:ext uri="{FF2B5EF4-FFF2-40B4-BE49-F238E27FC236}">
                <a16:creationId xmlns:a16="http://schemas.microsoft.com/office/drawing/2014/main" id="{374064B5-DFE3-0A70-B752-CB4418D1A6D1}"/>
              </a:ext>
            </a:extLst>
          </p:cNvPr>
          <p:cNvSpPr>
            <a:spLocks noGrp="1"/>
          </p:cNvSpPr>
          <p:nvPr>
            <p:ph type="title"/>
          </p:nvPr>
        </p:nvSpPr>
        <p:spPr>
          <a:xfrm>
            <a:off x="614680" y="1030948"/>
            <a:ext cx="9856787" cy="452388"/>
          </a:xfrm>
        </p:spPr>
        <p:txBody>
          <a:bodyPr/>
          <a:lstStyle/>
          <a:p>
            <a:br>
              <a:rPr lang="de-DE" sz="3200" dirty="0"/>
            </a:br>
            <a:br>
              <a:rPr lang="de-DE" sz="3200" dirty="0"/>
            </a:br>
            <a:br>
              <a:rPr lang="de-DE" sz="3200" dirty="0"/>
            </a:br>
            <a:br>
              <a:rPr lang="de-DE" sz="3200" dirty="0"/>
            </a:br>
            <a:r>
              <a:rPr lang="de-DE" sz="2800" dirty="0"/>
              <a:t>TOP 4.2 Besprechung der eingegangenen Kommentare</a:t>
            </a:r>
          </a:p>
        </p:txBody>
      </p:sp>
      <p:sp>
        <p:nvSpPr>
          <p:cNvPr id="5" name="Foliennummernplatzhalter 4">
            <a:extLst>
              <a:ext uri="{FF2B5EF4-FFF2-40B4-BE49-F238E27FC236}">
                <a16:creationId xmlns:a16="http://schemas.microsoft.com/office/drawing/2014/main" id="{10F121AA-204C-BC38-CDD7-073E84A602DE}"/>
              </a:ext>
            </a:extLst>
          </p:cNvPr>
          <p:cNvSpPr>
            <a:spLocks noGrp="1"/>
          </p:cNvSpPr>
          <p:nvPr>
            <p:ph type="sldNum" sz="quarter" idx="10"/>
          </p:nvPr>
        </p:nvSpPr>
        <p:spPr/>
        <p:txBody>
          <a:bodyPr/>
          <a:lstStyle/>
          <a:p>
            <a:fld id="{8B252499-9B54-4877-82BC-0DBF69578AC1}" type="slidenum">
              <a:rPr lang="en-US" smtClean="0"/>
              <a:pPr/>
              <a:t>11</a:t>
            </a:fld>
            <a:endParaRPr lang="en-US"/>
          </a:p>
        </p:txBody>
      </p:sp>
      <p:sp>
        <p:nvSpPr>
          <p:cNvPr id="11" name="Textplatzhalter 10">
            <a:extLst>
              <a:ext uri="{FF2B5EF4-FFF2-40B4-BE49-F238E27FC236}">
                <a16:creationId xmlns:a16="http://schemas.microsoft.com/office/drawing/2014/main" id="{B2A84500-EAAE-5E09-2B86-63D68DDD4006}"/>
              </a:ext>
            </a:extLst>
          </p:cNvPr>
          <p:cNvSpPr>
            <a:spLocks noGrp="1"/>
          </p:cNvSpPr>
          <p:nvPr>
            <p:ph type="body" sz="quarter" idx="17"/>
          </p:nvPr>
        </p:nvSpPr>
        <p:spPr/>
        <p:txBody>
          <a:bodyPr/>
          <a:lstStyle/>
          <a:p>
            <a:r>
              <a:rPr lang="en-US" dirty="0"/>
              <a:t>KU-AK 7 UAG III – 4. </a:t>
            </a:r>
            <a:r>
              <a:rPr lang="en-US" dirty="0" err="1"/>
              <a:t>Sitzung</a:t>
            </a:r>
            <a:r>
              <a:rPr lang="en-US" dirty="0"/>
              <a:t> am 08.06.2026 (online)</a:t>
            </a:r>
          </a:p>
        </p:txBody>
      </p:sp>
      <p:sp>
        <p:nvSpPr>
          <p:cNvPr id="7" name="Fußzeilenplatzhalter 7">
            <a:extLst>
              <a:ext uri="{FF2B5EF4-FFF2-40B4-BE49-F238E27FC236}">
                <a16:creationId xmlns:a16="http://schemas.microsoft.com/office/drawing/2014/main" id="{361B0453-D6F4-6899-E06B-3F231C1202C2}"/>
              </a:ext>
            </a:extLst>
          </p:cNvPr>
          <p:cNvSpPr>
            <a:spLocks noGrp="1"/>
          </p:cNvSpPr>
          <p:nvPr>
            <p:ph type="ftr" sz="quarter" idx="11"/>
          </p:nvPr>
        </p:nvSpPr>
        <p:spPr>
          <a:xfrm>
            <a:off x="10863263" y="6524625"/>
            <a:ext cx="714057" cy="212724"/>
          </a:xfrm>
        </p:spPr>
        <p:txBody>
          <a:bodyPr/>
          <a:lstStyle/>
          <a:p>
            <a:r>
              <a:rPr lang="en-US" dirty="0"/>
              <a:t>© 2026, DIN e. V.</a:t>
            </a:r>
          </a:p>
        </p:txBody>
      </p:sp>
      <p:sp>
        <p:nvSpPr>
          <p:cNvPr id="2" name="Textplatzhalter 9">
            <a:extLst>
              <a:ext uri="{FF2B5EF4-FFF2-40B4-BE49-F238E27FC236}">
                <a16:creationId xmlns:a16="http://schemas.microsoft.com/office/drawing/2014/main" id="{EBFA50BF-3DBF-B12A-C299-0935AF7C00B2}"/>
              </a:ext>
            </a:extLst>
          </p:cNvPr>
          <p:cNvSpPr>
            <a:spLocks noGrp="1"/>
          </p:cNvSpPr>
          <p:nvPr>
            <p:ph type="body" sz="quarter" idx="12"/>
          </p:nvPr>
        </p:nvSpPr>
        <p:spPr>
          <a:xfrm>
            <a:off x="658812" y="1517285"/>
            <a:ext cx="10918508" cy="5007340"/>
          </a:xfrm>
        </p:spPr>
        <p:txBody>
          <a:bodyPr>
            <a:noAutofit/>
          </a:bodyPr>
          <a:lstStyle/>
          <a:p>
            <a:pPr algn="just">
              <a:lnSpc>
                <a:spcPct val="120000"/>
              </a:lnSpc>
              <a:spcBef>
                <a:spcPts val="1200"/>
              </a:spcBef>
              <a:spcAft>
                <a:spcPts val="1200"/>
              </a:spcAft>
            </a:pPr>
            <a:r>
              <a:rPr lang="de-DE" dirty="0">
                <a:solidFill>
                  <a:srgbClr val="FF0000"/>
                </a:solidFill>
                <a:latin typeface="Arial" panose="020B0604020202020204" pitchFamily="34" charset="0"/>
                <a:ea typeface="Times New Roman" panose="02020603050405020304" pitchFamily="18" charset="0"/>
                <a:cs typeface="Times New Roman" panose="02020603050405020304" pitchFamily="18" charset="0"/>
              </a:rPr>
              <a:t>Kommentar aus Mitglieder BDI </a:t>
            </a:r>
            <a:r>
              <a:rPr lang="de-DE" dirty="0" err="1">
                <a:solidFill>
                  <a:srgbClr val="FF0000"/>
                </a:solidFill>
                <a:latin typeface="Arial" panose="020B0604020202020204" pitchFamily="34" charset="0"/>
                <a:ea typeface="Times New Roman" panose="02020603050405020304" pitchFamily="18" charset="0"/>
                <a:cs typeface="Times New Roman" panose="02020603050405020304" pitchFamily="18" charset="0"/>
              </a:rPr>
              <a:t>Circular</a:t>
            </a:r>
            <a:r>
              <a:rPr lang="de-DE" dirty="0">
                <a:solidFill>
                  <a:srgbClr val="FF0000"/>
                </a:solidFill>
                <a:latin typeface="Arial" panose="020B0604020202020204" pitchFamily="34" charset="0"/>
                <a:ea typeface="Times New Roman" panose="02020603050405020304" pitchFamily="18" charset="0"/>
                <a:cs typeface="Times New Roman" panose="02020603050405020304" pitchFamily="18" charset="0"/>
              </a:rPr>
              <a:t> Economy Initiative:</a:t>
            </a:r>
          </a:p>
          <a:p>
            <a:pPr>
              <a:lnSpc>
                <a:spcPct val="120000"/>
              </a:lnSpc>
              <a:spcBef>
                <a:spcPts val="1200"/>
              </a:spcBef>
              <a:spcAft>
                <a:spcPts val="1200"/>
              </a:spcAft>
            </a:pPr>
            <a:r>
              <a:rPr lang="de-DE" sz="1600" dirty="0">
                <a:latin typeface="Arial" panose="020B0604020202020204" pitchFamily="34" charset="0"/>
                <a:ea typeface="Times New Roman" panose="02020603050405020304" pitchFamily="18" charset="0"/>
                <a:cs typeface="Times New Roman" panose="02020603050405020304" pitchFamily="18" charset="0"/>
              </a:rPr>
              <a:t>3. Ergänzungen (fortgesetzt):</a:t>
            </a:r>
            <a:br>
              <a:rPr lang="de-DE" sz="1600" dirty="0">
                <a:latin typeface="Arial" panose="020B0604020202020204" pitchFamily="34" charset="0"/>
                <a:ea typeface="Times New Roman" panose="02020603050405020304" pitchFamily="18" charset="0"/>
                <a:cs typeface="Times New Roman" panose="02020603050405020304" pitchFamily="18" charset="0"/>
              </a:rPr>
            </a:br>
            <a:r>
              <a:rPr lang="de-DE" sz="1600" b="1" dirty="0">
                <a:latin typeface="Arial" panose="020B0604020202020204" pitchFamily="34" charset="0"/>
                <a:ea typeface="Times New Roman" panose="02020603050405020304" pitchFamily="18" charset="0"/>
                <a:cs typeface="Times New Roman" panose="02020603050405020304" pitchFamily="18" charset="0"/>
              </a:rPr>
              <a:t>Anbindung an DPP-Regulierung</a:t>
            </a:r>
            <a:r>
              <a:rPr lang="de-DE" sz="1600" dirty="0">
                <a:latin typeface="Arial" panose="020B0604020202020204" pitchFamily="34" charset="0"/>
                <a:ea typeface="Times New Roman" panose="02020603050405020304" pitchFamily="18" charset="0"/>
                <a:cs typeface="Times New Roman" panose="02020603050405020304" pitchFamily="18" charset="0"/>
              </a:rPr>
              <a:t>: Mit Inkrafttreten der ESPR und verpflichtender Digitaler Produktpässe ab 2027 entsteht eine standardisierte Datenbasis für Produktlebenszyklen. Die Norm sollte die Kompatibilität mit DPP-Datenmodellen frühzeitig berücksichtigen, um Doppelstrukturen zu vermeiden.</a:t>
            </a:r>
          </a:p>
          <a:p>
            <a:pPr algn="just">
              <a:lnSpc>
                <a:spcPct val="120000"/>
              </a:lnSpc>
              <a:spcBef>
                <a:spcPts val="1200"/>
              </a:spcBef>
              <a:spcAft>
                <a:spcPts val="1200"/>
              </a:spcAft>
            </a:pPr>
            <a:r>
              <a:rPr lang="de-DE" sz="1600" b="1" dirty="0">
                <a:latin typeface="Arial" panose="020B0604020202020204" pitchFamily="34" charset="0"/>
                <a:ea typeface="Times New Roman" panose="02020603050405020304" pitchFamily="18" charset="0"/>
                <a:cs typeface="Times New Roman" panose="02020603050405020304" pitchFamily="18" charset="0"/>
              </a:rPr>
              <a:t>Verknüpfung mit CRMA Art. 26(7): </a:t>
            </a:r>
            <a:r>
              <a:rPr lang="de-DE" sz="1600" dirty="0">
                <a:latin typeface="Arial" panose="020B0604020202020204" pitchFamily="34" charset="0"/>
                <a:ea typeface="Times New Roman" panose="02020603050405020304" pitchFamily="18" charset="0"/>
                <a:cs typeface="Times New Roman" panose="02020603050405020304" pitchFamily="18" charset="0"/>
              </a:rPr>
              <a:t>Der gerade veröffentlichte Durchführungsrechtsakt definiert nun, welche Produkte und Abfallströme ein Potenzial für die Rückgewinnung kritischer Rohstoffe haben. Die Quantifizierung von Umweltauswirkungen bei der Wiederverwendung sollte diese regulatorisch definierten Produktkategorien als Referenzrahmen einbeziehen.</a:t>
            </a:r>
          </a:p>
          <a:p>
            <a:pPr algn="just">
              <a:lnSpc>
                <a:spcPct val="120000"/>
              </a:lnSpc>
              <a:spcBef>
                <a:spcPts val="1200"/>
              </a:spcBef>
              <a:spcAft>
                <a:spcPts val="1200"/>
              </a:spcAft>
            </a:pPr>
            <a:r>
              <a:rPr lang="de-DE" sz="1600" b="1" dirty="0">
                <a:latin typeface="Arial" panose="020B0604020202020204" pitchFamily="34" charset="0"/>
                <a:ea typeface="Times New Roman" panose="02020603050405020304" pitchFamily="18" charset="0"/>
                <a:cs typeface="Times New Roman" panose="02020603050405020304" pitchFamily="18" charset="0"/>
              </a:rPr>
              <a:t>Praxisvalidierung</a:t>
            </a:r>
            <a:r>
              <a:rPr lang="de-DE" sz="1600" dirty="0">
                <a:latin typeface="Arial" panose="020B0604020202020204" pitchFamily="34" charset="0"/>
                <a:ea typeface="Times New Roman" panose="02020603050405020304" pitchFamily="18" charset="0"/>
                <a:cs typeface="Times New Roman" panose="02020603050405020304" pitchFamily="18" charset="0"/>
              </a:rPr>
              <a:t>: Wir würden empfehlen, die </a:t>
            </a:r>
            <a:r>
              <a:rPr lang="de-DE" sz="1600" b="1" dirty="0">
                <a:latin typeface="Arial" panose="020B0604020202020204" pitchFamily="34" charset="0"/>
                <a:ea typeface="Times New Roman" panose="02020603050405020304" pitchFamily="18" charset="0"/>
                <a:cs typeface="Times New Roman" panose="02020603050405020304" pitchFamily="18" charset="0"/>
              </a:rPr>
              <a:t>Methodik an konkreten Materialströmen zu pilotieren </a:t>
            </a:r>
            <a:r>
              <a:rPr lang="de-DE" sz="1600" dirty="0">
                <a:latin typeface="Arial" panose="020B0604020202020204" pitchFamily="34" charset="0"/>
                <a:ea typeface="Times New Roman" panose="02020603050405020304" pitchFamily="18" charset="0"/>
                <a:cs typeface="Times New Roman" panose="02020603050405020304" pitchFamily="18" charset="0"/>
              </a:rPr>
              <a:t>(z.B. Industrieverpackungen, Automotive-Bauteile), bevor der Normungsantrag finalisiert wird. Wir könnten hierzu </a:t>
            </a:r>
            <a:r>
              <a:rPr lang="de-DE" sz="1600" b="1" dirty="0">
                <a:latin typeface="Arial" panose="020B0604020202020204" pitchFamily="34" charset="0"/>
                <a:ea typeface="Times New Roman" panose="02020603050405020304" pitchFamily="18" charset="0"/>
                <a:cs typeface="Times New Roman" panose="02020603050405020304" pitchFamily="18" charset="0"/>
              </a:rPr>
              <a:t>operative Daten aus unserem Netzwerk von 70+ Unternehmen, und 10.000+ Materialqualität/-artikel, sowie Wiegeschein-Daten über 3.500+ Recycling- und Entsorger-Betrieben beisteuern.</a:t>
            </a:r>
          </a:p>
          <a:p>
            <a:pPr algn="just">
              <a:lnSpc>
                <a:spcPct val="120000"/>
              </a:lnSpc>
              <a:spcBef>
                <a:spcPts val="1200"/>
              </a:spcBef>
              <a:spcAft>
                <a:spcPts val="1200"/>
              </a:spcAft>
            </a:pPr>
            <a:endParaRPr lang="de-DE" dirty="0">
              <a:solidFill>
                <a:srgbClr val="FF0000"/>
              </a:solidFill>
              <a:latin typeface="Arial" panose="020B0604020202020204" pitchFamily="34" charset="0"/>
              <a:ea typeface="Times New Roman" panose="02020603050405020304" pitchFamily="18" charset="0"/>
              <a:cs typeface="Times New Roman" panose="02020603050405020304" pitchFamily="18" charset="0"/>
            </a:endParaRPr>
          </a:p>
          <a:p>
            <a:pPr algn="just">
              <a:lnSpc>
                <a:spcPct val="120000"/>
              </a:lnSpc>
              <a:spcBef>
                <a:spcPts val="1200"/>
              </a:spcBef>
              <a:spcAft>
                <a:spcPts val="1200"/>
              </a:spcAft>
            </a:pPr>
            <a:endParaRPr lang="de-DE" dirty="0">
              <a:solidFill>
                <a:srgbClr val="FF0000"/>
              </a:solidFill>
              <a:latin typeface="Arial" panose="020B0604020202020204" pitchFamily="34" charset="0"/>
              <a:ea typeface="Times New Roman" panose="02020603050405020304" pitchFamily="18" charset="0"/>
              <a:cs typeface="Times New Roman" panose="02020603050405020304" pitchFamily="18" charset="0"/>
            </a:endParaRPr>
          </a:p>
          <a:p>
            <a:pPr marL="285750" indent="-285750" algn="just">
              <a:lnSpc>
                <a:spcPct val="120000"/>
              </a:lnSpc>
              <a:spcBef>
                <a:spcPts val="1200"/>
              </a:spcBef>
              <a:spcAft>
                <a:spcPts val="1200"/>
              </a:spcAft>
              <a:buFont typeface="Arial" panose="020B0604020202020204" pitchFamily="34" charset="0"/>
              <a:buChar char="•"/>
            </a:pPr>
            <a:endParaRPr lang="de-DE" b="1" dirty="0"/>
          </a:p>
        </p:txBody>
      </p:sp>
    </p:spTree>
    <p:extLst>
      <p:ext uri="{BB962C8B-B14F-4D97-AF65-F5344CB8AC3E}">
        <p14:creationId xmlns:p14="http://schemas.microsoft.com/office/powerpoint/2010/main" val="196119514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2F18885-FD7E-EB90-7A13-B116B9E06F96}"/>
            </a:ext>
          </a:extLst>
        </p:cNvPr>
        <p:cNvGrpSpPr/>
        <p:nvPr/>
      </p:nvGrpSpPr>
      <p:grpSpPr>
        <a:xfrm>
          <a:off x="0" y="0"/>
          <a:ext cx="0" cy="0"/>
          <a:chOff x="0" y="0"/>
          <a:chExt cx="0" cy="0"/>
        </a:xfrm>
      </p:grpSpPr>
      <p:sp>
        <p:nvSpPr>
          <p:cNvPr id="8" name="Textplatzhalter 7">
            <a:extLst>
              <a:ext uri="{FF2B5EF4-FFF2-40B4-BE49-F238E27FC236}">
                <a16:creationId xmlns:a16="http://schemas.microsoft.com/office/drawing/2014/main" id="{A57E1878-2CD6-DE71-56EF-61ED62A08822}"/>
              </a:ext>
            </a:extLst>
          </p:cNvPr>
          <p:cNvSpPr>
            <a:spLocks noGrp="1"/>
          </p:cNvSpPr>
          <p:nvPr>
            <p:ph type="body" sz="quarter" idx="14"/>
          </p:nvPr>
        </p:nvSpPr>
        <p:spPr>
          <a:xfrm>
            <a:off x="658813" y="1412875"/>
            <a:ext cx="10123487" cy="1856727"/>
          </a:xfrm>
        </p:spPr>
        <p:txBody>
          <a:bodyPr/>
          <a:lstStyle/>
          <a:p>
            <a:r>
              <a:rPr lang="de-DE" dirty="0"/>
              <a:t>TOP 5 Festlegung des weiteren Vorgehens</a:t>
            </a:r>
            <a:br>
              <a:rPr lang="de-DE" dirty="0"/>
            </a:br>
            <a:r>
              <a:rPr lang="de-DE" sz="3200" i="1" dirty="0"/>
              <a:t>(Zeitplan &amp; TO Dos)</a:t>
            </a:r>
          </a:p>
        </p:txBody>
      </p:sp>
      <p:sp>
        <p:nvSpPr>
          <p:cNvPr id="9" name="Inhaltsplatzhalter 8">
            <a:extLst>
              <a:ext uri="{FF2B5EF4-FFF2-40B4-BE49-F238E27FC236}">
                <a16:creationId xmlns:a16="http://schemas.microsoft.com/office/drawing/2014/main" id="{8225FD70-4D69-919D-A17F-E1B89B63314F}"/>
              </a:ext>
            </a:extLst>
          </p:cNvPr>
          <p:cNvSpPr>
            <a:spLocks noGrp="1"/>
          </p:cNvSpPr>
          <p:nvPr>
            <p:ph sz="quarter" idx="16"/>
          </p:nvPr>
        </p:nvSpPr>
        <p:spPr/>
        <p:txBody>
          <a:bodyPr/>
          <a:lstStyle/>
          <a:p>
            <a:r>
              <a:rPr lang="en-US" dirty="0"/>
              <a:t>KU-AK 7 UAG III – 4. </a:t>
            </a:r>
            <a:r>
              <a:rPr lang="en-US" dirty="0" err="1"/>
              <a:t>Sitzung</a:t>
            </a:r>
            <a:r>
              <a:rPr lang="en-US" dirty="0"/>
              <a:t> am 08.06.2026 (online)</a:t>
            </a:r>
          </a:p>
          <a:p>
            <a:endParaRPr lang="en-US" dirty="0"/>
          </a:p>
        </p:txBody>
      </p:sp>
    </p:spTree>
    <p:extLst>
      <p:ext uri="{BB962C8B-B14F-4D97-AF65-F5344CB8AC3E}">
        <p14:creationId xmlns:p14="http://schemas.microsoft.com/office/powerpoint/2010/main" val="50735587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8" name="Text Placeholder 2"/>
          <p:cNvSpPr>
            <a:spLocks noGrp="1"/>
          </p:cNvSpPr>
          <p:nvPr>
            <p:custDataLst>
              <p:tags r:id="rId1"/>
            </p:custDataLst>
          </p:nvPr>
        </p:nvSpPr>
        <p:spPr bwMode="auto">
          <a:xfrm>
            <a:off x="7609871" y="4866571"/>
            <a:ext cx="2401888" cy="182563"/>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0" indent="0" algn="l" defTabSz="914400" rtl="0" eaLnBrk="1" latinLnBrk="0" hangingPunct="1">
              <a:lnSpc>
                <a:spcPct val="100000"/>
              </a:lnSpc>
              <a:spcBef>
                <a:spcPts val="0"/>
              </a:spcBef>
              <a:spcAft>
                <a:spcPts val="500"/>
              </a:spcAft>
              <a:buFont typeface="Arial" pitchFamily="34" charset="0"/>
              <a:buNone/>
              <a:defRPr sz="1200" kern="1200">
                <a:solidFill>
                  <a:schemeClr val="tx1"/>
                </a:solidFill>
                <a:latin typeface="Arial" pitchFamily="34" charset="0"/>
                <a:ea typeface="+mn-ea"/>
                <a:cs typeface="Arial" pitchFamily="34" charset="0"/>
              </a:defRPr>
            </a:lvl1pPr>
            <a:lvl2pPr marL="182563" indent="-182563" algn="l" defTabSz="914400" rtl="0" eaLnBrk="1" latinLnBrk="0" hangingPunct="1">
              <a:lnSpc>
                <a:spcPct val="100000"/>
              </a:lnSpc>
              <a:spcBef>
                <a:spcPts val="1000"/>
              </a:spcBef>
              <a:spcAft>
                <a:spcPts val="1000"/>
              </a:spcAft>
              <a:buClr>
                <a:schemeClr val="bg2"/>
              </a:buClr>
              <a:buFont typeface="Wingdings" pitchFamily="2" charset="2"/>
              <a:buChar char=""/>
              <a:defRPr sz="1200" kern="1200">
                <a:solidFill>
                  <a:schemeClr val="tx1"/>
                </a:solidFill>
                <a:latin typeface="Arial" pitchFamily="34" charset="0"/>
                <a:ea typeface="+mn-ea"/>
                <a:cs typeface="Arial" pitchFamily="34" charset="0"/>
              </a:defRPr>
            </a:lvl2pPr>
            <a:lvl3pPr marL="357188" indent="-174625" algn="l" defTabSz="914400" rtl="0" eaLnBrk="1" latinLnBrk="0" hangingPunct="1">
              <a:lnSpc>
                <a:spcPct val="100000"/>
              </a:lnSpc>
              <a:spcBef>
                <a:spcPts val="0"/>
              </a:spcBef>
              <a:spcAft>
                <a:spcPts val="1000"/>
              </a:spcAft>
              <a:buClr>
                <a:schemeClr val="bg2"/>
              </a:buClr>
              <a:buFont typeface="Arial" pitchFamily="34" charset="0"/>
              <a:buChar char="‒"/>
              <a:defRPr sz="1200" kern="1200">
                <a:solidFill>
                  <a:schemeClr val="tx1"/>
                </a:solidFill>
                <a:latin typeface="Arial" pitchFamily="34" charset="0"/>
                <a:ea typeface="+mn-ea"/>
                <a:cs typeface="Arial" pitchFamily="34" charset="0"/>
              </a:defRPr>
            </a:lvl3pPr>
            <a:lvl4pPr marL="539750" indent="-182563" algn="l" defTabSz="914400" rtl="0" eaLnBrk="1" latinLnBrk="0" hangingPunct="1">
              <a:lnSpc>
                <a:spcPct val="100000"/>
              </a:lnSpc>
              <a:spcBef>
                <a:spcPts val="0"/>
              </a:spcBef>
              <a:spcAft>
                <a:spcPts val="1000"/>
              </a:spcAft>
              <a:buClr>
                <a:schemeClr val="bg2"/>
              </a:buClr>
              <a:buFont typeface="Arial" pitchFamily="34" charset="0"/>
              <a:buChar char="‒"/>
              <a:defRPr sz="1200" kern="1200">
                <a:solidFill>
                  <a:schemeClr val="tx1"/>
                </a:solidFill>
                <a:latin typeface="Arial" pitchFamily="34" charset="0"/>
                <a:ea typeface="+mn-ea"/>
                <a:cs typeface="Arial" pitchFamily="34" charset="0"/>
              </a:defRPr>
            </a:lvl4pPr>
            <a:lvl5pPr marL="712788" indent="-173038" algn="l" defTabSz="914400" rtl="0" eaLnBrk="1" latinLnBrk="0" hangingPunct="1">
              <a:lnSpc>
                <a:spcPct val="100000"/>
              </a:lnSpc>
              <a:spcBef>
                <a:spcPts val="0"/>
              </a:spcBef>
              <a:spcAft>
                <a:spcPts val="1000"/>
              </a:spcAft>
              <a:buClr>
                <a:schemeClr val="bg2"/>
              </a:buClr>
              <a:buFont typeface="Arial" pitchFamily="34" charset="0"/>
              <a:buChar char="‒"/>
              <a:defRPr sz="1200"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l" defTabSz="914377" rtl="0" eaLnBrk="1" fontAlgn="auto" latinLnBrk="0" hangingPunct="1">
              <a:lnSpc>
                <a:spcPct val="100000"/>
              </a:lnSpc>
              <a:spcBef>
                <a:spcPct val="0"/>
              </a:spcBef>
              <a:spcAft>
                <a:spcPct val="0"/>
              </a:spcAft>
              <a:buClrTx/>
              <a:buSzTx/>
              <a:buFont typeface="Arial" pitchFamily="34" charset="0"/>
              <a:buNone/>
              <a:tabLst/>
              <a:defRPr/>
            </a:pPr>
            <a:endParaRPr kumimoji="0" lang="de-DE" altLang="en-US" sz="1200" b="0" i="0" u="none" strike="noStrike" kern="1200" cap="none" spc="0" normalizeH="0" baseline="0" noProof="0" dirty="0">
              <a:ln>
                <a:noFill/>
              </a:ln>
              <a:solidFill>
                <a:srgbClr val="5F5F5F"/>
              </a:solidFill>
              <a:effectLst/>
              <a:uLnTx/>
              <a:uFillTx/>
              <a:latin typeface="Arial"/>
              <a:ea typeface="+mn-ea"/>
              <a:cs typeface="Arial" pitchFamily="34" charset="0"/>
            </a:endParaRPr>
          </a:p>
        </p:txBody>
      </p:sp>
      <p:sp>
        <p:nvSpPr>
          <p:cNvPr id="5" name="Pfeil nach rechts 4"/>
          <p:cNvSpPr/>
          <p:nvPr/>
        </p:nvSpPr>
        <p:spPr>
          <a:xfrm>
            <a:off x="658813" y="1891759"/>
            <a:ext cx="11649173" cy="2887481"/>
          </a:xfrm>
          <a:prstGeom prst="rightArrow">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377"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dirty="0">
              <a:ln>
                <a:noFill/>
              </a:ln>
              <a:solidFill>
                <a:prstClr val="white"/>
              </a:solidFill>
              <a:effectLst/>
              <a:uLnTx/>
              <a:uFillTx/>
              <a:latin typeface="Arial"/>
              <a:ea typeface="+mn-ea"/>
              <a:cs typeface="+mn-cs"/>
            </a:endParaRPr>
          </a:p>
        </p:txBody>
      </p:sp>
      <p:sp>
        <p:nvSpPr>
          <p:cNvPr id="156" name="Textfeld 155"/>
          <p:cNvSpPr txBox="1"/>
          <p:nvPr/>
        </p:nvSpPr>
        <p:spPr>
          <a:xfrm>
            <a:off x="9380322" y="2914032"/>
            <a:ext cx="1348869" cy="286682"/>
          </a:xfrm>
          <a:prstGeom prst="rect">
            <a:avLst/>
          </a:prstGeom>
          <a:noFill/>
        </p:spPr>
        <p:txBody>
          <a:bodyPr wrap="square" rtlCol="0">
            <a:spAutoFit/>
          </a:bodyPr>
          <a:lstStyle/>
          <a:p>
            <a:pPr marL="0" marR="0" lvl="0" indent="0" algn="ctr" defTabSz="914377" rtl="0" eaLnBrk="1" fontAlgn="auto" latinLnBrk="0" hangingPunct="1">
              <a:lnSpc>
                <a:spcPct val="115000"/>
              </a:lnSpc>
              <a:spcBef>
                <a:spcPts val="0"/>
              </a:spcBef>
              <a:spcAft>
                <a:spcPts val="0"/>
              </a:spcAft>
              <a:buClrTx/>
              <a:buSzTx/>
              <a:buFontTx/>
              <a:buNone/>
              <a:tabLst/>
              <a:defRPr/>
            </a:pPr>
            <a:r>
              <a:rPr kumimoji="0" lang="de-DE" sz="1200" b="1" i="0" u="none" strike="noStrike" kern="1200" cap="none" spc="0" normalizeH="0" baseline="0" noProof="0" dirty="0">
                <a:ln>
                  <a:noFill/>
                </a:ln>
                <a:solidFill>
                  <a:srgbClr val="5F5F5F"/>
                </a:solidFill>
                <a:effectLst/>
                <a:uLnTx/>
                <a:uFillTx/>
                <a:latin typeface="Arial"/>
                <a:ea typeface="+mn-ea"/>
                <a:cs typeface="+mn-cs"/>
              </a:rPr>
              <a:t>Q1/2027</a:t>
            </a:r>
            <a:endParaRPr kumimoji="0" lang="de-DE" sz="1200" b="1" i="0" u="none" strike="noStrike" kern="1200" cap="none" spc="0" normalizeH="0" baseline="0" noProof="0" dirty="0">
              <a:ln>
                <a:noFill/>
              </a:ln>
              <a:solidFill>
                <a:srgbClr val="5F5F5F"/>
              </a:solidFill>
              <a:effectLst/>
              <a:uLnTx/>
              <a:uFillTx/>
              <a:latin typeface="Arial"/>
              <a:ea typeface="Arial" panose="020B0604020202020204" pitchFamily="34" charset="0"/>
              <a:cs typeface="+mn-cs"/>
            </a:endParaRPr>
          </a:p>
        </p:txBody>
      </p:sp>
      <p:sp>
        <p:nvSpPr>
          <p:cNvPr id="157" name="Ellipse 156"/>
          <p:cNvSpPr/>
          <p:nvPr/>
        </p:nvSpPr>
        <p:spPr>
          <a:xfrm>
            <a:off x="9862476" y="3331714"/>
            <a:ext cx="360000" cy="360000"/>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377"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srgbClr val="5F5F5F"/>
              </a:solidFill>
              <a:effectLst/>
              <a:uLnTx/>
              <a:uFillTx/>
              <a:latin typeface="Arial"/>
              <a:ea typeface="+mn-ea"/>
              <a:cs typeface="+mn-cs"/>
            </a:endParaRPr>
          </a:p>
        </p:txBody>
      </p:sp>
      <p:sp>
        <p:nvSpPr>
          <p:cNvPr id="37" name="Textfeld 36"/>
          <p:cNvSpPr txBox="1"/>
          <p:nvPr/>
        </p:nvSpPr>
        <p:spPr>
          <a:xfrm>
            <a:off x="2292204" y="2856928"/>
            <a:ext cx="1348869" cy="499047"/>
          </a:xfrm>
          <a:prstGeom prst="rect">
            <a:avLst/>
          </a:prstGeom>
          <a:noFill/>
        </p:spPr>
        <p:txBody>
          <a:bodyPr wrap="square" rtlCol="0">
            <a:spAutoFit/>
          </a:bodyPr>
          <a:lstStyle/>
          <a:p>
            <a:pPr marL="0" marR="0" lvl="0" indent="0" algn="ctr" defTabSz="914377" rtl="0" eaLnBrk="1" fontAlgn="auto" latinLnBrk="0" hangingPunct="1">
              <a:lnSpc>
                <a:spcPct val="115000"/>
              </a:lnSpc>
              <a:spcBef>
                <a:spcPts val="0"/>
              </a:spcBef>
              <a:spcAft>
                <a:spcPts val="0"/>
              </a:spcAft>
              <a:buClrTx/>
              <a:buSzTx/>
              <a:buFontTx/>
              <a:buNone/>
              <a:tabLst/>
              <a:defRPr/>
            </a:pPr>
            <a:r>
              <a:rPr kumimoji="0" lang="de-DE" sz="1200" b="1" i="0" u="none" strike="noStrike" kern="1200" cap="none" spc="0" normalizeH="0" baseline="0" noProof="0" dirty="0">
                <a:ln>
                  <a:noFill/>
                </a:ln>
                <a:solidFill>
                  <a:srgbClr val="5F5F5F"/>
                </a:solidFill>
                <a:effectLst/>
                <a:uLnTx/>
                <a:uFillTx/>
                <a:latin typeface="Arial"/>
                <a:ea typeface="+mn-ea"/>
                <a:cs typeface="+mn-cs"/>
              </a:rPr>
              <a:t>26. Nov. </a:t>
            </a:r>
          </a:p>
          <a:p>
            <a:pPr marL="0" marR="0" lvl="0" indent="0" algn="ctr" defTabSz="914377" rtl="0" eaLnBrk="1" fontAlgn="auto" latinLnBrk="0" hangingPunct="1">
              <a:lnSpc>
                <a:spcPct val="115000"/>
              </a:lnSpc>
              <a:spcBef>
                <a:spcPts val="0"/>
              </a:spcBef>
              <a:spcAft>
                <a:spcPts val="0"/>
              </a:spcAft>
              <a:buClrTx/>
              <a:buSzTx/>
              <a:buFontTx/>
              <a:buNone/>
              <a:tabLst/>
              <a:defRPr/>
            </a:pPr>
            <a:r>
              <a:rPr kumimoji="0" lang="de-DE" sz="1200" b="1" i="0" u="none" strike="noStrike" kern="1200" cap="none" spc="0" normalizeH="0" baseline="0" noProof="0" dirty="0">
                <a:ln>
                  <a:noFill/>
                </a:ln>
                <a:solidFill>
                  <a:srgbClr val="5F5F5F"/>
                </a:solidFill>
                <a:effectLst/>
                <a:uLnTx/>
                <a:uFillTx/>
                <a:latin typeface="Arial"/>
                <a:ea typeface="+mn-ea"/>
                <a:cs typeface="+mn-cs"/>
              </a:rPr>
              <a:t>2025</a:t>
            </a:r>
            <a:endParaRPr kumimoji="0" lang="de-DE" sz="1200" b="1" i="0" u="none" strike="noStrike" kern="1200" cap="none" spc="0" normalizeH="0" baseline="0" noProof="0" dirty="0">
              <a:ln>
                <a:noFill/>
              </a:ln>
              <a:solidFill>
                <a:srgbClr val="5F5F5F"/>
              </a:solidFill>
              <a:effectLst/>
              <a:uLnTx/>
              <a:uFillTx/>
              <a:latin typeface="Arial"/>
              <a:ea typeface="Arial" panose="020B0604020202020204" pitchFamily="34" charset="0"/>
              <a:cs typeface="+mn-cs"/>
            </a:endParaRPr>
          </a:p>
        </p:txBody>
      </p:sp>
      <p:sp>
        <p:nvSpPr>
          <p:cNvPr id="33" name="Titel 1"/>
          <p:cNvSpPr txBox="1">
            <a:spLocks/>
          </p:cNvSpPr>
          <p:nvPr/>
        </p:nvSpPr>
        <p:spPr>
          <a:xfrm>
            <a:off x="658813" y="1042990"/>
            <a:ext cx="9856787" cy="471487"/>
          </a:xfrm>
          <a:prstGeom prst="rect">
            <a:avLst/>
          </a:prstGeom>
        </p:spPr>
        <p:txBody>
          <a:bodyPr vert="horz" lIns="0" tIns="0" rIns="0" bIns="0" rtlCol="0" anchor="b">
            <a:noAutofit/>
          </a:bodyPr>
          <a:lst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a:lstStyle>
          <a:p>
            <a:pPr marL="0" marR="0" lvl="0" indent="0" algn="l" defTabSz="1219170" rtl="0" eaLnBrk="1" fontAlgn="auto" latinLnBrk="0" hangingPunct="1">
              <a:lnSpc>
                <a:spcPct val="90000"/>
              </a:lnSpc>
              <a:spcBef>
                <a:spcPct val="0"/>
              </a:spcBef>
              <a:spcAft>
                <a:spcPts val="0"/>
              </a:spcAft>
              <a:buClrTx/>
              <a:buSzTx/>
              <a:buFontTx/>
              <a:buNone/>
              <a:tabLst/>
              <a:defRPr/>
            </a:pPr>
            <a:r>
              <a:rPr kumimoji="0" lang="de-DE" sz="2400" b="1" i="0" u="none" strike="noStrike" kern="1200" cap="none" spc="0" normalizeH="0" baseline="0" noProof="0" dirty="0">
                <a:ln>
                  <a:noFill/>
                </a:ln>
                <a:solidFill>
                  <a:srgbClr val="5F5F5F"/>
                </a:solidFill>
                <a:effectLst/>
                <a:uLnTx/>
                <a:uFillTx/>
                <a:latin typeface="Calibri" panose="020F0502020204030204"/>
                <a:ea typeface="+mj-ea"/>
                <a:cs typeface="+mj-cs"/>
              </a:rPr>
              <a:t>Zeitplan (Vorschlag)</a:t>
            </a:r>
          </a:p>
        </p:txBody>
      </p:sp>
      <p:sp>
        <p:nvSpPr>
          <p:cNvPr id="7" name="Textfeld 6"/>
          <p:cNvSpPr txBox="1"/>
          <p:nvPr/>
        </p:nvSpPr>
        <p:spPr>
          <a:xfrm>
            <a:off x="9584947" y="4222076"/>
            <a:ext cx="1149454" cy="1136145"/>
          </a:xfrm>
          <a:prstGeom prst="rect">
            <a:avLst/>
          </a:prstGeom>
          <a:noFill/>
        </p:spPr>
        <p:txBody>
          <a:bodyPr wrap="square" rtlCol="0">
            <a:spAutoFit/>
          </a:bodyPr>
          <a:lstStyle/>
          <a:p>
            <a:pPr marL="0" marR="0" lvl="0" indent="0" algn="ctr" defTabSz="914377" rtl="0" eaLnBrk="1" fontAlgn="auto" latinLnBrk="0" hangingPunct="1">
              <a:lnSpc>
                <a:spcPct val="115000"/>
              </a:lnSpc>
              <a:spcBef>
                <a:spcPts val="0"/>
              </a:spcBef>
              <a:spcAft>
                <a:spcPts val="0"/>
              </a:spcAft>
              <a:buClrTx/>
              <a:buSzTx/>
              <a:buFontTx/>
              <a:buNone/>
              <a:tabLst/>
              <a:defRPr/>
            </a:pPr>
            <a:r>
              <a:rPr kumimoji="0" lang="de-DE" sz="1200" b="1" i="0" u="none" strike="noStrike" kern="1200" cap="none" spc="0" normalizeH="0" baseline="0" noProof="0" dirty="0">
                <a:ln>
                  <a:noFill/>
                </a:ln>
                <a:solidFill>
                  <a:srgbClr val="5F5F5F"/>
                </a:solidFill>
                <a:effectLst/>
                <a:uLnTx/>
                <a:uFillTx/>
                <a:latin typeface="Arial"/>
                <a:ea typeface="+mn-ea"/>
                <a:cs typeface="+mn-cs"/>
              </a:rPr>
              <a:t>Projektstart</a:t>
            </a:r>
          </a:p>
          <a:p>
            <a:pPr marL="0" marR="0" lvl="0" indent="0" algn="ctr" defTabSz="914377" rtl="0" eaLnBrk="1" fontAlgn="auto" latinLnBrk="0" hangingPunct="1">
              <a:lnSpc>
                <a:spcPct val="115000"/>
              </a:lnSpc>
              <a:spcBef>
                <a:spcPts val="0"/>
              </a:spcBef>
              <a:spcAft>
                <a:spcPts val="0"/>
              </a:spcAft>
              <a:buClrTx/>
              <a:buSzTx/>
              <a:buFontTx/>
              <a:buNone/>
              <a:tabLst/>
              <a:defRPr/>
            </a:pPr>
            <a:r>
              <a:rPr kumimoji="0" lang="de-DE" sz="1200" b="1" i="0" u="none" strike="noStrike" kern="1200" cap="none" spc="0" normalizeH="0" baseline="0" noProof="0" dirty="0">
                <a:ln>
                  <a:noFill/>
                </a:ln>
                <a:solidFill>
                  <a:srgbClr val="5F5F5F"/>
                </a:solidFill>
                <a:effectLst/>
                <a:uLnTx/>
                <a:uFillTx/>
                <a:latin typeface="Arial"/>
                <a:ea typeface="+mn-ea"/>
                <a:cs typeface="+mn-cs"/>
              </a:rPr>
              <a:t> Ziel: Erarbeitung DIN/TS in 18 Monaten</a:t>
            </a:r>
          </a:p>
        </p:txBody>
      </p:sp>
      <p:sp>
        <p:nvSpPr>
          <p:cNvPr id="51" name="Foliennummernplatzhalter 8">
            <a:extLst>
              <a:ext uri="{FF2B5EF4-FFF2-40B4-BE49-F238E27FC236}">
                <a16:creationId xmlns:a16="http://schemas.microsoft.com/office/drawing/2014/main" id="{76465E36-6E11-4537-B989-89741ED0594B}"/>
              </a:ext>
            </a:extLst>
          </p:cNvPr>
          <p:cNvSpPr>
            <a:spLocks noGrp="1"/>
          </p:cNvSpPr>
          <p:nvPr>
            <p:ph type="sldNum" sz="quarter" idx="10"/>
          </p:nvPr>
        </p:nvSpPr>
        <p:spPr>
          <a:xfrm>
            <a:off x="10863263" y="6342965"/>
            <a:ext cx="393644" cy="212724"/>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1219170" rtl="0" eaLnBrk="1" fontAlgn="auto" latinLnBrk="0" hangingPunct="1">
              <a:lnSpc>
                <a:spcPct val="100000"/>
              </a:lnSpc>
              <a:spcBef>
                <a:spcPts val="0"/>
              </a:spcBef>
              <a:spcAft>
                <a:spcPts val="0"/>
              </a:spcAft>
              <a:buClrTx/>
              <a:buSzTx/>
              <a:buFontTx/>
              <a:buNone/>
              <a:tabLst/>
              <a:defRPr/>
            </a:pPr>
            <a:fld id="{8B252499-9B54-4877-82BC-0DBF69578AC1}" type="slidenum">
              <a:rPr kumimoji="0" lang="en-US" sz="1200" b="0" i="0" u="none" strike="noStrike" kern="1200" cap="none" spc="0" normalizeH="0" baseline="0" noProof="0" smtClean="0">
                <a:ln>
                  <a:noFill/>
                </a:ln>
                <a:solidFill>
                  <a:srgbClr val="004164">
                    <a:tint val="75000"/>
                  </a:srgbClr>
                </a:solidFill>
                <a:effectLst/>
                <a:uLnTx/>
                <a:uFillTx/>
                <a:latin typeface="Arial"/>
                <a:ea typeface="+mn-ea"/>
                <a:cs typeface="+mn-cs"/>
              </a:rPr>
              <a:pPr marL="0" marR="0" lvl="0" indent="0" algn="r" defTabSz="1219170" rtl="0" eaLnBrk="1" fontAlgn="auto" latinLnBrk="0" hangingPunct="1">
                <a:lnSpc>
                  <a:spcPct val="100000"/>
                </a:lnSpc>
                <a:spcBef>
                  <a:spcPts val="0"/>
                </a:spcBef>
                <a:spcAft>
                  <a:spcPts val="0"/>
                </a:spcAft>
                <a:buClrTx/>
                <a:buSzTx/>
                <a:buFontTx/>
                <a:buNone/>
                <a:tabLst/>
                <a:defRPr/>
              </a:pPr>
              <a:t>13</a:t>
            </a:fld>
            <a:endParaRPr kumimoji="0" lang="en-US" sz="933" b="0" i="0" u="none" strike="noStrike" kern="1200" cap="none" spc="0" normalizeH="0" baseline="0" noProof="0" dirty="0">
              <a:ln>
                <a:noFill/>
              </a:ln>
              <a:solidFill>
                <a:srgbClr val="5F5F5F"/>
              </a:solidFill>
              <a:effectLst/>
              <a:uLnTx/>
              <a:uFillTx/>
              <a:latin typeface="Calibri" panose="020F0502020204030204"/>
              <a:ea typeface="+mn-ea"/>
              <a:cs typeface="+mn-cs"/>
            </a:endParaRPr>
          </a:p>
        </p:txBody>
      </p:sp>
      <p:sp>
        <p:nvSpPr>
          <p:cNvPr id="54" name="Datumsplatzhalter 4"/>
          <p:cNvSpPr txBox="1">
            <a:spLocks/>
          </p:cNvSpPr>
          <p:nvPr/>
        </p:nvSpPr>
        <p:spPr bwMode="gray">
          <a:xfrm>
            <a:off x="402168" y="6497381"/>
            <a:ext cx="1200000" cy="184665"/>
          </a:xfrm>
          <a:prstGeom prst="rect">
            <a:avLst/>
          </a:prstGeom>
        </p:spPr>
        <p:txBody>
          <a:bodyPr vert="horz" lIns="0" tIns="0" rIns="0" bIns="0" rtlCol="0" anchor="ctr">
            <a:noAutofit/>
          </a:bodyPr>
          <a:lstStyle>
            <a:defPPr>
              <a:defRPr lang="en-US"/>
            </a:defPPr>
            <a:lvl1pPr marL="0" algn="r" defTabSz="914400" rtl="0" eaLnBrk="1" latinLnBrk="0" hangingPunct="1">
              <a:defRPr sz="7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1219170" rtl="0" eaLnBrk="1" fontAlgn="auto" latinLnBrk="0" hangingPunct="1">
              <a:lnSpc>
                <a:spcPct val="100000"/>
              </a:lnSpc>
              <a:spcBef>
                <a:spcPts val="0"/>
              </a:spcBef>
              <a:spcAft>
                <a:spcPts val="0"/>
              </a:spcAft>
              <a:buClrTx/>
              <a:buSzTx/>
              <a:buFontTx/>
              <a:buNone/>
              <a:tabLst/>
              <a:defRPr/>
            </a:pPr>
            <a:fld id="{FA63542E-2EBE-4356-9064-4E515FE9F55A}" type="datetime1">
              <a:rPr kumimoji="0" lang="de-DE" sz="933" b="0" i="0" u="none" strike="noStrike" kern="1200" cap="none" spc="0" normalizeH="0" baseline="0" noProof="0">
                <a:ln>
                  <a:noFill/>
                </a:ln>
                <a:solidFill>
                  <a:srgbClr val="5F5F5F"/>
                </a:solidFill>
                <a:effectLst/>
                <a:uLnTx/>
                <a:uFillTx/>
                <a:latin typeface="Calibri" panose="020F0502020204030204"/>
                <a:ea typeface="+mn-ea"/>
                <a:cs typeface="+mn-cs"/>
              </a:rPr>
              <a:pPr marL="0" marR="0" lvl="0" indent="0" algn="l" defTabSz="1219170" rtl="0" eaLnBrk="1" fontAlgn="auto" latinLnBrk="0" hangingPunct="1">
                <a:lnSpc>
                  <a:spcPct val="100000"/>
                </a:lnSpc>
                <a:spcBef>
                  <a:spcPts val="0"/>
                </a:spcBef>
                <a:spcAft>
                  <a:spcPts val="0"/>
                </a:spcAft>
                <a:buClrTx/>
                <a:buSzTx/>
                <a:buFontTx/>
                <a:buNone/>
                <a:tabLst/>
                <a:defRPr/>
              </a:pPr>
              <a:t>08.06.2026</a:t>
            </a:fld>
            <a:endParaRPr kumimoji="0" lang="de-DE" sz="933" b="0" i="0" u="none" strike="noStrike" kern="1200" cap="none" spc="0" normalizeH="0" baseline="0" noProof="0" dirty="0">
              <a:ln>
                <a:noFill/>
              </a:ln>
              <a:solidFill>
                <a:srgbClr val="5F5F5F"/>
              </a:solidFill>
              <a:effectLst/>
              <a:uLnTx/>
              <a:uFillTx/>
              <a:latin typeface="Calibri" panose="020F0502020204030204"/>
              <a:ea typeface="+mn-ea"/>
              <a:cs typeface="+mn-cs"/>
            </a:endParaRPr>
          </a:p>
        </p:txBody>
      </p:sp>
      <p:sp>
        <p:nvSpPr>
          <p:cNvPr id="39" name="Rechteck 38">
            <a:extLst>
              <a:ext uri="{FF2B5EF4-FFF2-40B4-BE49-F238E27FC236}">
                <a16:creationId xmlns:a16="http://schemas.microsoft.com/office/drawing/2014/main" id="{D99C35F8-DE7C-4C4E-89DC-63F72E9980B1}"/>
              </a:ext>
            </a:extLst>
          </p:cNvPr>
          <p:cNvSpPr/>
          <p:nvPr/>
        </p:nvSpPr>
        <p:spPr>
          <a:xfrm>
            <a:off x="9378338" y="1935948"/>
            <a:ext cx="1146244" cy="399103"/>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1219170" rtl="0" eaLnBrk="1" fontAlgn="auto" latinLnBrk="0" hangingPunct="1">
              <a:lnSpc>
                <a:spcPct val="100000"/>
              </a:lnSpc>
              <a:spcBef>
                <a:spcPts val="0"/>
              </a:spcBef>
              <a:spcAft>
                <a:spcPts val="0"/>
              </a:spcAft>
              <a:buClrTx/>
              <a:buSzTx/>
              <a:buFontTx/>
              <a:buNone/>
              <a:tabLst/>
              <a:defRPr/>
            </a:pPr>
            <a:r>
              <a:rPr kumimoji="0" lang="de-DE" sz="1200" b="1" i="0" u="none" strike="noStrike" kern="1200" cap="none" spc="0" normalizeH="0" baseline="0" noProof="0" dirty="0">
                <a:ln>
                  <a:noFill/>
                </a:ln>
                <a:solidFill>
                  <a:srgbClr val="5F5F5F"/>
                </a:solidFill>
                <a:effectLst/>
                <a:uLnTx/>
                <a:uFillTx/>
                <a:latin typeface="Arial" panose="020B0604020202020204" pitchFamily="34" charset="0"/>
                <a:ea typeface="+mn-ea"/>
                <a:cs typeface="Arial" panose="020B0604020202020204" pitchFamily="34" charset="0"/>
              </a:rPr>
              <a:t>Projektstart</a:t>
            </a:r>
          </a:p>
        </p:txBody>
      </p:sp>
      <p:sp>
        <p:nvSpPr>
          <p:cNvPr id="47" name="Rechteck 46">
            <a:extLst>
              <a:ext uri="{FF2B5EF4-FFF2-40B4-BE49-F238E27FC236}">
                <a16:creationId xmlns:a16="http://schemas.microsoft.com/office/drawing/2014/main" id="{B70F5940-238E-4D2C-A15F-F99E4BEBDEB2}"/>
              </a:ext>
            </a:extLst>
          </p:cNvPr>
          <p:cNvSpPr/>
          <p:nvPr/>
        </p:nvSpPr>
        <p:spPr>
          <a:xfrm>
            <a:off x="658812" y="1936238"/>
            <a:ext cx="8741652" cy="400832"/>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1219170" rtl="0" eaLnBrk="1" fontAlgn="auto" latinLnBrk="0" hangingPunct="1">
              <a:lnSpc>
                <a:spcPct val="100000"/>
              </a:lnSpc>
              <a:spcBef>
                <a:spcPts val="0"/>
              </a:spcBef>
              <a:spcAft>
                <a:spcPts val="0"/>
              </a:spcAft>
              <a:buClrTx/>
              <a:buSzTx/>
              <a:buFontTx/>
              <a:buNone/>
              <a:tabLst/>
              <a:defRPr/>
            </a:pPr>
            <a:r>
              <a:rPr kumimoji="0" lang="de-DE" sz="1200" b="1" i="0" u="none" strike="noStrike" kern="1200" cap="none" spc="0" normalizeH="0" baseline="0" noProof="0" dirty="0">
                <a:ln>
                  <a:noFill/>
                </a:ln>
                <a:solidFill>
                  <a:srgbClr val="5F5F5F"/>
                </a:solidFill>
                <a:effectLst/>
                <a:uLnTx/>
                <a:uFillTx/>
                <a:latin typeface="Arial" panose="020B0604020202020204" pitchFamily="34" charset="0"/>
                <a:ea typeface="+mn-ea"/>
                <a:cs typeface="Arial" panose="020B0604020202020204" pitchFamily="34" charset="0"/>
              </a:rPr>
              <a:t>Erarbeitung Normungsvorschlag</a:t>
            </a:r>
          </a:p>
        </p:txBody>
      </p:sp>
      <p:sp>
        <p:nvSpPr>
          <p:cNvPr id="8" name="Textfeld 7">
            <a:extLst>
              <a:ext uri="{FF2B5EF4-FFF2-40B4-BE49-F238E27FC236}">
                <a16:creationId xmlns:a16="http://schemas.microsoft.com/office/drawing/2014/main" id="{6A4FD9A0-6048-5F1E-8A87-B6A4C0FF5D4F}"/>
              </a:ext>
            </a:extLst>
          </p:cNvPr>
          <p:cNvSpPr txBox="1"/>
          <p:nvPr/>
        </p:nvSpPr>
        <p:spPr>
          <a:xfrm>
            <a:off x="3240878" y="2853577"/>
            <a:ext cx="1348869" cy="499047"/>
          </a:xfrm>
          <a:prstGeom prst="rect">
            <a:avLst/>
          </a:prstGeom>
          <a:noFill/>
        </p:spPr>
        <p:txBody>
          <a:bodyPr wrap="square" rtlCol="0">
            <a:spAutoFit/>
          </a:bodyPr>
          <a:lstStyle/>
          <a:p>
            <a:pPr marL="0" marR="0" lvl="0" indent="0" algn="ctr" defTabSz="914377" rtl="0" eaLnBrk="1" fontAlgn="auto" latinLnBrk="0" hangingPunct="1">
              <a:lnSpc>
                <a:spcPct val="115000"/>
              </a:lnSpc>
              <a:spcBef>
                <a:spcPts val="0"/>
              </a:spcBef>
              <a:spcAft>
                <a:spcPts val="0"/>
              </a:spcAft>
              <a:buClrTx/>
              <a:buSzTx/>
              <a:buFontTx/>
              <a:buNone/>
              <a:tabLst/>
              <a:defRPr/>
            </a:pPr>
            <a:r>
              <a:rPr kumimoji="0" lang="de-DE" sz="1200" b="1" i="0" u="none" strike="noStrike" kern="1200" cap="none" spc="0" normalizeH="0" baseline="0" noProof="0" dirty="0">
                <a:ln>
                  <a:noFill/>
                </a:ln>
                <a:solidFill>
                  <a:srgbClr val="5F5F5F"/>
                </a:solidFill>
                <a:effectLst/>
                <a:uLnTx/>
                <a:uFillTx/>
                <a:latin typeface="Arial"/>
                <a:ea typeface="+mn-ea"/>
                <a:cs typeface="+mn-cs"/>
              </a:rPr>
              <a:t>03. Febr.</a:t>
            </a:r>
          </a:p>
          <a:p>
            <a:pPr marL="0" marR="0" lvl="0" indent="0" algn="ctr" defTabSz="914377" rtl="0" eaLnBrk="1" fontAlgn="auto" latinLnBrk="0" hangingPunct="1">
              <a:lnSpc>
                <a:spcPct val="115000"/>
              </a:lnSpc>
              <a:spcBef>
                <a:spcPts val="0"/>
              </a:spcBef>
              <a:spcAft>
                <a:spcPts val="0"/>
              </a:spcAft>
              <a:buClrTx/>
              <a:buSzTx/>
              <a:buFontTx/>
              <a:buNone/>
              <a:tabLst/>
              <a:defRPr/>
            </a:pPr>
            <a:r>
              <a:rPr kumimoji="0" lang="de-DE" sz="1200" b="1" i="0" u="none" strike="noStrike" kern="1200" cap="none" spc="0" normalizeH="0" baseline="0" noProof="0" dirty="0">
                <a:ln>
                  <a:noFill/>
                </a:ln>
                <a:solidFill>
                  <a:srgbClr val="5F5F5F"/>
                </a:solidFill>
                <a:effectLst/>
                <a:uLnTx/>
                <a:uFillTx/>
                <a:latin typeface="Arial"/>
                <a:ea typeface="+mn-ea"/>
                <a:cs typeface="+mn-cs"/>
              </a:rPr>
              <a:t>2026</a:t>
            </a:r>
            <a:endParaRPr kumimoji="0" lang="de-DE" sz="1200" b="1" i="0" u="none" strike="noStrike" kern="1200" cap="none" spc="0" normalizeH="0" baseline="0" noProof="0" dirty="0">
              <a:ln>
                <a:noFill/>
              </a:ln>
              <a:solidFill>
                <a:srgbClr val="5F5F5F"/>
              </a:solidFill>
              <a:effectLst/>
              <a:uLnTx/>
              <a:uFillTx/>
              <a:latin typeface="Arial"/>
              <a:ea typeface="Arial" panose="020B0604020202020204" pitchFamily="34" charset="0"/>
              <a:cs typeface="+mn-cs"/>
            </a:endParaRPr>
          </a:p>
        </p:txBody>
      </p:sp>
      <p:cxnSp>
        <p:nvCxnSpPr>
          <p:cNvPr id="11" name="Gerader Verbinder 10">
            <a:extLst>
              <a:ext uri="{FF2B5EF4-FFF2-40B4-BE49-F238E27FC236}">
                <a16:creationId xmlns:a16="http://schemas.microsoft.com/office/drawing/2014/main" id="{60BA81B2-1D0E-9D87-A2EB-8A0D7C006B1D}"/>
              </a:ext>
            </a:extLst>
          </p:cNvPr>
          <p:cNvCxnSpPr/>
          <p:nvPr/>
        </p:nvCxnSpPr>
        <p:spPr>
          <a:xfrm>
            <a:off x="3865265" y="3692014"/>
            <a:ext cx="0" cy="5040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12" name="Ellipse 11">
            <a:extLst>
              <a:ext uri="{FF2B5EF4-FFF2-40B4-BE49-F238E27FC236}">
                <a16:creationId xmlns:a16="http://schemas.microsoft.com/office/drawing/2014/main" id="{CB16182C-60AB-18EB-A368-556CAFD8FA8C}"/>
              </a:ext>
            </a:extLst>
          </p:cNvPr>
          <p:cNvSpPr/>
          <p:nvPr/>
        </p:nvSpPr>
        <p:spPr>
          <a:xfrm>
            <a:off x="3685265" y="3332014"/>
            <a:ext cx="360000" cy="360000"/>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377"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srgbClr val="5F5F5F"/>
              </a:solidFill>
              <a:effectLst/>
              <a:uLnTx/>
              <a:uFillTx/>
              <a:latin typeface="Arial"/>
              <a:ea typeface="+mn-ea"/>
              <a:cs typeface="+mn-cs"/>
            </a:endParaRPr>
          </a:p>
        </p:txBody>
      </p:sp>
      <p:cxnSp>
        <p:nvCxnSpPr>
          <p:cNvPr id="48" name="Gerader Verbinder 47">
            <a:extLst>
              <a:ext uri="{FF2B5EF4-FFF2-40B4-BE49-F238E27FC236}">
                <a16:creationId xmlns:a16="http://schemas.microsoft.com/office/drawing/2014/main" id="{9A120847-EA89-4B3A-9036-216D1F0370AE}"/>
              </a:ext>
            </a:extLst>
          </p:cNvPr>
          <p:cNvCxnSpPr>
            <a:cxnSpLocks/>
          </p:cNvCxnSpPr>
          <p:nvPr/>
        </p:nvCxnSpPr>
        <p:spPr>
          <a:xfrm>
            <a:off x="2870167" y="3565353"/>
            <a:ext cx="213" cy="1239562"/>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219" name="Ellipse 218"/>
          <p:cNvSpPr/>
          <p:nvPr/>
        </p:nvSpPr>
        <p:spPr>
          <a:xfrm>
            <a:off x="2694791" y="3332009"/>
            <a:ext cx="360000" cy="360000"/>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377"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srgbClr val="5F5F5F"/>
              </a:solidFill>
              <a:effectLst/>
              <a:uLnTx/>
              <a:uFillTx/>
              <a:latin typeface="Arial"/>
              <a:ea typeface="+mn-ea"/>
              <a:cs typeface="+mn-cs"/>
            </a:endParaRPr>
          </a:p>
        </p:txBody>
      </p:sp>
      <p:sp>
        <p:nvSpPr>
          <p:cNvPr id="13" name="Textplatzhalter 10">
            <a:extLst>
              <a:ext uri="{FF2B5EF4-FFF2-40B4-BE49-F238E27FC236}">
                <a16:creationId xmlns:a16="http://schemas.microsoft.com/office/drawing/2014/main" id="{37C3DBC6-C17F-1BE1-1CE9-9C3ABB2B3388}"/>
              </a:ext>
            </a:extLst>
          </p:cNvPr>
          <p:cNvSpPr txBox="1">
            <a:spLocks/>
          </p:cNvSpPr>
          <p:nvPr/>
        </p:nvSpPr>
        <p:spPr>
          <a:xfrm>
            <a:off x="658812" y="720000"/>
            <a:ext cx="9864726" cy="276999"/>
          </a:xfrm>
          <a:prstGeom prst="rect">
            <a:avLst/>
          </a:prstGeom>
        </p:spPr>
        <p:txBody>
          <a:bodyPr vert="horz" lIns="0" tIns="0" rIns="0" bIns="0" rtlCol="0">
            <a:noAutofit/>
          </a:bodyPr>
          <a:lstStyle>
            <a:lvl1pPr marL="0" indent="0" algn="l" defTabSz="914400" rtl="0" eaLnBrk="1" latinLnBrk="0" hangingPunct="1">
              <a:lnSpc>
                <a:spcPct val="90000"/>
              </a:lnSpc>
              <a:spcBef>
                <a:spcPts val="1000"/>
              </a:spcBef>
              <a:buFont typeface="Wingdings" panose="05000000000000000000" pitchFamily="2" charset="2"/>
              <a:buNone/>
              <a:defRPr sz="1800" kern="1200">
                <a:solidFill>
                  <a:schemeClr val="tx1"/>
                </a:solidFill>
                <a:latin typeface="+mn-lt"/>
                <a:ea typeface="+mn-ea"/>
                <a:cs typeface="+mn-cs"/>
              </a:defRPr>
            </a:lvl1pPr>
            <a:lvl2pPr marL="268288" indent="-244475" algn="l" defTabSz="914400" rtl="0" eaLnBrk="1" latinLnBrk="0" hangingPunct="1">
              <a:lnSpc>
                <a:spcPct val="90000"/>
              </a:lnSpc>
              <a:spcBef>
                <a:spcPts val="500"/>
              </a:spcBef>
              <a:buFont typeface="Wingdings" panose="05000000000000000000" pitchFamily="2" charset="2"/>
              <a:buChar char="§"/>
              <a:defRPr sz="1800" kern="1200">
                <a:solidFill>
                  <a:schemeClr val="tx1"/>
                </a:solidFill>
                <a:latin typeface="+mn-lt"/>
                <a:ea typeface="+mn-ea"/>
                <a:cs typeface="+mn-cs"/>
              </a:defRPr>
            </a:lvl2pPr>
            <a:lvl3pPr marL="476250" indent="-200025" algn="l" defTabSz="914400" rtl="0" eaLnBrk="1" latinLnBrk="0" hangingPunct="1">
              <a:lnSpc>
                <a:spcPct val="90000"/>
              </a:lnSpc>
              <a:spcBef>
                <a:spcPts val="500"/>
              </a:spcBef>
              <a:buClr>
                <a:schemeClr val="tx1"/>
              </a:buClr>
              <a:buFont typeface="Arial" panose="020B0604020202020204" pitchFamily="34" charset="0"/>
              <a:buChar char="‒"/>
              <a:defRPr sz="1800" kern="1200">
                <a:solidFill>
                  <a:schemeClr val="tx1"/>
                </a:solidFill>
                <a:latin typeface="+mn-lt"/>
                <a:ea typeface="+mn-ea"/>
                <a:cs typeface="+mn-cs"/>
              </a:defRPr>
            </a:lvl3pPr>
            <a:lvl4pPr marL="0" indent="0" algn="l" defTabSz="914400" rtl="0" eaLnBrk="1" latinLnBrk="0" hangingPunct="1">
              <a:lnSpc>
                <a:spcPct val="90000"/>
              </a:lnSpc>
              <a:spcBef>
                <a:spcPts val="500"/>
              </a:spcBef>
              <a:buFont typeface="Wingdings" panose="05000000000000000000" pitchFamily="2" charset="2"/>
              <a:buNone/>
              <a:defRPr sz="1800" kern="1200">
                <a:solidFill>
                  <a:schemeClr val="tx1"/>
                </a:solidFill>
                <a:latin typeface="+mn-lt"/>
                <a:ea typeface="+mn-ea"/>
                <a:cs typeface="+mn-cs"/>
              </a:defRPr>
            </a:lvl4pPr>
            <a:lvl5pPr marL="0" indent="0" algn="l" defTabSz="914400" rtl="0" eaLnBrk="1" latinLnBrk="0" hangingPunct="1">
              <a:lnSpc>
                <a:spcPct val="90000"/>
              </a:lnSpc>
              <a:spcBef>
                <a:spcPts val="500"/>
              </a:spcBef>
              <a:buFont typeface="Wingdings" panose="05000000000000000000" pitchFamily="2" charset="2"/>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90000"/>
              </a:lnSpc>
              <a:spcBef>
                <a:spcPts val="1000"/>
              </a:spcBef>
              <a:spcAft>
                <a:spcPts val="0"/>
              </a:spcAft>
              <a:buClrTx/>
              <a:buSzTx/>
              <a:buFont typeface="Wingdings" panose="05000000000000000000" pitchFamily="2" charset="2"/>
              <a:buNone/>
              <a:tabLst/>
              <a:defRPr/>
            </a:pPr>
            <a:r>
              <a:rPr kumimoji="0" lang="de-DE" sz="1800" b="0" i="0" u="none" strike="noStrike" kern="1200" cap="none" spc="0" normalizeH="0" baseline="0" noProof="0" dirty="0">
                <a:ln>
                  <a:noFill/>
                </a:ln>
                <a:solidFill>
                  <a:srgbClr val="004164"/>
                </a:solidFill>
                <a:effectLst/>
                <a:uLnTx/>
                <a:uFillTx/>
                <a:latin typeface="Arial"/>
                <a:ea typeface="+mn-ea"/>
                <a:cs typeface="+mn-cs"/>
              </a:rPr>
              <a:t>Normungsantrag „Quantifizierung von Umweltauswirkungen bei der Wiederverwendung“</a:t>
            </a:r>
          </a:p>
          <a:p>
            <a:pPr marL="0" marR="0" lvl="0" indent="0" algn="l" defTabSz="914400" rtl="0" eaLnBrk="1" fontAlgn="auto" latinLnBrk="0" hangingPunct="1">
              <a:lnSpc>
                <a:spcPct val="90000"/>
              </a:lnSpc>
              <a:spcBef>
                <a:spcPts val="1000"/>
              </a:spcBef>
              <a:spcAft>
                <a:spcPts val="0"/>
              </a:spcAft>
              <a:buClrTx/>
              <a:buSzTx/>
              <a:buFont typeface="Wingdings" panose="05000000000000000000" pitchFamily="2" charset="2"/>
              <a:buNone/>
              <a:tabLst/>
              <a:defRPr/>
            </a:pPr>
            <a:endParaRPr kumimoji="0" lang="en-US" sz="1800" b="0" i="0" u="none" strike="noStrike" kern="1200" cap="none" spc="0" normalizeH="0" baseline="0" noProof="0" dirty="0">
              <a:ln>
                <a:noFill/>
              </a:ln>
              <a:solidFill>
                <a:srgbClr val="004164"/>
              </a:solidFill>
              <a:effectLst/>
              <a:uLnTx/>
              <a:uFillTx/>
              <a:latin typeface="Arial"/>
              <a:ea typeface="+mn-ea"/>
              <a:cs typeface="+mn-cs"/>
            </a:endParaRPr>
          </a:p>
        </p:txBody>
      </p:sp>
      <p:sp>
        <p:nvSpPr>
          <p:cNvPr id="14" name="Textfeld 13">
            <a:extLst>
              <a:ext uri="{FF2B5EF4-FFF2-40B4-BE49-F238E27FC236}">
                <a16:creationId xmlns:a16="http://schemas.microsoft.com/office/drawing/2014/main" id="{64E5D0B2-B202-B9C5-3449-4B87E1694DAB}"/>
              </a:ext>
            </a:extLst>
          </p:cNvPr>
          <p:cNvSpPr txBox="1"/>
          <p:nvPr/>
        </p:nvSpPr>
        <p:spPr>
          <a:xfrm>
            <a:off x="1394737" y="4255487"/>
            <a:ext cx="1271314" cy="499047"/>
          </a:xfrm>
          <a:prstGeom prst="rect">
            <a:avLst/>
          </a:prstGeom>
          <a:solidFill>
            <a:schemeClr val="bg1"/>
          </a:solidFill>
        </p:spPr>
        <p:txBody>
          <a:bodyPr wrap="square" rtlCol="0">
            <a:spAutoFit/>
          </a:bodyPr>
          <a:lstStyle/>
          <a:p>
            <a:pPr marL="0" marR="0" lvl="0" indent="0" algn="ctr" defTabSz="914377" rtl="0" eaLnBrk="1" fontAlgn="auto" latinLnBrk="0" hangingPunct="1">
              <a:lnSpc>
                <a:spcPct val="115000"/>
              </a:lnSpc>
              <a:spcBef>
                <a:spcPts val="0"/>
              </a:spcBef>
              <a:spcAft>
                <a:spcPts val="0"/>
              </a:spcAft>
              <a:buClrTx/>
              <a:buSzTx/>
              <a:buFontTx/>
              <a:buNone/>
              <a:tabLst/>
              <a:defRPr/>
            </a:pPr>
            <a:r>
              <a:rPr kumimoji="0" lang="de-DE" sz="1200" b="1" i="0" u="none" strike="noStrike" kern="1200" cap="none" spc="0" normalizeH="0" baseline="0" noProof="0" dirty="0">
                <a:ln>
                  <a:noFill/>
                </a:ln>
                <a:solidFill>
                  <a:srgbClr val="5F5F5F"/>
                </a:solidFill>
                <a:effectLst/>
                <a:uLnTx/>
                <a:uFillTx/>
                <a:latin typeface="Arial"/>
                <a:ea typeface="+mn-ea"/>
                <a:cs typeface="+mn-cs"/>
              </a:rPr>
              <a:t>1. UAG Meeting </a:t>
            </a:r>
          </a:p>
        </p:txBody>
      </p:sp>
      <p:sp>
        <p:nvSpPr>
          <p:cNvPr id="16" name="Textfeld 15">
            <a:extLst>
              <a:ext uri="{FF2B5EF4-FFF2-40B4-BE49-F238E27FC236}">
                <a16:creationId xmlns:a16="http://schemas.microsoft.com/office/drawing/2014/main" id="{837A9D42-852D-A5F4-C41C-ADDE1083C40D}"/>
              </a:ext>
            </a:extLst>
          </p:cNvPr>
          <p:cNvSpPr txBox="1"/>
          <p:nvPr/>
        </p:nvSpPr>
        <p:spPr>
          <a:xfrm>
            <a:off x="1385687" y="2821958"/>
            <a:ext cx="1348869" cy="499047"/>
          </a:xfrm>
          <a:prstGeom prst="rect">
            <a:avLst/>
          </a:prstGeom>
          <a:noFill/>
        </p:spPr>
        <p:txBody>
          <a:bodyPr wrap="square" rtlCol="0">
            <a:spAutoFit/>
          </a:bodyPr>
          <a:lstStyle/>
          <a:p>
            <a:pPr marL="0" marR="0" lvl="0" indent="0" algn="ctr" defTabSz="914377" rtl="0" eaLnBrk="1" fontAlgn="auto" latinLnBrk="0" hangingPunct="1">
              <a:lnSpc>
                <a:spcPct val="115000"/>
              </a:lnSpc>
              <a:spcBef>
                <a:spcPts val="0"/>
              </a:spcBef>
              <a:spcAft>
                <a:spcPts val="0"/>
              </a:spcAft>
              <a:buClrTx/>
              <a:buSzTx/>
              <a:buFontTx/>
              <a:buNone/>
              <a:tabLst/>
              <a:defRPr/>
            </a:pPr>
            <a:r>
              <a:rPr kumimoji="0" lang="de-DE" sz="1200" b="1" i="0" u="none" strike="noStrike" kern="1200" cap="none" spc="0" normalizeH="0" baseline="0" noProof="0" dirty="0">
                <a:ln>
                  <a:noFill/>
                </a:ln>
                <a:solidFill>
                  <a:srgbClr val="5F5F5F"/>
                </a:solidFill>
                <a:effectLst/>
                <a:uLnTx/>
                <a:uFillTx/>
                <a:latin typeface="Arial"/>
                <a:ea typeface="+mn-ea"/>
                <a:cs typeface="+mn-cs"/>
              </a:rPr>
              <a:t>07. Okt.</a:t>
            </a:r>
          </a:p>
          <a:p>
            <a:pPr marL="0" marR="0" lvl="0" indent="0" algn="ctr" defTabSz="914377" rtl="0" eaLnBrk="1" fontAlgn="auto" latinLnBrk="0" hangingPunct="1">
              <a:lnSpc>
                <a:spcPct val="115000"/>
              </a:lnSpc>
              <a:spcBef>
                <a:spcPts val="0"/>
              </a:spcBef>
              <a:spcAft>
                <a:spcPts val="0"/>
              </a:spcAft>
              <a:buClrTx/>
              <a:buSzTx/>
              <a:buFontTx/>
              <a:buNone/>
              <a:tabLst/>
              <a:defRPr/>
            </a:pPr>
            <a:r>
              <a:rPr kumimoji="0" lang="de-DE" sz="1200" b="1" i="0" u="none" strike="noStrike" kern="1200" cap="none" spc="0" normalizeH="0" baseline="0" noProof="0" dirty="0">
                <a:ln>
                  <a:noFill/>
                </a:ln>
                <a:solidFill>
                  <a:srgbClr val="5F5F5F"/>
                </a:solidFill>
                <a:effectLst/>
                <a:uLnTx/>
                <a:uFillTx/>
                <a:latin typeface="Arial"/>
                <a:ea typeface="+mn-ea"/>
                <a:cs typeface="+mn-cs"/>
              </a:rPr>
              <a:t>2025</a:t>
            </a:r>
          </a:p>
        </p:txBody>
      </p:sp>
      <p:cxnSp>
        <p:nvCxnSpPr>
          <p:cNvPr id="17" name="Gerader Verbinder 16">
            <a:extLst>
              <a:ext uri="{FF2B5EF4-FFF2-40B4-BE49-F238E27FC236}">
                <a16:creationId xmlns:a16="http://schemas.microsoft.com/office/drawing/2014/main" id="{19D186C4-2B47-36B8-D5C5-3DAF3A75F4FE}"/>
              </a:ext>
            </a:extLst>
          </p:cNvPr>
          <p:cNvCxnSpPr/>
          <p:nvPr/>
        </p:nvCxnSpPr>
        <p:spPr>
          <a:xfrm>
            <a:off x="2053397" y="3681134"/>
            <a:ext cx="0" cy="5040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18" name="Textfeld 17">
            <a:extLst>
              <a:ext uri="{FF2B5EF4-FFF2-40B4-BE49-F238E27FC236}">
                <a16:creationId xmlns:a16="http://schemas.microsoft.com/office/drawing/2014/main" id="{C460DD37-2E81-413F-5394-0C44050D67B7}"/>
              </a:ext>
            </a:extLst>
          </p:cNvPr>
          <p:cNvSpPr txBox="1"/>
          <p:nvPr/>
        </p:nvSpPr>
        <p:spPr>
          <a:xfrm>
            <a:off x="6243240" y="2820965"/>
            <a:ext cx="1348869" cy="499047"/>
          </a:xfrm>
          <a:prstGeom prst="rect">
            <a:avLst/>
          </a:prstGeom>
          <a:noFill/>
        </p:spPr>
        <p:txBody>
          <a:bodyPr wrap="square" rtlCol="0">
            <a:spAutoFit/>
          </a:bodyPr>
          <a:lstStyle/>
          <a:p>
            <a:pPr marL="0" marR="0" lvl="0" indent="0" algn="ctr" defTabSz="914377" rtl="0" eaLnBrk="1" fontAlgn="auto" latinLnBrk="0" hangingPunct="1">
              <a:lnSpc>
                <a:spcPct val="115000"/>
              </a:lnSpc>
              <a:spcBef>
                <a:spcPts val="0"/>
              </a:spcBef>
              <a:spcAft>
                <a:spcPts val="0"/>
              </a:spcAft>
              <a:buClrTx/>
              <a:buSzTx/>
              <a:buFontTx/>
              <a:buNone/>
              <a:tabLst/>
              <a:defRPr/>
            </a:pPr>
            <a:r>
              <a:rPr lang="de-DE" sz="1200" b="1" dirty="0">
                <a:solidFill>
                  <a:srgbClr val="5F5F5F"/>
                </a:solidFill>
                <a:latin typeface="Arial"/>
              </a:rPr>
              <a:t>11. </a:t>
            </a:r>
            <a:r>
              <a:rPr kumimoji="0" lang="de-DE" sz="1200" b="1" i="0" u="none" strike="noStrike" kern="1200" cap="none" spc="0" normalizeH="0" baseline="0" noProof="0" dirty="0">
                <a:ln>
                  <a:noFill/>
                </a:ln>
                <a:solidFill>
                  <a:srgbClr val="5F5F5F"/>
                </a:solidFill>
                <a:effectLst/>
                <a:uLnTx/>
                <a:uFillTx/>
                <a:latin typeface="Arial"/>
                <a:ea typeface="+mn-ea"/>
                <a:cs typeface="+mn-cs"/>
              </a:rPr>
              <a:t>Juni</a:t>
            </a:r>
          </a:p>
          <a:p>
            <a:pPr marL="0" marR="0" lvl="0" indent="0" algn="ctr" defTabSz="914377" rtl="0" eaLnBrk="1" fontAlgn="auto" latinLnBrk="0" hangingPunct="1">
              <a:lnSpc>
                <a:spcPct val="115000"/>
              </a:lnSpc>
              <a:spcBef>
                <a:spcPts val="0"/>
              </a:spcBef>
              <a:spcAft>
                <a:spcPts val="0"/>
              </a:spcAft>
              <a:buClrTx/>
              <a:buSzTx/>
              <a:buFontTx/>
              <a:buNone/>
              <a:tabLst/>
              <a:defRPr/>
            </a:pPr>
            <a:r>
              <a:rPr kumimoji="0" lang="de-DE" sz="1200" b="1" i="0" u="none" strike="noStrike" kern="1200" cap="none" spc="0" normalizeH="0" baseline="0" noProof="0" dirty="0">
                <a:ln>
                  <a:noFill/>
                </a:ln>
                <a:solidFill>
                  <a:srgbClr val="5F5F5F"/>
                </a:solidFill>
                <a:effectLst/>
                <a:uLnTx/>
                <a:uFillTx/>
                <a:latin typeface="Arial"/>
                <a:ea typeface="+mn-ea"/>
                <a:cs typeface="+mn-cs"/>
              </a:rPr>
              <a:t>2026 </a:t>
            </a:r>
            <a:endParaRPr kumimoji="0" lang="de-DE" sz="1200" b="1" i="0" u="none" strike="noStrike" kern="1200" cap="none" spc="0" normalizeH="0" baseline="0" noProof="0" dirty="0">
              <a:ln>
                <a:noFill/>
              </a:ln>
              <a:solidFill>
                <a:srgbClr val="5F5F5F"/>
              </a:solidFill>
              <a:effectLst/>
              <a:uLnTx/>
              <a:uFillTx/>
              <a:latin typeface="Arial"/>
              <a:ea typeface="Arial" panose="020B0604020202020204" pitchFamily="34" charset="0"/>
              <a:cs typeface="+mn-cs"/>
            </a:endParaRPr>
          </a:p>
        </p:txBody>
      </p:sp>
      <p:cxnSp>
        <p:nvCxnSpPr>
          <p:cNvPr id="20" name="Gerader Verbinder 19">
            <a:extLst>
              <a:ext uri="{FF2B5EF4-FFF2-40B4-BE49-F238E27FC236}">
                <a16:creationId xmlns:a16="http://schemas.microsoft.com/office/drawing/2014/main" id="{4F992E3F-282E-FFDC-0485-1AA789F0ADEB}"/>
              </a:ext>
            </a:extLst>
          </p:cNvPr>
          <p:cNvCxnSpPr>
            <a:cxnSpLocks/>
          </p:cNvCxnSpPr>
          <p:nvPr/>
        </p:nvCxnSpPr>
        <p:spPr>
          <a:xfrm>
            <a:off x="6952902" y="3641901"/>
            <a:ext cx="13" cy="613586"/>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21" name="Ellipse 20">
            <a:extLst>
              <a:ext uri="{FF2B5EF4-FFF2-40B4-BE49-F238E27FC236}">
                <a16:creationId xmlns:a16="http://schemas.microsoft.com/office/drawing/2014/main" id="{754C6D46-62E4-1D40-0091-2FD594A7E3C1}"/>
              </a:ext>
            </a:extLst>
          </p:cNvPr>
          <p:cNvSpPr/>
          <p:nvPr/>
        </p:nvSpPr>
        <p:spPr>
          <a:xfrm>
            <a:off x="6767403" y="3316302"/>
            <a:ext cx="360000" cy="360000"/>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377"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srgbClr val="5F5F5F"/>
              </a:solidFill>
              <a:effectLst/>
              <a:uLnTx/>
              <a:uFillTx/>
              <a:latin typeface="Arial"/>
              <a:ea typeface="+mn-ea"/>
              <a:cs typeface="+mn-cs"/>
            </a:endParaRPr>
          </a:p>
        </p:txBody>
      </p:sp>
      <p:sp>
        <p:nvSpPr>
          <p:cNvPr id="9" name="Textfeld 8">
            <a:extLst>
              <a:ext uri="{FF2B5EF4-FFF2-40B4-BE49-F238E27FC236}">
                <a16:creationId xmlns:a16="http://schemas.microsoft.com/office/drawing/2014/main" id="{28D92C77-BFB5-38A7-3847-D68DB67BFFD2}"/>
              </a:ext>
            </a:extLst>
          </p:cNvPr>
          <p:cNvSpPr txBox="1"/>
          <p:nvPr/>
        </p:nvSpPr>
        <p:spPr>
          <a:xfrm>
            <a:off x="2992282" y="4335306"/>
            <a:ext cx="1693223" cy="1594770"/>
          </a:xfrm>
          <a:prstGeom prst="rect">
            <a:avLst/>
          </a:prstGeom>
          <a:solidFill>
            <a:schemeClr val="bg1"/>
          </a:solidFill>
        </p:spPr>
        <p:txBody>
          <a:bodyPr wrap="square" rtlCol="0">
            <a:spAutoFit/>
          </a:bodyPr>
          <a:lstStyle/>
          <a:p>
            <a:pPr marL="0" marR="0" lvl="0" indent="0" algn="ctr" defTabSz="914377" rtl="0" eaLnBrk="1" fontAlgn="auto" latinLnBrk="0" hangingPunct="1">
              <a:lnSpc>
                <a:spcPct val="100000"/>
              </a:lnSpc>
              <a:spcBef>
                <a:spcPct val="0"/>
              </a:spcBef>
              <a:spcAft>
                <a:spcPct val="0"/>
              </a:spcAft>
              <a:buClrTx/>
              <a:buSzTx/>
              <a:buFontTx/>
              <a:buNone/>
              <a:tabLst/>
              <a:defRPr/>
            </a:pPr>
            <a:r>
              <a:rPr kumimoji="0" lang="de-DE" sz="1200" b="1" i="0" u="none" strike="noStrike" kern="1200" cap="none" spc="0" normalizeH="0" baseline="0" noProof="0" dirty="0">
                <a:ln>
                  <a:noFill/>
                </a:ln>
                <a:solidFill>
                  <a:srgbClr val="5F5F5F"/>
                </a:solidFill>
                <a:effectLst/>
                <a:uLnTx/>
                <a:uFillTx/>
                <a:latin typeface="Arial"/>
                <a:ea typeface="+mn-ea"/>
                <a:cs typeface="+mn-cs"/>
              </a:rPr>
              <a:t>2. UAG </a:t>
            </a:r>
            <a:br>
              <a:rPr kumimoji="0" lang="de-DE" sz="1200" b="1" i="0" u="none" strike="noStrike" kern="1200" cap="none" spc="0" normalizeH="0" baseline="0" noProof="0" dirty="0">
                <a:ln>
                  <a:noFill/>
                </a:ln>
                <a:solidFill>
                  <a:srgbClr val="5F5F5F"/>
                </a:solidFill>
                <a:effectLst/>
                <a:uLnTx/>
                <a:uFillTx/>
                <a:latin typeface="Arial"/>
                <a:ea typeface="+mn-ea"/>
                <a:cs typeface="+mn-cs"/>
              </a:rPr>
            </a:br>
            <a:r>
              <a:rPr kumimoji="0" lang="de-DE" sz="1200" b="1" i="0" u="none" strike="noStrike" kern="1200" cap="none" spc="0" normalizeH="0" baseline="0" noProof="0" dirty="0">
                <a:ln>
                  <a:noFill/>
                </a:ln>
                <a:solidFill>
                  <a:srgbClr val="5F5F5F"/>
                </a:solidFill>
                <a:effectLst/>
                <a:uLnTx/>
                <a:uFillTx/>
                <a:latin typeface="Arial"/>
                <a:ea typeface="+mn-ea"/>
                <a:cs typeface="+mn-cs"/>
              </a:rPr>
              <a:t>Meeting</a:t>
            </a:r>
          </a:p>
          <a:p>
            <a:pPr marL="0" marR="0" lvl="0" indent="0" algn="ctr" defTabSz="914377" rtl="0" eaLnBrk="1" fontAlgn="auto" latinLnBrk="0" hangingPunct="1">
              <a:lnSpc>
                <a:spcPct val="100000"/>
              </a:lnSpc>
              <a:spcBef>
                <a:spcPct val="0"/>
              </a:spcBef>
              <a:spcAft>
                <a:spcPct val="0"/>
              </a:spcAft>
              <a:buClrTx/>
              <a:buSzTx/>
              <a:buFontTx/>
              <a:buNone/>
              <a:tabLst/>
              <a:defRPr/>
            </a:pPr>
            <a:r>
              <a:rPr kumimoji="0" lang="de-DE" altLang="en-US" sz="1200" b="1" i="0" u="none" strike="noStrike" kern="1200" cap="none" spc="0" normalizeH="0" baseline="0" noProof="0" dirty="0">
                <a:ln>
                  <a:noFill/>
                </a:ln>
                <a:solidFill>
                  <a:srgbClr val="5F5F5F"/>
                </a:solidFill>
                <a:effectLst/>
                <a:uLnTx/>
                <a:uFillTx/>
                <a:latin typeface="Arial"/>
                <a:ea typeface="+mn-ea"/>
                <a:cs typeface="+mn-cs"/>
              </a:rPr>
              <a:t>Auswertung Umfrage zur Mitarbeit &amp; Kommentare, nächste Schritte festlegen</a:t>
            </a:r>
            <a:endParaRPr kumimoji="0" lang="de-DE" altLang="en-US" sz="1100" b="0" i="0" u="none" strike="noStrike" kern="1200" cap="none" spc="0" normalizeH="0" baseline="0" noProof="0" dirty="0">
              <a:ln>
                <a:noFill/>
              </a:ln>
              <a:solidFill>
                <a:srgbClr val="5F5F5F"/>
              </a:solidFill>
              <a:effectLst/>
              <a:uLnTx/>
              <a:uFillTx/>
              <a:latin typeface="Arial"/>
              <a:ea typeface="+mn-ea"/>
              <a:cs typeface="+mn-cs"/>
            </a:endParaRPr>
          </a:p>
        </p:txBody>
      </p:sp>
      <p:sp>
        <p:nvSpPr>
          <p:cNvPr id="25" name="Textfeld 24">
            <a:extLst>
              <a:ext uri="{FF2B5EF4-FFF2-40B4-BE49-F238E27FC236}">
                <a16:creationId xmlns:a16="http://schemas.microsoft.com/office/drawing/2014/main" id="{CFFB1697-6262-EF63-5377-4C7DDD519246}"/>
              </a:ext>
            </a:extLst>
          </p:cNvPr>
          <p:cNvSpPr txBox="1"/>
          <p:nvPr/>
        </p:nvSpPr>
        <p:spPr>
          <a:xfrm>
            <a:off x="510761" y="2822961"/>
            <a:ext cx="1348869" cy="499047"/>
          </a:xfrm>
          <a:prstGeom prst="rect">
            <a:avLst/>
          </a:prstGeom>
          <a:noFill/>
        </p:spPr>
        <p:txBody>
          <a:bodyPr wrap="square" rtlCol="0">
            <a:spAutoFit/>
          </a:bodyPr>
          <a:lstStyle/>
          <a:p>
            <a:pPr marL="0" marR="0" lvl="0" indent="0" algn="ctr" defTabSz="914377" rtl="0" eaLnBrk="1" fontAlgn="auto" latinLnBrk="0" hangingPunct="1">
              <a:lnSpc>
                <a:spcPct val="115000"/>
              </a:lnSpc>
              <a:spcBef>
                <a:spcPts val="0"/>
              </a:spcBef>
              <a:spcAft>
                <a:spcPts val="0"/>
              </a:spcAft>
              <a:buClrTx/>
              <a:buSzTx/>
              <a:buFontTx/>
              <a:buNone/>
              <a:tabLst/>
              <a:defRPr/>
            </a:pPr>
            <a:r>
              <a:rPr kumimoji="0" lang="de-DE" sz="1200" b="1" i="0" u="none" strike="noStrike" kern="1200" cap="none" spc="0" normalizeH="0" baseline="0" noProof="0" dirty="0">
                <a:ln>
                  <a:noFill/>
                </a:ln>
                <a:solidFill>
                  <a:srgbClr val="5F5F5F"/>
                </a:solidFill>
                <a:effectLst/>
                <a:uLnTx/>
                <a:uFillTx/>
                <a:latin typeface="Arial"/>
                <a:ea typeface="+mn-ea"/>
                <a:cs typeface="+mn-cs"/>
              </a:rPr>
              <a:t>05. Mai</a:t>
            </a:r>
          </a:p>
          <a:p>
            <a:pPr marL="0" marR="0" lvl="0" indent="0" algn="ctr" defTabSz="914377" rtl="0" eaLnBrk="1" fontAlgn="auto" latinLnBrk="0" hangingPunct="1">
              <a:lnSpc>
                <a:spcPct val="115000"/>
              </a:lnSpc>
              <a:spcBef>
                <a:spcPts val="0"/>
              </a:spcBef>
              <a:spcAft>
                <a:spcPts val="0"/>
              </a:spcAft>
              <a:buClrTx/>
              <a:buSzTx/>
              <a:buFontTx/>
              <a:buNone/>
              <a:tabLst/>
              <a:defRPr/>
            </a:pPr>
            <a:r>
              <a:rPr kumimoji="0" lang="de-DE" sz="1200" b="1" i="0" u="none" strike="noStrike" kern="1200" cap="none" spc="0" normalizeH="0" baseline="0" noProof="0" dirty="0">
                <a:ln>
                  <a:noFill/>
                </a:ln>
                <a:solidFill>
                  <a:srgbClr val="5F5F5F"/>
                </a:solidFill>
                <a:effectLst/>
                <a:uLnTx/>
                <a:uFillTx/>
                <a:latin typeface="Arial"/>
                <a:ea typeface="+mn-ea"/>
                <a:cs typeface="+mn-cs"/>
              </a:rPr>
              <a:t>2025 </a:t>
            </a:r>
            <a:endParaRPr kumimoji="0" lang="de-DE" sz="1200" b="1" i="0" u="none" strike="noStrike" kern="1200" cap="none" spc="0" normalizeH="0" baseline="0" noProof="0" dirty="0">
              <a:ln>
                <a:noFill/>
              </a:ln>
              <a:solidFill>
                <a:srgbClr val="5F5F5F"/>
              </a:solidFill>
              <a:effectLst/>
              <a:uLnTx/>
              <a:uFillTx/>
              <a:latin typeface="Arial"/>
              <a:ea typeface="Arial" panose="020B0604020202020204" pitchFamily="34" charset="0"/>
              <a:cs typeface="+mn-cs"/>
            </a:endParaRPr>
          </a:p>
        </p:txBody>
      </p:sp>
      <p:sp>
        <p:nvSpPr>
          <p:cNvPr id="26" name="Textfeld 25">
            <a:extLst>
              <a:ext uri="{FF2B5EF4-FFF2-40B4-BE49-F238E27FC236}">
                <a16:creationId xmlns:a16="http://schemas.microsoft.com/office/drawing/2014/main" id="{958D7814-12D1-C128-1741-665B255FF19B}"/>
              </a:ext>
            </a:extLst>
          </p:cNvPr>
          <p:cNvSpPr txBox="1"/>
          <p:nvPr/>
        </p:nvSpPr>
        <p:spPr>
          <a:xfrm>
            <a:off x="373482" y="4737105"/>
            <a:ext cx="1501004" cy="830997"/>
          </a:xfrm>
          <a:prstGeom prst="rect">
            <a:avLst/>
          </a:prstGeom>
          <a:solidFill>
            <a:schemeClr val="bg1"/>
          </a:solidFill>
        </p:spPr>
        <p:txBody>
          <a:bodyPr wrap="square" rtlCol="0">
            <a:spAutoFit/>
          </a:bodyPr>
          <a:lstStyle/>
          <a:p>
            <a:pPr marL="0" marR="0" lvl="0" indent="0" algn="ctr" defTabSz="914377" rtl="0" eaLnBrk="1" fontAlgn="auto" latinLnBrk="0" hangingPunct="1">
              <a:lnSpc>
                <a:spcPct val="100000"/>
              </a:lnSpc>
              <a:spcBef>
                <a:spcPct val="0"/>
              </a:spcBef>
              <a:spcAft>
                <a:spcPct val="0"/>
              </a:spcAft>
              <a:buClrTx/>
              <a:buSzTx/>
              <a:buFontTx/>
              <a:buNone/>
              <a:tabLst/>
              <a:defRPr/>
            </a:pPr>
            <a:r>
              <a:rPr kumimoji="0" lang="de-DE" sz="1200" b="1" i="0" u="none" strike="noStrike" kern="1200" cap="none" spc="0" normalizeH="0" baseline="0" noProof="0" dirty="0">
                <a:ln>
                  <a:noFill/>
                </a:ln>
                <a:solidFill>
                  <a:srgbClr val="5F5F5F"/>
                </a:solidFill>
                <a:effectLst/>
                <a:uLnTx/>
                <a:uFillTx/>
                <a:latin typeface="Arial"/>
                <a:ea typeface="+mn-ea"/>
                <a:cs typeface="+mn-cs"/>
              </a:rPr>
              <a:t>Entscheidung KU-AK 7 </a:t>
            </a:r>
          </a:p>
          <a:p>
            <a:pPr marL="0" marR="0" lvl="0" indent="0" algn="ctr" defTabSz="914377" rtl="0" eaLnBrk="1" fontAlgn="auto" latinLnBrk="0" hangingPunct="1">
              <a:lnSpc>
                <a:spcPct val="100000"/>
              </a:lnSpc>
              <a:spcBef>
                <a:spcPct val="0"/>
              </a:spcBef>
              <a:spcAft>
                <a:spcPct val="0"/>
              </a:spcAft>
              <a:buClrTx/>
              <a:buSzTx/>
              <a:buFontTx/>
              <a:buNone/>
              <a:tabLst/>
              <a:defRPr/>
            </a:pPr>
            <a:r>
              <a:rPr kumimoji="0" lang="de-DE" sz="1200" b="1" i="0" u="none" strike="noStrike" kern="1200" cap="none" spc="0" normalizeH="0" baseline="0" noProof="0" dirty="0">
                <a:ln>
                  <a:noFill/>
                </a:ln>
                <a:solidFill>
                  <a:srgbClr val="5F5F5F"/>
                </a:solidFill>
                <a:effectLst/>
                <a:uLnTx/>
                <a:uFillTx/>
                <a:latin typeface="Arial"/>
                <a:ea typeface="+mn-ea"/>
                <a:cs typeface="+mn-cs"/>
              </a:rPr>
              <a:t>UAG III einzurichten</a:t>
            </a:r>
            <a:endParaRPr kumimoji="0" lang="de-DE" altLang="en-US" sz="1100" b="0" i="0" u="none" strike="noStrike" kern="1200" cap="none" spc="0" normalizeH="0" baseline="0" noProof="0" dirty="0">
              <a:ln>
                <a:noFill/>
              </a:ln>
              <a:solidFill>
                <a:srgbClr val="5F5F5F"/>
              </a:solidFill>
              <a:effectLst/>
              <a:uLnTx/>
              <a:uFillTx/>
              <a:latin typeface="Arial"/>
              <a:ea typeface="+mn-ea"/>
              <a:cs typeface="+mn-cs"/>
            </a:endParaRPr>
          </a:p>
        </p:txBody>
      </p:sp>
      <p:cxnSp>
        <p:nvCxnSpPr>
          <p:cNvPr id="27" name="Gerader Verbinder 26">
            <a:extLst>
              <a:ext uri="{FF2B5EF4-FFF2-40B4-BE49-F238E27FC236}">
                <a16:creationId xmlns:a16="http://schemas.microsoft.com/office/drawing/2014/main" id="{DCEBDB75-920E-7F64-BA58-8F8A195D1BCC}"/>
              </a:ext>
            </a:extLst>
          </p:cNvPr>
          <p:cNvCxnSpPr>
            <a:cxnSpLocks/>
          </p:cNvCxnSpPr>
          <p:nvPr/>
        </p:nvCxnSpPr>
        <p:spPr>
          <a:xfrm>
            <a:off x="1156456" y="3656726"/>
            <a:ext cx="0" cy="996271"/>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28" name="Ellipse 27">
            <a:extLst>
              <a:ext uri="{FF2B5EF4-FFF2-40B4-BE49-F238E27FC236}">
                <a16:creationId xmlns:a16="http://schemas.microsoft.com/office/drawing/2014/main" id="{9322F489-15B8-29B7-32AF-47B6EEC47429}"/>
              </a:ext>
            </a:extLst>
          </p:cNvPr>
          <p:cNvSpPr/>
          <p:nvPr/>
        </p:nvSpPr>
        <p:spPr>
          <a:xfrm>
            <a:off x="976456" y="3334175"/>
            <a:ext cx="360000" cy="360000"/>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377"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srgbClr val="5F5F5F"/>
              </a:solidFill>
              <a:effectLst/>
              <a:uLnTx/>
              <a:uFillTx/>
              <a:latin typeface="Arial"/>
              <a:ea typeface="+mn-ea"/>
              <a:cs typeface="+mn-cs"/>
            </a:endParaRPr>
          </a:p>
        </p:txBody>
      </p:sp>
      <p:cxnSp>
        <p:nvCxnSpPr>
          <p:cNvPr id="34" name="Gerader Verbinder 33">
            <a:extLst>
              <a:ext uri="{FF2B5EF4-FFF2-40B4-BE49-F238E27FC236}">
                <a16:creationId xmlns:a16="http://schemas.microsoft.com/office/drawing/2014/main" id="{7B105E80-314F-0C88-7C40-97FE43526B34}"/>
              </a:ext>
            </a:extLst>
          </p:cNvPr>
          <p:cNvCxnSpPr/>
          <p:nvPr/>
        </p:nvCxnSpPr>
        <p:spPr>
          <a:xfrm>
            <a:off x="10036991" y="3676302"/>
            <a:ext cx="0" cy="5040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22" name="Ellipse 21">
            <a:extLst>
              <a:ext uri="{FF2B5EF4-FFF2-40B4-BE49-F238E27FC236}">
                <a16:creationId xmlns:a16="http://schemas.microsoft.com/office/drawing/2014/main" id="{F9ED223C-E503-6B47-C493-883199A20388}"/>
              </a:ext>
            </a:extLst>
          </p:cNvPr>
          <p:cNvSpPr/>
          <p:nvPr/>
        </p:nvSpPr>
        <p:spPr>
          <a:xfrm>
            <a:off x="1881322" y="3323026"/>
            <a:ext cx="360000" cy="360000"/>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377"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srgbClr val="5F5F5F"/>
              </a:solidFill>
              <a:effectLst/>
              <a:uLnTx/>
              <a:uFillTx/>
              <a:latin typeface="Arial"/>
              <a:ea typeface="+mn-ea"/>
              <a:cs typeface="+mn-cs"/>
            </a:endParaRPr>
          </a:p>
        </p:txBody>
      </p:sp>
      <p:sp>
        <p:nvSpPr>
          <p:cNvPr id="23" name="Textfeld 22">
            <a:extLst>
              <a:ext uri="{FF2B5EF4-FFF2-40B4-BE49-F238E27FC236}">
                <a16:creationId xmlns:a16="http://schemas.microsoft.com/office/drawing/2014/main" id="{98E8C10E-8EAE-5EEA-360D-19E147EFC971}"/>
              </a:ext>
            </a:extLst>
          </p:cNvPr>
          <p:cNvSpPr txBox="1"/>
          <p:nvPr/>
        </p:nvSpPr>
        <p:spPr>
          <a:xfrm>
            <a:off x="4336142" y="2838233"/>
            <a:ext cx="1348869" cy="499047"/>
          </a:xfrm>
          <a:prstGeom prst="rect">
            <a:avLst/>
          </a:prstGeom>
          <a:noFill/>
        </p:spPr>
        <p:txBody>
          <a:bodyPr wrap="square" rtlCol="0">
            <a:spAutoFit/>
          </a:bodyPr>
          <a:lstStyle/>
          <a:p>
            <a:pPr marL="0" marR="0" lvl="0" indent="0" algn="ctr" defTabSz="914377" rtl="0" eaLnBrk="1" fontAlgn="auto" latinLnBrk="0" hangingPunct="1">
              <a:lnSpc>
                <a:spcPct val="115000"/>
              </a:lnSpc>
              <a:spcBef>
                <a:spcPts val="0"/>
              </a:spcBef>
              <a:spcAft>
                <a:spcPts val="0"/>
              </a:spcAft>
              <a:buClrTx/>
              <a:buSzTx/>
              <a:buFontTx/>
              <a:buNone/>
              <a:tabLst/>
              <a:defRPr/>
            </a:pPr>
            <a:r>
              <a:rPr kumimoji="0" lang="de-DE" sz="1200" b="1" i="0" u="none" strike="noStrike" kern="1200" cap="none" spc="0" normalizeH="0" baseline="0" noProof="0" dirty="0">
                <a:ln>
                  <a:noFill/>
                </a:ln>
                <a:solidFill>
                  <a:srgbClr val="5F5F5F"/>
                </a:solidFill>
                <a:effectLst/>
                <a:uLnTx/>
                <a:uFillTx/>
                <a:latin typeface="Arial"/>
                <a:ea typeface="+mn-ea"/>
                <a:cs typeface="+mn-cs"/>
              </a:rPr>
              <a:t>14. Apr.</a:t>
            </a:r>
          </a:p>
          <a:p>
            <a:pPr marL="0" marR="0" lvl="0" indent="0" algn="ctr" defTabSz="914377" rtl="0" eaLnBrk="1" fontAlgn="auto" latinLnBrk="0" hangingPunct="1">
              <a:lnSpc>
                <a:spcPct val="115000"/>
              </a:lnSpc>
              <a:spcBef>
                <a:spcPts val="0"/>
              </a:spcBef>
              <a:spcAft>
                <a:spcPts val="0"/>
              </a:spcAft>
              <a:buClrTx/>
              <a:buSzTx/>
              <a:buFontTx/>
              <a:buNone/>
              <a:tabLst/>
              <a:defRPr/>
            </a:pPr>
            <a:r>
              <a:rPr kumimoji="0" lang="de-DE" sz="1200" b="1" i="0" u="none" strike="noStrike" kern="1200" cap="none" spc="0" normalizeH="0" baseline="0" noProof="0" dirty="0">
                <a:ln>
                  <a:noFill/>
                </a:ln>
                <a:solidFill>
                  <a:srgbClr val="5F5F5F"/>
                </a:solidFill>
                <a:effectLst/>
                <a:uLnTx/>
                <a:uFillTx/>
                <a:latin typeface="Arial"/>
                <a:ea typeface="+mn-ea"/>
                <a:cs typeface="+mn-cs"/>
              </a:rPr>
              <a:t>2026 </a:t>
            </a:r>
            <a:endParaRPr kumimoji="0" lang="de-DE" sz="1200" b="1" i="0" u="none" strike="noStrike" kern="1200" cap="none" spc="0" normalizeH="0" baseline="0" noProof="0" dirty="0">
              <a:ln>
                <a:noFill/>
              </a:ln>
              <a:solidFill>
                <a:srgbClr val="5F5F5F"/>
              </a:solidFill>
              <a:effectLst/>
              <a:uLnTx/>
              <a:uFillTx/>
              <a:latin typeface="Arial"/>
              <a:ea typeface="Arial" panose="020B0604020202020204" pitchFamily="34" charset="0"/>
              <a:cs typeface="+mn-cs"/>
            </a:endParaRPr>
          </a:p>
        </p:txBody>
      </p:sp>
      <p:sp>
        <p:nvSpPr>
          <p:cNvPr id="24" name="Textfeld 23">
            <a:extLst>
              <a:ext uri="{FF2B5EF4-FFF2-40B4-BE49-F238E27FC236}">
                <a16:creationId xmlns:a16="http://schemas.microsoft.com/office/drawing/2014/main" id="{3480C2DC-0685-D001-F335-ED78395ABB78}"/>
              </a:ext>
            </a:extLst>
          </p:cNvPr>
          <p:cNvSpPr txBox="1"/>
          <p:nvPr/>
        </p:nvSpPr>
        <p:spPr>
          <a:xfrm>
            <a:off x="7060728" y="5631227"/>
            <a:ext cx="1501004" cy="646331"/>
          </a:xfrm>
          <a:prstGeom prst="rect">
            <a:avLst/>
          </a:prstGeom>
          <a:solidFill>
            <a:schemeClr val="bg1"/>
          </a:solidFill>
        </p:spPr>
        <p:txBody>
          <a:bodyPr wrap="square" rtlCol="0">
            <a:spAutoFit/>
          </a:bodyPr>
          <a:lstStyle/>
          <a:p>
            <a:pPr marL="0" marR="0" lvl="0" indent="0" algn="ctr" defTabSz="914377" rtl="0" eaLnBrk="1" fontAlgn="auto" latinLnBrk="0" hangingPunct="1">
              <a:lnSpc>
                <a:spcPct val="100000"/>
              </a:lnSpc>
              <a:spcBef>
                <a:spcPct val="0"/>
              </a:spcBef>
              <a:spcAft>
                <a:spcPct val="0"/>
              </a:spcAft>
              <a:buClrTx/>
              <a:buSzTx/>
              <a:buFontTx/>
              <a:buNone/>
              <a:tabLst/>
              <a:defRPr/>
            </a:pPr>
            <a:r>
              <a:rPr kumimoji="0" lang="de-DE" sz="1200" b="1" i="0" u="none" strike="noStrike" kern="1200" cap="none" spc="0" normalizeH="0" baseline="0" noProof="0" dirty="0">
                <a:ln>
                  <a:noFill/>
                </a:ln>
                <a:solidFill>
                  <a:srgbClr val="5F5F5F"/>
                </a:solidFill>
                <a:effectLst/>
                <a:uLnTx/>
                <a:uFillTx/>
                <a:latin typeface="Arial"/>
                <a:ea typeface="+mn-ea"/>
                <a:cs typeface="+mn-cs"/>
              </a:rPr>
              <a:t>Vorstellung in relevanten Gremien</a:t>
            </a:r>
          </a:p>
        </p:txBody>
      </p:sp>
      <p:cxnSp>
        <p:nvCxnSpPr>
          <p:cNvPr id="29" name="Gerader Verbinder 28">
            <a:extLst>
              <a:ext uri="{FF2B5EF4-FFF2-40B4-BE49-F238E27FC236}">
                <a16:creationId xmlns:a16="http://schemas.microsoft.com/office/drawing/2014/main" id="{3DFA0197-DF72-E2BE-692A-CAE60E06C6C1}"/>
              </a:ext>
            </a:extLst>
          </p:cNvPr>
          <p:cNvCxnSpPr>
            <a:cxnSpLocks/>
          </p:cNvCxnSpPr>
          <p:nvPr/>
        </p:nvCxnSpPr>
        <p:spPr>
          <a:xfrm>
            <a:off x="4988901" y="3681338"/>
            <a:ext cx="9941" cy="574149"/>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30" name="Ellipse 29">
            <a:extLst>
              <a:ext uri="{FF2B5EF4-FFF2-40B4-BE49-F238E27FC236}">
                <a16:creationId xmlns:a16="http://schemas.microsoft.com/office/drawing/2014/main" id="{0EE00966-422B-D708-BD54-1C3DC0BA5984}"/>
              </a:ext>
            </a:extLst>
          </p:cNvPr>
          <p:cNvSpPr/>
          <p:nvPr/>
        </p:nvSpPr>
        <p:spPr>
          <a:xfrm>
            <a:off x="4813759" y="3329678"/>
            <a:ext cx="360000" cy="360000"/>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377"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srgbClr val="5F5F5F"/>
              </a:solidFill>
              <a:effectLst/>
              <a:uLnTx/>
              <a:uFillTx/>
              <a:latin typeface="Arial"/>
              <a:ea typeface="+mn-ea"/>
              <a:cs typeface="+mn-cs"/>
            </a:endParaRPr>
          </a:p>
        </p:txBody>
      </p:sp>
      <p:sp>
        <p:nvSpPr>
          <p:cNvPr id="35" name="Textfeld 34">
            <a:extLst>
              <a:ext uri="{FF2B5EF4-FFF2-40B4-BE49-F238E27FC236}">
                <a16:creationId xmlns:a16="http://schemas.microsoft.com/office/drawing/2014/main" id="{93AA1F90-937D-27FF-B039-10775CFCBA2B}"/>
              </a:ext>
            </a:extLst>
          </p:cNvPr>
          <p:cNvSpPr txBox="1"/>
          <p:nvPr/>
        </p:nvSpPr>
        <p:spPr>
          <a:xfrm>
            <a:off x="10448820" y="3120097"/>
            <a:ext cx="1697194" cy="499047"/>
          </a:xfrm>
          <a:prstGeom prst="rect">
            <a:avLst/>
          </a:prstGeom>
          <a:noFill/>
        </p:spPr>
        <p:txBody>
          <a:bodyPr wrap="square" rtlCol="0">
            <a:spAutoFit/>
          </a:bodyPr>
          <a:lstStyle/>
          <a:p>
            <a:pPr marL="0" marR="0" lvl="0" indent="0" algn="ctr" defTabSz="914377" rtl="0" eaLnBrk="1" fontAlgn="auto" latinLnBrk="0" hangingPunct="1">
              <a:lnSpc>
                <a:spcPct val="115000"/>
              </a:lnSpc>
              <a:spcBef>
                <a:spcPts val="0"/>
              </a:spcBef>
              <a:spcAft>
                <a:spcPts val="0"/>
              </a:spcAft>
              <a:buClrTx/>
              <a:buSzTx/>
              <a:buFontTx/>
              <a:buNone/>
              <a:tabLst/>
              <a:defRPr/>
            </a:pPr>
            <a:r>
              <a:rPr kumimoji="0" lang="de-DE" sz="1200" b="1" i="0" u="none" strike="noStrike" kern="1200" cap="none" spc="0" normalizeH="0" baseline="0" noProof="0" dirty="0">
                <a:ln>
                  <a:noFill/>
                </a:ln>
                <a:solidFill>
                  <a:srgbClr val="5F5F5F"/>
                </a:solidFill>
                <a:effectLst/>
                <a:uLnTx/>
                <a:uFillTx/>
                <a:latin typeface="Arial"/>
                <a:ea typeface="+mn-ea"/>
                <a:cs typeface="+mn-cs"/>
              </a:rPr>
              <a:t>Veröffentlichung </a:t>
            </a:r>
          </a:p>
          <a:p>
            <a:pPr marL="0" marR="0" lvl="0" indent="0" algn="ctr" defTabSz="914377" rtl="0" eaLnBrk="1" fontAlgn="auto" latinLnBrk="0" hangingPunct="1">
              <a:lnSpc>
                <a:spcPct val="115000"/>
              </a:lnSpc>
              <a:spcBef>
                <a:spcPts val="0"/>
              </a:spcBef>
              <a:spcAft>
                <a:spcPts val="0"/>
              </a:spcAft>
              <a:buClrTx/>
              <a:buSzTx/>
              <a:buFontTx/>
              <a:buNone/>
              <a:tabLst/>
              <a:defRPr/>
            </a:pPr>
            <a:r>
              <a:rPr kumimoji="0" lang="de-DE" sz="1200" b="1" i="0" u="none" strike="noStrike" kern="1200" cap="none" spc="0" normalizeH="0" baseline="0" noProof="0" dirty="0">
                <a:ln>
                  <a:noFill/>
                </a:ln>
                <a:solidFill>
                  <a:srgbClr val="5F5F5F"/>
                </a:solidFill>
                <a:effectLst/>
                <a:uLnTx/>
                <a:uFillTx/>
                <a:latin typeface="Arial"/>
                <a:ea typeface="+mn-ea"/>
                <a:cs typeface="+mn-cs"/>
              </a:rPr>
              <a:t>Mitte 2028</a:t>
            </a:r>
            <a:endParaRPr kumimoji="0" lang="de-DE" sz="1200" b="1" i="0" u="none" strike="noStrike" kern="1200" cap="none" spc="0" normalizeH="0" baseline="0" noProof="0" dirty="0">
              <a:ln>
                <a:noFill/>
              </a:ln>
              <a:solidFill>
                <a:srgbClr val="5F5F5F"/>
              </a:solidFill>
              <a:effectLst/>
              <a:uLnTx/>
              <a:uFillTx/>
              <a:latin typeface="Arial"/>
              <a:ea typeface="Arial" panose="020B0604020202020204" pitchFamily="34" charset="0"/>
              <a:cs typeface="+mn-cs"/>
            </a:endParaRPr>
          </a:p>
        </p:txBody>
      </p:sp>
      <p:sp>
        <p:nvSpPr>
          <p:cNvPr id="2" name="Textfeld 1">
            <a:extLst>
              <a:ext uri="{FF2B5EF4-FFF2-40B4-BE49-F238E27FC236}">
                <a16:creationId xmlns:a16="http://schemas.microsoft.com/office/drawing/2014/main" id="{8808D012-AFC7-32BF-0F1B-E60AD9C95523}"/>
              </a:ext>
            </a:extLst>
          </p:cNvPr>
          <p:cNvSpPr txBox="1"/>
          <p:nvPr/>
        </p:nvSpPr>
        <p:spPr>
          <a:xfrm>
            <a:off x="6489014" y="4330976"/>
            <a:ext cx="1204007" cy="969496"/>
          </a:xfrm>
          <a:prstGeom prst="rect">
            <a:avLst/>
          </a:prstGeom>
          <a:solidFill>
            <a:schemeClr val="bg1"/>
          </a:solidFill>
        </p:spPr>
        <p:txBody>
          <a:bodyPr wrap="square" rtlCol="0">
            <a:spAutoFit/>
          </a:bodyPr>
          <a:lstStyle/>
          <a:p>
            <a:pPr marL="0" marR="0" lvl="0" indent="0" algn="ctr" defTabSz="914377" rtl="0" eaLnBrk="1" fontAlgn="auto" latinLnBrk="0" hangingPunct="1">
              <a:lnSpc>
                <a:spcPct val="100000"/>
              </a:lnSpc>
              <a:spcBef>
                <a:spcPct val="0"/>
              </a:spcBef>
              <a:spcAft>
                <a:spcPct val="0"/>
              </a:spcAft>
              <a:buClrTx/>
              <a:buSzTx/>
              <a:buFontTx/>
              <a:buNone/>
              <a:tabLst/>
              <a:defRPr/>
            </a:pPr>
            <a:r>
              <a:rPr kumimoji="0" lang="de-DE" sz="1200" b="1" i="0" u="none" strike="noStrike" kern="1200" cap="none" spc="0" normalizeH="0" baseline="0" noProof="0" dirty="0">
                <a:ln>
                  <a:noFill/>
                </a:ln>
                <a:solidFill>
                  <a:srgbClr val="5F5F5F"/>
                </a:solidFill>
                <a:effectLst/>
                <a:uLnTx/>
                <a:uFillTx/>
                <a:latin typeface="Arial"/>
                <a:ea typeface="+mn-ea"/>
                <a:cs typeface="+mn-cs"/>
              </a:rPr>
              <a:t>KU-AK 7 Sitzung</a:t>
            </a:r>
          </a:p>
          <a:p>
            <a:pPr marL="0" marR="0" lvl="0" indent="0" algn="ctr" defTabSz="914377" rtl="0" eaLnBrk="1" fontAlgn="auto" latinLnBrk="0" hangingPunct="1">
              <a:lnSpc>
                <a:spcPct val="100000"/>
              </a:lnSpc>
              <a:spcBef>
                <a:spcPct val="0"/>
              </a:spcBef>
              <a:spcAft>
                <a:spcPct val="0"/>
              </a:spcAft>
              <a:buClrTx/>
              <a:buSzTx/>
              <a:buFontTx/>
              <a:buNone/>
              <a:tabLst/>
              <a:defRPr/>
            </a:pPr>
            <a:r>
              <a:rPr kumimoji="0" lang="de-DE" sz="1100" b="1" i="0" u="none" strike="noStrike" kern="1200" cap="none" spc="0" normalizeH="0" baseline="0" noProof="0" dirty="0">
                <a:ln>
                  <a:noFill/>
                </a:ln>
                <a:solidFill>
                  <a:srgbClr val="5F5F5F"/>
                </a:solidFill>
                <a:effectLst/>
                <a:uLnTx/>
                <a:uFillTx/>
                <a:latin typeface="Arial"/>
                <a:ea typeface="+mn-ea"/>
                <a:cs typeface="+mn-cs"/>
              </a:rPr>
              <a:t>Normungs-antrag verabschieden</a:t>
            </a:r>
            <a:endParaRPr kumimoji="0" lang="de-DE" altLang="en-US" sz="1100" b="0" i="0" u="none" strike="noStrike" kern="1200" cap="none" spc="0" normalizeH="0" baseline="0" noProof="0" dirty="0">
              <a:ln>
                <a:noFill/>
              </a:ln>
              <a:solidFill>
                <a:srgbClr val="5F5F5F"/>
              </a:solidFill>
              <a:effectLst/>
              <a:uLnTx/>
              <a:uFillTx/>
              <a:latin typeface="Arial"/>
              <a:ea typeface="+mn-ea"/>
              <a:cs typeface="+mn-cs"/>
            </a:endParaRPr>
          </a:p>
        </p:txBody>
      </p:sp>
      <p:sp>
        <p:nvSpPr>
          <p:cNvPr id="3" name="Textfeld 2">
            <a:extLst>
              <a:ext uri="{FF2B5EF4-FFF2-40B4-BE49-F238E27FC236}">
                <a16:creationId xmlns:a16="http://schemas.microsoft.com/office/drawing/2014/main" id="{105691EE-D370-68BE-8DEB-E216936CEABD}"/>
              </a:ext>
            </a:extLst>
          </p:cNvPr>
          <p:cNvSpPr txBox="1"/>
          <p:nvPr/>
        </p:nvSpPr>
        <p:spPr>
          <a:xfrm>
            <a:off x="7217210" y="2846250"/>
            <a:ext cx="1348869" cy="499047"/>
          </a:xfrm>
          <a:prstGeom prst="rect">
            <a:avLst/>
          </a:prstGeom>
          <a:noFill/>
        </p:spPr>
        <p:txBody>
          <a:bodyPr wrap="square" rtlCol="0">
            <a:spAutoFit/>
          </a:bodyPr>
          <a:lstStyle/>
          <a:p>
            <a:pPr marL="0" marR="0" lvl="0" indent="0" algn="ctr" defTabSz="914377" rtl="0" eaLnBrk="1" fontAlgn="auto" latinLnBrk="0" hangingPunct="1">
              <a:lnSpc>
                <a:spcPct val="115000"/>
              </a:lnSpc>
              <a:spcBef>
                <a:spcPts val="0"/>
              </a:spcBef>
              <a:spcAft>
                <a:spcPts val="0"/>
              </a:spcAft>
              <a:buClrTx/>
              <a:buSzTx/>
              <a:buFontTx/>
              <a:buNone/>
              <a:tabLst/>
              <a:defRPr/>
            </a:pPr>
            <a:r>
              <a:rPr lang="de-DE" sz="1200" b="1" dirty="0">
                <a:solidFill>
                  <a:srgbClr val="5F5F5F"/>
                </a:solidFill>
                <a:latin typeface="Arial"/>
              </a:rPr>
              <a:t>Sept. /</a:t>
            </a:r>
            <a:r>
              <a:rPr kumimoji="0" lang="de-DE" sz="1200" b="1" i="0" u="none" strike="noStrike" kern="1200" cap="none" spc="0" normalizeH="0" baseline="0" noProof="0" dirty="0">
                <a:ln>
                  <a:noFill/>
                </a:ln>
                <a:solidFill>
                  <a:srgbClr val="5F5F5F"/>
                </a:solidFill>
                <a:effectLst/>
                <a:uLnTx/>
                <a:uFillTx/>
                <a:latin typeface="Arial"/>
                <a:ea typeface="+mn-ea"/>
                <a:cs typeface="+mn-cs"/>
              </a:rPr>
              <a:t> Okt.</a:t>
            </a:r>
          </a:p>
          <a:p>
            <a:pPr marL="0" marR="0" lvl="0" indent="0" algn="ctr" defTabSz="914377" rtl="0" eaLnBrk="1" fontAlgn="auto" latinLnBrk="0" hangingPunct="1">
              <a:lnSpc>
                <a:spcPct val="115000"/>
              </a:lnSpc>
              <a:spcBef>
                <a:spcPts val="0"/>
              </a:spcBef>
              <a:spcAft>
                <a:spcPts val="0"/>
              </a:spcAft>
              <a:buClrTx/>
              <a:buSzTx/>
              <a:buFontTx/>
              <a:buNone/>
              <a:tabLst/>
              <a:defRPr/>
            </a:pPr>
            <a:r>
              <a:rPr kumimoji="0" lang="de-DE" sz="1200" b="1" i="0" u="none" strike="noStrike" kern="1200" cap="none" spc="0" normalizeH="0" baseline="0" noProof="0" dirty="0">
                <a:ln>
                  <a:noFill/>
                </a:ln>
                <a:solidFill>
                  <a:srgbClr val="5F5F5F"/>
                </a:solidFill>
                <a:effectLst/>
                <a:uLnTx/>
                <a:uFillTx/>
                <a:latin typeface="Arial"/>
                <a:ea typeface="+mn-ea"/>
                <a:cs typeface="+mn-cs"/>
              </a:rPr>
              <a:t>2026 </a:t>
            </a:r>
            <a:endParaRPr kumimoji="0" lang="de-DE" sz="1200" b="1" i="0" u="none" strike="noStrike" kern="1200" cap="none" spc="0" normalizeH="0" baseline="0" noProof="0" dirty="0">
              <a:ln>
                <a:noFill/>
              </a:ln>
              <a:solidFill>
                <a:srgbClr val="5F5F5F"/>
              </a:solidFill>
              <a:effectLst/>
              <a:uLnTx/>
              <a:uFillTx/>
              <a:latin typeface="Arial"/>
              <a:ea typeface="Arial" panose="020B0604020202020204" pitchFamily="34" charset="0"/>
              <a:cs typeface="+mn-cs"/>
            </a:endParaRPr>
          </a:p>
        </p:txBody>
      </p:sp>
      <p:cxnSp>
        <p:nvCxnSpPr>
          <p:cNvPr id="4" name="Gerader Verbinder 3">
            <a:extLst>
              <a:ext uri="{FF2B5EF4-FFF2-40B4-BE49-F238E27FC236}">
                <a16:creationId xmlns:a16="http://schemas.microsoft.com/office/drawing/2014/main" id="{B03C56CA-6725-BEF7-0DCA-758EEC94D21F}"/>
              </a:ext>
            </a:extLst>
          </p:cNvPr>
          <p:cNvCxnSpPr>
            <a:cxnSpLocks/>
          </p:cNvCxnSpPr>
          <p:nvPr/>
        </p:nvCxnSpPr>
        <p:spPr>
          <a:xfrm>
            <a:off x="7891645" y="3690579"/>
            <a:ext cx="29869" cy="1877523"/>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6" name="Ellipse 5">
            <a:extLst>
              <a:ext uri="{FF2B5EF4-FFF2-40B4-BE49-F238E27FC236}">
                <a16:creationId xmlns:a16="http://schemas.microsoft.com/office/drawing/2014/main" id="{9D14AB42-2E8D-D4E5-D7E9-1CD3BF1999FB}"/>
              </a:ext>
            </a:extLst>
          </p:cNvPr>
          <p:cNvSpPr/>
          <p:nvPr/>
        </p:nvSpPr>
        <p:spPr>
          <a:xfrm>
            <a:off x="7726607" y="3337280"/>
            <a:ext cx="360000" cy="360000"/>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377"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srgbClr val="5F5F5F"/>
              </a:solidFill>
              <a:effectLst/>
              <a:uLnTx/>
              <a:uFillTx/>
              <a:latin typeface="Arial"/>
              <a:ea typeface="+mn-ea"/>
              <a:cs typeface="+mn-cs"/>
            </a:endParaRPr>
          </a:p>
        </p:txBody>
      </p:sp>
      <p:sp>
        <p:nvSpPr>
          <p:cNvPr id="218" name="Textfeld 217"/>
          <p:cNvSpPr txBox="1"/>
          <p:nvPr/>
        </p:nvSpPr>
        <p:spPr>
          <a:xfrm>
            <a:off x="2103602" y="4944207"/>
            <a:ext cx="1115353" cy="646331"/>
          </a:xfrm>
          <a:prstGeom prst="rect">
            <a:avLst/>
          </a:prstGeom>
          <a:solidFill>
            <a:schemeClr val="bg1"/>
          </a:solidFill>
        </p:spPr>
        <p:txBody>
          <a:bodyPr wrap="square" rtlCol="0">
            <a:spAutoFit/>
          </a:bodyPr>
          <a:lstStyle/>
          <a:p>
            <a:pPr marL="0" marR="0" lvl="0" indent="0" algn="ctr" defTabSz="914377" rtl="0" eaLnBrk="1" fontAlgn="auto" latinLnBrk="0" hangingPunct="1">
              <a:lnSpc>
                <a:spcPct val="100000"/>
              </a:lnSpc>
              <a:spcBef>
                <a:spcPct val="0"/>
              </a:spcBef>
              <a:spcAft>
                <a:spcPct val="0"/>
              </a:spcAft>
              <a:buClrTx/>
              <a:buSzTx/>
              <a:buFontTx/>
              <a:buNone/>
              <a:tabLst/>
              <a:defRPr/>
            </a:pPr>
            <a:r>
              <a:rPr kumimoji="0" lang="de-DE" sz="1200" b="1" i="0" u="none" strike="noStrike" kern="1200" cap="none" spc="0" normalizeH="0" baseline="0" noProof="0" dirty="0">
                <a:ln>
                  <a:noFill/>
                </a:ln>
                <a:solidFill>
                  <a:srgbClr val="5F5F5F"/>
                </a:solidFill>
                <a:effectLst/>
                <a:uLnTx/>
                <a:uFillTx/>
                <a:latin typeface="Arial"/>
                <a:ea typeface="+mn-ea"/>
                <a:cs typeface="+mn-cs"/>
              </a:rPr>
              <a:t>Zustimmung </a:t>
            </a:r>
          </a:p>
          <a:p>
            <a:pPr marL="0" marR="0" lvl="0" indent="0" algn="ctr" defTabSz="914377" rtl="0" eaLnBrk="1" fontAlgn="auto" latinLnBrk="0" hangingPunct="1">
              <a:lnSpc>
                <a:spcPct val="100000"/>
              </a:lnSpc>
              <a:spcBef>
                <a:spcPct val="0"/>
              </a:spcBef>
              <a:spcAft>
                <a:spcPct val="0"/>
              </a:spcAft>
              <a:buClrTx/>
              <a:buSzTx/>
              <a:buFontTx/>
              <a:buNone/>
              <a:tabLst/>
              <a:defRPr/>
            </a:pPr>
            <a:r>
              <a:rPr kumimoji="0" lang="de-DE" sz="1200" b="1" i="0" u="none" strike="noStrike" kern="1200" cap="none" spc="0" normalizeH="0" baseline="0" noProof="0" dirty="0">
                <a:ln>
                  <a:noFill/>
                </a:ln>
                <a:solidFill>
                  <a:srgbClr val="5F5F5F"/>
                </a:solidFill>
                <a:effectLst/>
                <a:uLnTx/>
                <a:uFillTx/>
                <a:latin typeface="Arial"/>
                <a:ea typeface="+mn-ea"/>
                <a:cs typeface="+mn-cs"/>
              </a:rPr>
              <a:t>durch KU-FBR 1</a:t>
            </a:r>
            <a:endParaRPr kumimoji="0" lang="de-DE" altLang="en-US" sz="1100" b="0" i="0" u="none" strike="noStrike" kern="1200" cap="none" spc="0" normalizeH="0" baseline="0" noProof="0" dirty="0">
              <a:ln>
                <a:noFill/>
              </a:ln>
              <a:solidFill>
                <a:srgbClr val="5F5F5F"/>
              </a:solidFill>
              <a:effectLst/>
              <a:uLnTx/>
              <a:uFillTx/>
              <a:latin typeface="Arial"/>
              <a:ea typeface="+mn-ea"/>
              <a:cs typeface="+mn-cs"/>
            </a:endParaRPr>
          </a:p>
        </p:txBody>
      </p:sp>
      <p:sp>
        <p:nvSpPr>
          <p:cNvPr id="19" name="Textfeld 18">
            <a:extLst>
              <a:ext uri="{FF2B5EF4-FFF2-40B4-BE49-F238E27FC236}">
                <a16:creationId xmlns:a16="http://schemas.microsoft.com/office/drawing/2014/main" id="{89DBC588-03D8-6074-3655-B7DC6687B7A9}"/>
              </a:ext>
            </a:extLst>
          </p:cNvPr>
          <p:cNvSpPr txBox="1"/>
          <p:nvPr/>
        </p:nvSpPr>
        <p:spPr>
          <a:xfrm>
            <a:off x="4369372" y="4335306"/>
            <a:ext cx="1172697" cy="1015663"/>
          </a:xfrm>
          <a:prstGeom prst="rect">
            <a:avLst/>
          </a:prstGeom>
          <a:solidFill>
            <a:schemeClr val="bg1"/>
          </a:solidFill>
        </p:spPr>
        <p:txBody>
          <a:bodyPr wrap="square" rtlCol="0">
            <a:spAutoFit/>
          </a:bodyPr>
          <a:lstStyle/>
          <a:p>
            <a:pPr marL="0" marR="0" lvl="0" indent="0" algn="ctr" defTabSz="914377" rtl="0" eaLnBrk="1" fontAlgn="auto" latinLnBrk="0" hangingPunct="1">
              <a:lnSpc>
                <a:spcPct val="100000"/>
              </a:lnSpc>
              <a:spcBef>
                <a:spcPct val="0"/>
              </a:spcBef>
              <a:spcAft>
                <a:spcPct val="0"/>
              </a:spcAft>
              <a:buClrTx/>
              <a:buSzTx/>
              <a:buFontTx/>
              <a:buNone/>
              <a:tabLst/>
              <a:defRPr/>
            </a:pPr>
            <a:r>
              <a:rPr kumimoji="0" lang="de-DE" sz="1200" b="1" i="0" u="none" strike="noStrike" kern="1200" cap="none" spc="0" normalizeH="0" baseline="0" noProof="0" dirty="0">
                <a:ln>
                  <a:noFill/>
                </a:ln>
                <a:solidFill>
                  <a:srgbClr val="5F5F5F"/>
                </a:solidFill>
                <a:effectLst/>
                <a:uLnTx/>
                <a:uFillTx/>
                <a:latin typeface="Arial"/>
                <a:ea typeface="+mn-ea"/>
                <a:cs typeface="+mn-cs"/>
              </a:rPr>
              <a:t>3. UAG Meeting – Normungs-antrag finalisieren</a:t>
            </a:r>
            <a:endParaRPr kumimoji="0" lang="de-DE" altLang="en-US" sz="1100" b="0" i="0" u="none" strike="noStrike" kern="1200" cap="none" spc="0" normalizeH="0" baseline="0" noProof="0" dirty="0">
              <a:ln>
                <a:noFill/>
              </a:ln>
              <a:solidFill>
                <a:srgbClr val="5F5F5F"/>
              </a:solidFill>
              <a:effectLst/>
              <a:uLnTx/>
              <a:uFillTx/>
              <a:latin typeface="Arial"/>
              <a:ea typeface="+mn-ea"/>
              <a:cs typeface="+mn-cs"/>
            </a:endParaRPr>
          </a:p>
        </p:txBody>
      </p:sp>
      <p:sp>
        <p:nvSpPr>
          <p:cNvPr id="36" name="Textfeld 35">
            <a:extLst>
              <a:ext uri="{FF2B5EF4-FFF2-40B4-BE49-F238E27FC236}">
                <a16:creationId xmlns:a16="http://schemas.microsoft.com/office/drawing/2014/main" id="{99AE4F52-69F8-FAF9-1897-D33F1E77FD85}"/>
              </a:ext>
            </a:extLst>
          </p:cNvPr>
          <p:cNvSpPr txBox="1"/>
          <p:nvPr/>
        </p:nvSpPr>
        <p:spPr>
          <a:xfrm>
            <a:off x="8243961" y="4845584"/>
            <a:ext cx="1409974" cy="830997"/>
          </a:xfrm>
          <a:prstGeom prst="rect">
            <a:avLst/>
          </a:prstGeom>
          <a:solidFill>
            <a:schemeClr val="bg1"/>
          </a:solidFill>
        </p:spPr>
        <p:txBody>
          <a:bodyPr wrap="square" rtlCol="0">
            <a:spAutoFit/>
          </a:bodyPr>
          <a:lstStyle/>
          <a:p>
            <a:pPr marL="0" marR="0" lvl="0" indent="0" algn="ctr" defTabSz="914377" rtl="0" eaLnBrk="1" fontAlgn="auto" latinLnBrk="0" hangingPunct="1">
              <a:lnSpc>
                <a:spcPct val="100000"/>
              </a:lnSpc>
              <a:spcBef>
                <a:spcPct val="0"/>
              </a:spcBef>
              <a:spcAft>
                <a:spcPct val="0"/>
              </a:spcAft>
              <a:buClrTx/>
              <a:buSzTx/>
              <a:buFontTx/>
              <a:buNone/>
              <a:tabLst/>
              <a:defRPr/>
            </a:pPr>
            <a:r>
              <a:rPr kumimoji="0" lang="de-DE" sz="1200" b="1" i="0" u="none" strike="noStrike" kern="1200" cap="none" spc="0" normalizeH="0" baseline="0" noProof="0" dirty="0">
                <a:ln>
                  <a:noFill/>
                </a:ln>
                <a:solidFill>
                  <a:srgbClr val="5F5F5F"/>
                </a:solidFill>
                <a:effectLst/>
                <a:uLnTx/>
                <a:uFillTx/>
                <a:latin typeface="Arial"/>
                <a:ea typeface="+mn-ea"/>
                <a:cs typeface="+mn-cs"/>
              </a:rPr>
              <a:t>Vorstellung im KU-FBR 1, KU-FBR 2 &amp; NAGUS Beirat</a:t>
            </a:r>
          </a:p>
        </p:txBody>
      </p:sp>
      <p:sp>
        <p:nvSpPr>
          <p:cNvPr id="38" name="Textfeld 37">
            <a:extLst>
              <a:ext uri="{FF2B5EF4-FFF2-40B4-BE49-F238E27FC236}">
                <a16:creationId xmlns:a16="http://schemas.microsoft.com/office/drawing/2014/main" id="{7016037B-2C8B-D232-A9DD-07822D4A34E1}"/>
              </a:ext>
            </a:extLst>
          </p:cNvPr>
          <p:cNvSpPr txBox="1"/>
          <p:nvPr/>
        </p:nvSpPr>
        <p:spPr>
          <a:xfrm>
            <a:off x="8305066" y="2719515"/>
            <a:ext cx="1348869" cy="499047"/>
          </a:xfrm>
          <a:prstGeom prst="rect">
            <a:avLst/>
          </a:prstGeom>
          <a:noFill/>
        </p:spPr>
        <p:txBody>
          <a:bodyPr wrap="square" rtlCol="0">
            <a:spAutoFit/>
          </a:bodyPr>
          <a:lstStyle/>
          <a:p>
            <a:pPr marL="0" marR="0" lvl="0" indent="0" algn="ctr" defTabSz="914377" rtl="0" eaLnBrk="1" fontAlgn="auto" latinLnBrk="0" hangingPunct="1">
              <a:lnSpc>
                <a:spcPct val="115000"/>
              </a:lnSpc>
              <a:spcBef>
                <a:spcPts val="0"/>
              </a:spcBef>
              <a:spcAft>
                <a:spcPts val="0"/>
              </a:spcAft>
              <a:buClrTx/>
              <a:buSzTx/>
              <a:buFontTx/>
              <a:buNone/>
              <a:tabLst/>
              <a:defRPr/>
            </a:pPr>
            <a:r>
              <a:rPr kumimoji="0" lang="de-DE" sz="1200" b="1" i="0" u="none" strike="noStrike" kern="1200" cap="none" spc="0" normalizeH="0" baseline="0" noProof="0" dirty="0">
                <a:ln>
                  <a:noFill/>
                </a:ln>
                <a:solidFill>
                  <a:srgbClr val="5F5F5F"/>
                </a:solidFill>
                <a:effectLst/>
                <a:uLnTx/>
                <a:uFillTx/>
                <a:latin typeface="Arial"/>
                <a:ea typeface="+mn-ea"/>
                <a:cs typeface="+mn-cs"/>
              </a:rPr>
              <a:t>Nov.</a:t>
            </a:r>
          </a:p>
          <a:p>
            <a:pPr marL="0" marR="0" lvl="0" indent="0" algn="ctr" defTabSz="914377" rtl="0" eaLnBrk="1" fontAlgn="auto" latinLnBrk="0" hangingPunct="1">
              <a:lnSpc>
                <a:spcPct val="115000"/>
              </a:lnSpc>
              <a:spcBef>
                <a:spcPts val="0"/>
              </a:spcBef>
              <a:spcAft>
                <a:spcPts val="0"/>
              </a:spcAft>
              <a:buClrTx/>
              <a:buSzTx/>
              <a:buFontTx/>
              <a:buNone/>
              <a:tabLst/>
              <a:defRPr/>
            </a:pPr>
            <a:r>
              <a:rPr kumimoji="0" lang="de-DE" sz="1200" b="1" i="0" u="none" strike="noStrike" kern="1200" cap="none" spc="0" normalizeH="0" baseline="0" noProof="0" dirty="0">
                <a:ln>
                  <a:noFill/>
                </a:ln>
                <a:solidFill>
                  <a:srgbClr val="5F5F5F"/>
                </a:solidFill>
                <a:effectLst/>
                <a:uLnTx/>
                <a:uFillTx/>
                <a:latin typeface="Arial"/>
                <a:ea typeface="+mn-ea"/>
                <a:cs typeface="+mn-cs"/>
              </a:rPr>
              <a:t>2026 </a:t>
            </a:r>
            <a:endParaRPr kumimoji="0" lang="de-DE" sz="1200" b="1" i="0" u="none" strike="noStrike" kern="1200" cap="none" spc="0" normalizeH="0" baseline="0" noProof="0" dirty="0">
              <a:ln>
                <a:noFill/>
              </a:ln>
              <a:solidFill>
                <a:srgbClr val="5F5F5F"/>
              </a:solidFill>
              <a:effectLst/>
              <a:uLnTx/>
              <a:uFillTx/>
              <a:latin typeface="Arial"/>
              <a:ea typeface="Arial" panose="020B0604020202020204" pitchFamily="34" charset="0"/>
              <a:cs typeface="+mn-cs"/>
            </a:endParaRPr>
          </a:p>
        </p:txBody>
      </p:sp>
      <p:cxnSp>
        <p:nvCxnSpPr>
          <p:cNvPr id="40" name="Gerader Verbinder 39">
            <a:extLst>
              <a:ext uri="{FF2B5EF4-FFF2-40B4-BE49-F238E27FC236}">
                <a16:creationId xmlns:a16="http://schemas.microsoft.com/office/drawing/2014/main" id="{0789E864-BA6F-7C31-914F-FD6B5E9031D1}"/>
              </a:ext>
            </a:extLst>
          </p:cNvPr>
          <p:cNvCxnSpPr>
            <a:cxnSpLocks/>
          </p:cNvCxnSpPr>
          <p:nvPr/>
        </p:nvCxnSpPr>
        <p:spPr>
          <a:xfrm>
            <a:off x="8937255" y="3566587"/>
            <a:ext cx="39972" cy="1212653"/>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41" name="Ellipse 40">
            <a:extLst>
              <a:ext uri="{FF2B5EF4-FFF2-40B4-BE49-F238E27FC236}">
                <a16:creationId xmlns:a16="http://schemas.microsoft.com/office/drawing/2014/main" id="{497E7F9F-C73A-FB7D-CFF8-BA6E94346962}"/>
              </a:ext>
            </a:extLst>
          </p:cNvPr>
          <p:cNvSpPr/>
          <p:nvPr/>
        </p:nvSpPr>
        <p:spPr>
          <a:xfrm>
            <a:off x="8768552" y="3325816"/>
            <a:ext cx="360000" cy="360000"/>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377"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srgbClr val="5F5F5F"/>
              </a:solidFill>
              <a:effectLst/>
              <a:uLnTx/>
              <a:uFillTx/>
              <a:latin typeface="Arial"/>
              <a:ea typeface="+mn-ea"/>
              <a:cs typeface="+mn-cs"/>
            </a:endParaRPr>
          </a:p>
        </p:txBody>
      </p:sp>
      <p:sp>
        <p:nvSpPr>
          <p:cNvPr id="10" name="Textfeld 9">
            <a:extLst>
              <a:ext uri="{FF2B5EF4-FFF2-40B4-BE49-F238E27FC236}">
                <a16:creationId xmlns:a16="http://schemas.microsoft.com/office/drawing/2014/main" id="{A7ACF3DF-0CA9-A6CB-6D83-964A2DB2C55A}"/>
              </a:ext>
            </a:extLst>
          </p:cNvPr>
          <p:cNvSpPr txBox="1"/>
          <p:nvPr/>
        </p:nvSpPr>
        <p:spPr>
          <a:xfrm>
            <a:off x="5233590" y="2830490"/>
            <a:ext cx="1348869" cy="499047"/>
          </a:xfrm>
          <a:prstGeom prst="rect">
            <a:avLst/>
          </a:prstGeom>
          <a:noFill/>
        </p:spPr>
        <p:txBody>
          <a:bodyPr wrap="square" rtlCol="0">
            <a:spAutoFit/>
          </a:bodyPr>
          <a:lstStyle/>
          <a:p>
            <a:pPr marL="0" marR="0" lvl="0" indent="0" algn="ctr" defTabSz="914377" rtl="0" eaLnBrk="1" fontAlgn="auto" latinLnBrk="0" hangingPunct="1">
              <a:lnSpc>
                <a:spcPct val="115000"/>
              </a:lnSpc>
              <a:spcBef>
                <a:spcPts val="0"/>
              </a:spcBef>
              <a:spcAft>
                <a:spcPts val="0"/>
              </a:spcAft>
              <a:buClrTx/>
              <a:buSzTx/>
              <a:buFontTx/>
              <a:buNone/>
              <a:tabLst/>
              <a:defRPr/>
            </a:pPr>
            <a:r>
              <a:rPr lang="de-DE" sz="1200" b="1" dirty="0">
                <a:solidFill>
                  <a:srgbClr val="5F5F5F"/>
                </a:solidFill>
                <a:latin typeface="Arial"/>
              </a:rPr>
              <a:t>8. </a:t>
            </a:r>
            <a:r>
              <a:rPr kumimoji="0" lang="de-DE" sz="1200" b="1" i="0" u="none" strike="noStrike" kern="1200" cap="none" spc="0" normalizeH="0" baseline="0" noProof="0" dirty="0">
                <a:ln>
                  <a:noFill/>
                </a:ln>
                <a:solidFill>
                  <a:srgbClr val="5F5F5F"/>
                </a:solidFill>
                <a:effectLst/>
                <a:uLnTx/>
                <a:uFillTx/>
                <a:latin typeface="Arial"/>
                <a:ea typeface="+mn-ea"/>
                <a:cs typeface="+mn-cs"/>
              </a:rPr>
              <a:t>Juni</a:t>
            </a:r>
          </a:p>
          <a:p>
            <a:pPr marL="0" marR="0" lvl="0" indent="0" algn="ctr" defTabSz="914377" rtl="0" eaLnBrk="1" fontAlgn="auto" latinLnBrk="0" hangingPunct="1">
              <a:lnSpc>
                <a:spcPct val="115000"/>
              </a:lnSpc>
              <a:spcBef>
                <a:spcPts val="0"/>
              </a:spcBef>
              <a:spcAft>
                <a:spcPts val="0"/>
              </a:spcAft>
              <a:buClrTx/>
              <a:buSzTx/>
              <a:buFontTx/>
              <a:buNone/>
              <a:tabLst/>
              <a:defRPr/>
            </a:pPr>
            <a:r>
              <a:rPr kumimoji="0" lang="de-DE" sz="1200" b="1" i="0" u="none" strike="noStrike" kern="1200" cap="none" spc="0" normalizeH="0" baseline="0" noProof="0" dirty="0">
                <a:ln>
                  <a:noFill/>
                </a:ln>
                <a:solidFill>
                  <a:srgbClr val="5F5F5F"/>
                </a:solidFill>
                <a:effectLst/>
                <a:uLnTx/>
                <a:uFillTx/>
                <a:latin typeface="Arial"/>
                <a:ea typeface="+mn-ea"/>
                <a:cs typeface="+mn-cs"/>
              </a:rPr>
              <a:t>2026 </a:t>
            </a:r>
            <a:endParaRPr kumimoji="0" lang="de-DE" sz="1200" b="1" i="0" u="none" strike="noStrike" kern="1200" cap="none" spc="0" normalizeH="0" baseline="0" noProof="0" dirty="0">
              <a:ln>
                <a:noFill/>
              </a:ln>
              <a:solidFill>
                <a:srgbClr val="5F5F5F"/>
              </a:solidFill>
              <a:effectLst/>
              <a:uLnTx/>
              <a:uFillTx/>
              <a:latin typeface="Arial"/>
              <a:ea typeface="Arial" panose="020B0604020202020204" pitchFamily="34" charset="0"/>
              <a:cs typeface="+mn-cs"/>
            </a:endParaRPr>
          </a:p>
        </p:txBody>
      </p:sp>
      <p:cxnSp>
        <p:nvCxnSpPr>
          <p:cNvPr id="15" name="Gerader Verbinder 14">
            <a:extLst>
              <a:ext uri="{FF2B5EF4-FFF2-40B4-BE49-F238E27FC236}">
                <a16:creationId xmlns:a16="http://schemas.microsoft.com/office/drawing/2014/main" id="{EDD69C3B-62D6-2762-3FF0-72630DDE831E}"/>
              </a:ext>
            </a:extLst>
          </p:cNvPr>
          <p:cNvCxnSpPr>
            <a:cxnSpLocks/>
          </p:cNvCxnSpPr>
          <p:nvPr/>
        </p:nvCxnSpPr>
        <p:spPr>
          <a:xfrm>
            <a:off x="5943252" y="3651426"/>
            <a:ext cx="13" cy="613586"/>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31" name="Ellipse 30">
            <a:extLst>
              <a:ext uri="{FF2B5EF4-FFF2-40B4-BE49-F238E27FC236}">
                <a16:creationId xmlns:a16="http://schemas.microsoft.com/office/drawing/2014/main" id="{606EAF2A-BE39-D4C9-5A6C-E961FD7149FE}"/>
              </a:ext>
            </a:extLst>
          </p:cNvPr>
          <p:cNvSpPr/>
          <p:nvPr/>
        </p:nvSpPr>
        <p:spPr>
          <a:xfrm>
            <a:off x="5757753" y="3325827"/>
            <a:ext cx="360000" cy="360000"/>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377"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srgbClr val="5F5F5F"/>
              </a:solidFill>
              <a:effectLst/>
              <a:uLnTx/>
              <a:uFillTx/>
              <a:latin typeface="Arial"/>
              <a:ea typeface="+mn-ea"/>
              <a:cs typeface="+mn-cs"/>
            </a:endParaRPr>
          </a:p>
        </p:txBody>
      </p:sp>
      <p:sp>
        <p:nvSpPr>
          <p:cNvPr id="43" name="Textfeld 42">
            <a:extLst>
              <a:ext uri="{FF2B5EF4-FFF2-40B4-BE49-F238E27FC236}">
                <a16:creationId xmlns:a16="http://schemas.microsoft.com/office/drawing/2014/main" id="{212CE23A-B8DF-20AD-CB61-8037110F5073}"/>
              </a:ext>
            </a:extLst>
          </p:cNvPr>
          <p:cNvSpPr txBox="1"/>
          <p:nvPr/>
        </p:nvSpPr>
        <p:spPr>
          <a:xfrm>
            <a:off x="5408548" y="4335305"/>
            <a:ext cx="1172697" cy="1015663"/>
          </a:xfrm>
          <a:prstGeom prst="rect">
            <a:avLst/>
          </a:prstGeom>
          <a:solidFill>
            <a:schemeClr val="bg1"/>
          </a:solidFill>
        </p:spPr>
        <p:txBody>
          <a:bodyPr wrap="square" rtlCol="0">
            <a:spAutoFit/>
          </a:bodyPr>
          <a:lstStyle/>
          <a:p>
            <a:pPr marL="0" marR="0" lvl="0" indent="0" algn="ctr" defTabSz="914377" rtl="0" eaLnBrk="1" fontAlgn="auto" latinLnBrk="0" hangingPunct="1">
              <a:lnSpc>
                <a:spcPct val="100000"/>
              </a:lnSpc>
              <a:spcBef>
                <a:spcPct val="0"/>
              </a:spcBef>
              <a:spcAft>
                <a:spcPct val="0"/>
              </a:spcAft>
              <a:buClrTx/>
              <a:buSzTx/>
              <a:buFontTx/>
              <a:buNone/>
              <a:tabLst/>
              <a:defRPr/>
            </a:pPr>
            <a:r>
              <a:rPr kumimoji="0" lang="de-DE" sz="1200" b="1" i="0" u="none" strike="noStrike" kern="1200" cap="none" spc="0" normalizeH="0" baseline="0" noProof="0" dirty="0">
                <a:ln>
                  <a:noFill/>
                </a:ln>
                <a:solidFill>
                  <a:srgbClr val="5F5F5F"/>
                </a:solidFill>
                <a:effectLst/>
                <a:uLnTx/>
                <a:uFillTx/>
                <a:latin typeface="Arial"/>
                <a:ea typeface="+mn-ea"/>
                <a:cs typeface="+mn-cs"/>
              </a:rPr>
              <a:t>4. UAG Meeting – Normungs-antrag finalisieren</a:t>
            </a:r>
            <a:endParaRPr kumimoji="0" lang="de-DE" altLang="en-US" sz="1100" b="0" i="0" u="none" strike="noStrike" kern="1200" cap="none" spc="0" normalizeH="0" baseline="0" noProof="0" dirty="0">
              <a:ln>
                <a:noFill/>
              </a:ln>
              <a:solidFill>
                <a:srgbClr val="5F5F5F"/>
              </a:solidFill>
              <a:effectLst/>
              <a:uLnTx/>
              <a:uFillTx/>
              <a:latin typeface="Arial"/>
              <a:ea typeface="+mn-ea"/>
              <a:cs typeface="+mn-cs"/>
            </a:endParaRPr>
          </a:p>
        </p:txBody>
      </p:sp>
    </p:spTree>
    <p:extLst>
      <p:ext uri="{BB962C8B-B14F-4D97-AF65-F5344CB8AC3E}">
        <p14:creationId xmlns:p14="http://schemas.microsoft.com/office/powerpoint/2010/main" val="2477441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97B972C-3C9E-881A-3E07-6FC53BDF4589}"/>
            </a:ext>
          </a:extLst>
        </p:cNvPr>
        <p:cNvGrpSpPr/>
        <p:nvPr/>
      </p:nvGrpSpPr>
      <p:grpSpPr>
        <a:xfrm>
          <a:off x="0" y="0"/>
          <a:ext cx="0" cy="0"/>
          <a:chOff x="0" y="0"/>
          <a:chExt cx="0" cy="0"/>
        </a:xfrm>
      </p:grpSpPr>
      <p:sp>
        <p:nvSpPr>
          <p:cNvPr id="6" name="Titel 5">
            <a:extLst>
              <a:ext uri="{FF2B5EF4-FFF2-40B4-BE49-F238E27FC236}">
                <a16:creationId xmlns:a16="http://schemas.microsoft.com/office/drawing/2014/main" id="{840E0531-F34D-0577-1740-40C7DF174225}"/>
              </a:ext>
            </a:extLst>
          </p:cNvPr>
          <p:cNvSpPr>
            <a:spLocks noGrp="1"/>
          </p:cNvSpPr>
          <p:nvPr>
            <p:ph type="title"/>
          </p:nvPr>
        </p:nvSpPr>
        <p:spPr>
          <a:xfrm>
            <a:off x="614680" y="996999"/>
            <a:ext cx="9856787" cy="1245683"/>
          </a:xfrm>
        </p:spPr>
        <p:txBody>
          <a:bodyPr/>
          <a:lstStyle/>
          <a:p>
            <a:br>
              <a:rPr lang="de-DE" sz="3200" dirty="0"/>
            </a:br>
            <a:br>
              <a:rPr lang="de-DE" sz="3200" dirty="0"/>
            </a:br>
            <a:br>
              <a:rPr lang="de-DE" sz="3200" dirty="0"/>
            </a:br>
            <a:br>
              <a:rPr lang="de-DE" sz="3200" dirty="0"/>
            </a:br>
            <a:r>
              <a:rPr lang="de-DE" sz="2400" dirty="0">
                <a:solidFill>
                  <a:schemeClr val="tx1">
                    <a:lumMod val="75000"/>
                    <a:lumOff val="25000"/>
                  </a:schemeClr>
                </a:solidFill>
              </a:rPr>
              <a:t>Normungsvorhaben</a:t>
            </a:r>
            <a:r>
              <a:rPr lang="de-DE" sz="2400" dirty="0"/>
              <a:t> </a:t>
            </a:r>
            <a:r>
              <a:rPr lang="de-DE" sz="2400" i="1" dirty="0"/>
              <a:t>„Quantifizierung von Umweltauswirkungen bei </a:t>
            </a:r>
            <a:br>
              <a:rPr lang="de-DE" sz="2400" i="1" dirty="0"/>
            </a:br>
            <a:r>
              <a:rPr lang="de-DE" sz="2400" i="1" dirty="0"/>
              <a:t>der Wiederverwendung von Produkten &amp; Teilen </a:t>
            </a:r>
            <a:r>
              <a:rPr lang="de-DE" sz="1800" i="1" dirty="0"/>
              <a:t>(durch Abfallvermeidung)</a:t>
            </a:r>
            <a:r>
              <a:rPr lang="de-DE" sz="2400" i="1" dirty="0"/>
              <a:t>“</a:t>
            </a:r>
            <a:br>
              <a:rPr lang="de-DE" sz="3200" dirty="0"/>
            </a:br>
            <a:r>
              <a:rPr lang="de-DE" sz="3200" dirty="0"/>
              <a:t> </a:t>
            </a:r>
          </a:p>
        </p:txBody>
      </p:sp>
      <p:sp>
        <p:nvSpPr>
          <p:cNvPr id="5" name="Foliennummernplatzhalter 4">
            <a:extLst>
              <a:ext uri="{FF2B5EF4-FFF2-40B4-BE49-F238E27FC236}">
                <a16:creationId xmlns:a16="http://schemas.microsoft.com/office/drawing/2014/main" id="{96012C51-1808-A38D-0ABE-88A27FD634A4}"/>
              </a:ext>
            </a:extLst>
          </p:cNvPr>
          <p:cNvSpPr>
            <a:spLocks noGrp="1"/>
          </p:cNvSpPr>
          <p:nvPr>
            <p:ph type="sldNum" sz="quarter" idx="10"/>
          </p:nvPr>
        </p:nvSpPr>
        <p:spPr/>
        <p:txBody>
          <a:bodyPr/>
          <a:lstStyle/>
          <a:p>
            <a:fld id="{8B252499-9B54-4877-82BC-0DBF69578AC1}" type="slidenum">
              <a:rPr lang="en-US" smtClean="0"/>
              <a:pPr/>
              <a:t>14</a:t>
            </a:fld>
            <a:endParaRPr lang="en-US"/>
          </a:p>
        </p:txBody>
      </p:sp>
      <p:sp>
        <p:nvSpPr>
          <p:cNvPr id="10" name="Textplatzhalter 9">
            <a:extLst>
              <a:ext uri="{FF2B5EF4-FFF2-40B4-BE49-F238E27FC236}">
                <a16:creationId xmlns:a16="http://schemas.microsoft.com/office/drawing/2014/main" id="{705166E2-B353-1B61-D421-0366487E8A1F}"/>
              </a:ext>
            </a:extLst>
          </p:cNvPr>
          <p:cNvSpPr>
            <a:spLocks noGrp="1"/>
          </p:cNvSpPr>
          <p:nvPr>
            <p:ph type="body" sz="quarter" idx="12"/>
          </p:nvPr>
        </p:nvSpPr>
        <p:spPr>
          <a:xfrm>
            <a:off x="614680" y="1969674"/>
            <a:ext cx="10918508" cy="4373290"/>
          </a:xfrm>
        </p:spPr>
        <p:txBody>
          <a:bodyPr>
            <a:noAutofit/>
          </a:bodyPr>
          <a:lstStyle/>
          <a:p>
            <a:pPr>
              <a:lnSpc>
                <a:spcPct val="120000"/>
              </a:lnSpc>
              <a:spcBef>
                <a:spcPts val="1200"/>
              </a:spcBef>
              <a:spcAft>
                <a:spcPts val="1200"/>
              </a:spcAft>
            </a:pPr>
            <a:r>
              <a:rPr lang="de-DE" b="1" u="sng" dirty="0"/>
              <a:t>Arbeitsweise</a:t>
            </a:r>
            <a:br>
              <a:rPr lang="de-DE" b="1" u="sng" dirty="0"/>
            </a:br>
            <a:r>
              <a:rPr lang="de-DE" dirty="0"/>
              <a:t>DIN.ONE für gemeinsame Bearbeitung des Normungsantrags nutzen</a:t>
            </a:r>
          </a:p>
          <a:p>
            <a:pPr lvl="2"/>
            <a:r>
              <a:rPr lang="de-DE" dirty="0"/>
              <a:t>Gemeinsame Erarbeitung eines Normungsantrags – Inhalte ergänzen &amp; kommentieren</a:t>
            </a:r>
          </a:p>
          <a:p>
            <a:pPr lvl="2"/>
            <a:r>
              <a:rPr lang="de-DE" dirty="0"/>
              <a:t>Kommunikation von Einladungen, Tagesordnung, Zwischenergebnissen</a:t>
            </a:r>
          </a:p>
          <a:p>
            <a:pPr lvl="2"/>
            <a:endParaRPr lang="de-DE" b="1" u="sng" dirty="0"/>
          </a:p>
          <a:p>
            <a:pPr marL="0" lvl="2" indent="0">
              <a:buNone/>
            </a:pPr>
            <a:r>
              <a:rPr lang="de-DE" b="1" u="sng" dirty="0"/>
              <a:t>Nächste Schritte</a:t>
            </a:r>
          </a:p>
          <a:p>
            <a:pPr marL="0" lvl="2" indent="0">
              <a:buNone/>
            </a:pPr>
            <a:r>
              <a:rPr lang="de-DE" dirty="0"/>
              <a:t>Herr Ebelt überarbeitet den Text bis </a:t>
            </a:r>
            <a:r>
              <a:rPr lang="de-DE" b="1" dirty="0"/>
              <a:t>24. Juni 2026</a:t>
            </a:r>
            <a:r>
              <a:rPr lang="de-DE" dirty="0"/>
              <a:t>. </a:t>
            </a:r>
          </a:p>
          <a:p>
            <a:pPr marL="0" lvl="2" indent="0">
              <a:buNone/>
            </a:pPr>
            <a:endParaRPr lang="de-DE" dirty="0"/>
          </a:p>
          <a:p>
            <a:pPr marL="0" lvl="2" indent="0">
              <a:buNone/>
            </a:pPr>
            <a:r>
              <a:rPr lang="de-DE" dirty="0"/>
              <a:t>Anschließend </a:t>
            </a:r>
            <a:r>
              <a:rPr lang="de-DE" b="1" dirty="0"/>
              <a:t>4-wöchige Umfrage zur Kommentierung &amp; Verabschiedung des Normungsantrags </a:t>
            </a:r>
            <a:r>
              <a:rPr lang="de-DE" dirty="0"/>
              <a:t>zur </a:t>
            </a:r>
            <a:r>
              <a:rPr lang="de-DE" b="1" dirty="0"/>
              <a:t>Vorstellung</a:t>
            </a:r>
            <a:r>
              <a:rPr lang="de-DE" dirty="0"/>
              <a:t> auf der nächsten Sitzung des Arbeitsausschuss </a:t>
            </a:r>
            <a:r>
              <a:rPr lang="de-DE" b="1" dirty="0"/>
              <a:t>NA 172-00-20 AA </a:t>
            </a:r>
            <a:r>
              <a:rPr lang="de-DE" b="1" dirty="0" err="1"/>
              <a:t>Circular</a:t>
            </a:r>
            <a:r>
              <a:rPr lang="de-DE" b="1" dirty="0"/>
              <a:t> Economy</a:t>
            </a:r>
            <a:r>
              <a:rPr lang="de-DE" dirty="0"/>
              <a:t>, die am </a:t>
            </a:r>
            <a:r>
              <a:rPr lang="de-DE" b="1" dirty="0"/>
              <a:t>10. September 2026 </a:t>
            </a:r>
            <a:r>
              <a:rPr lang="de-DE" dirty="0"/>
              <a:t>bei DIN in Berlin stattfindet. </a:t>
            </a:r>
          </a:p>
          <a:p>
            <a:pPr marL="0" lvl="2" indent="0">
              <a:buNone/>
            </a:pPr>
            <a:endParaRPr lang="de-DE" dirty="0"/>
          </a:p>
          <a:p>
            <a:pPr marL="0" lvl="2" indent="0">
              <a:buNone/>
            </a:pPr>
            <a:r>
              <a:rPr lang="de-DE" dirty="0"/>
              <a:t>Eventuelle Kommentare werden in einer kurzfristig angesetzten Webkonferenz (max. 2h) vor dem 10.09.2026 besprochen</a:t>
            </a:r>
          </a:p>
          <a:p>
            <a:pPr marL="276225" lvl="2" indent="0">
              <a:buNone/>
            </a:pPr>
            <a:endParaRPr lang="de-DE" dirty="0"/>
          </a:p>
        </p:txBody>
      </p:sp>
      <p:sp>
        <p:nvSpPr>
          <p:cNvPr id="11" name="Textplatzhalter 10">
            <a:extLst>
              <a:ext uri="{FF2B5EF4-FFF2-40B4-BE49-F238E27FC236}">
                <a16:creationId xmlns:a16="http://schemas.microsoft.com/office/drawing/2014/main" id="{75901E69-F933-8CF6-B9F5-EED7EE314689}"/>
              </a:ext>
            </a:extLst>
          </p:cNvPr>
          <p:cNvSpPr>
            <a:spLocks noGrp="1"/>
          </p:cNvSpPr>
          <p:nvPr>
            <p:ph type="body" sz="quarter" idx="17"/>
          </p:nvPr>
        </p:nvSpPr>
        <p:spPr/>
        <p:txBody>
          <a:bodyPr/>
          <a:lstStyle/>
          <a:p>
            <a:r>
              <a:rPr lang="en-US" dirty="0"/>
              <a:t>KU-AK 7 UAG III – 4. </a:t>
            </a:r>
            <a:r>
              <a:rPr lang="en-US" dirty="0" err="1"/>
              <a:t>Sitzung</a:t>
            </a:r>
            <a:r>
              <a:rPr lang="en-US" dirty="0"/>
              <a:t> am 08.06.2026 (online)</a:t>
            </a:r>
          </a:p>
          <a:p>
            <a:endParaRPr lang="en-US" dirty="0"/>
          </a:p>
        </p:txBody>
      </p:sp>
      <p:sp>
        <p:nvSpPr>
          <p:cNvPr id="7" name="Fußzeilenplatzhalter 7">
            <a:extLst>
              <a:ext uri="{FF2B5EF4-FFF2-40B4-BE49-F238E27FC236}">
                <a16:creationId xmlns:a16="http://schemas.microsoft.com/office/drawing/2014/main" id="{2CF2D497-87C3-CA93-77CE-82FC0E1FD6E0}"/>
              </a:ext>
            </a:extLst>
          </p:cNvPr>
          <p:cNvSpPr>
            <a:spLocks noGrp="1"/>
          </p:cNvSpPr>
          <p:nvPr>
            <p:ph type="ftr" sz="quarter" idx="11"/>
          </p:nvPr>
        </p:nvSpPr>
        <p:spPr>
          <a:xfrm>
            <a:off x="10863263" y="6524625"/>
            <a:ext cx="714057" cy="212724"/>
          </a:xfrm>
        </p:spPr>
        <p:txBody>
          <a:bodyPr/>
          <a:lstStyle/>
          <a:p>
            <a:r>
              <a:rPr lang="en-US" dirty="0"/>
              <a:t>© 2026, DIN e. V.</a:t>
            </a:r>
          </a:p>
        </p:txBody>
      </p:sp>
    </p:spTree>
    <p:extLst>
      <p:ext uri="{BB962C8B-B14F-4D97-AF65-F5344CB8AC3E}">
        <p14:creationId xmlns:p14="http://schemas.microsoft.com/office/powerpoint/2010/main" val="62807770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2B6688C-826B-419C-8936-26E92A5CC426}"/>
              </a:ext>
            </a:extLst>
          </p:cNvPr>
          <p:cNvSpPr>
            <a:spLocks noGrp="1"/>
          </p:cNvSpPr>
          <p:nvPr>
            <p:ph type="title"/>
          </p:nvPr>
        </p:nvSpPr>
        <p:spPr/>
        <p:txBody>
          <a:bodyPr/>
          <a:lstStyle/>
          <a:p>
            <a:r>
              <a:rPr lang="de-DE" dirty="0">
                <a:solidFill>
                  <a:srgbClr val="004164"/>
                </a:solidFill>
              </a:rPr>
              <a:t>Entstehung einer DIN SPEC</a:t>
            </a:r>
          </a:p>
        </p:txBody>
      </p:sp>
      <p:sp>
        <p:nvSpPr>
          <p:cNvPr id="4" name="Foliennummernplatzhalter 3">
            <a:extLst>
              <a:ext uri="{FF2B5EF4-FFF2-40B4-BE49-F238E27FC236}">
                <a16:creationId xmlns:a16="http://schemas.microsoft.com/office/drawing/2014/main" id="{F9A6021B-A67E-444B-88FC-EA9E7EB1B732}"/>
              </a:ext>
            </a:extLst>
          </p:cNvPr>
          <p:cNvSpPr>
            <a:spLocks noGrp="1"/>
          </p:cNvSpPr>
          <p:nvPr>
            <p:ph type="sldNum" sz="quarter" idx="10"/>
          </p:nvPr>
        </p:nvSpPr>
        <p:spPr/>
        <p:txBody>
          <a:bodyPr/>
          <a:lstStyle/>
          <a:p>
            <a:fld id="{8B252499-9B54-4877-82BC-0DBF69578AC1}" type="slidenum">
              <a:rPr lang="en-US" smtClean="0"/>
              <a:pPr/>
              <a:t>15</a:t>
            </a:fld>
            <a:endParaRPr lang="en-US" dirty="0"/>
          </a:p>
        </p:txBody>
      </p:sp>
      <p:sp>
        <p:nvSpPr>
          <p:cNvPr id="13" name="Textplatzhalter 12">
            <a:extLst>
              <a:ext uri="{FF2B5EF4-FFF2-40B4-BE49-F238E27FC236}">
                <a16:creationId xmlns:a16="http://schemas.microsoft.com/office/drawing/2014/main" id="{702FB02A-3D96-4624-8532-82E0A59325AA}"/>
              </a:ext>
            </a:extLst>
          </p:cNvPr>
          <p:cNvSpPr>
            <a:spLocks noGrp="1"/>
          </p:cNvSpPr>
          <p:nvPr>
            <p:ph type="body" sz="quarter" idx="17"/>
          </p:nvPr>
        </p:nvSpPr>
        <p:spPr/>
        <p:txBody>
          <a:bodyPr/>
          <a:lstStyle/>
          <a:p>
            <a:r>
              <a:rPr lang="de-DE" dirty="0">
                <a:solidFill>
                  <a:srgbClr val="004164"/>
                </a:solidFill>
              </a:rPr>
              <a:t>Standardisierungsprozess</a:t>
            </a:r>
          </a:p>
          <a:p>
            <a:endParaRPr lang="de-DE" dirty="0">
              <a:solidFill>
                <a:srgbClr val="004164"/>
              </a:solidFill>
            </a:endParaRPr>
          </a:p>
        </p:txBody>
      </p:sp>
      <p:sp>
        <p:nvSpPr>
          <p:cNvPr id="12" name="Titel 10">
            <a:extLst>
              <a:ext uri="{FF2B5EF4-FFF2-40B4-BE49-F238E27FC236}">
                <a16:creationId xmlns:a16="http://schemas.microsoft.com/office/drawing/2014/main" id="{2E0847F1-0A2A-471D-AFA3-5521926555B4}"/>
              </a:ext>
            </a:extLst>
          </p:cNvPr>
          <p:cNvSpPr txBox="1">
            <a:spLocks/>
          </p:cNvSpPr>
          <p:nvPr/>
        </p:nvSpPr>
        <p:spPr>
          <a:xfrm>
            <a:off x="658813" y="1044000"/>
            <a:ext cx="9856787" cy="981570"/>
          </a:xfrm>
          <a:prstGeom prst="rect">
            <a:avLst/>
          </a:prstGeom>
        </p:spPr>
        <p:txBody>
          <a:bodyPr vert="horz" lIns="0" tIns="0" rIns="0" bIns="0" rtlCol="0" anchor="b">
            <a:noAutofit/>
          </a:bodyPr>
          <a:lst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a:lstStyle>
          <a:p>
            <a:endParaRPr lang="de-DE" dirty="0"/>
          </a:p>
        </p:txBody>
      </p:sp>
      <p:graphicFrame>
        <p:nvGraphicFramePr>
          <p:cNvPr id="20" name="Tabelle 19">
            <a:extLst>
              <a:ext uri="{FF2B5EF4-FFF2-40B4-BE49-F238E27FC236}">
                <a16:creationId xmlns:a16="http://schemas.microsoft.com/office/drawing/2014/main" id="{B97B2723-68C0-419E-B0D8-F09A66BBC401}"/>
              </a:ext>
            </a:extLst>
          </p:cNvPr>
          <p:cNvGraphicFramePr>
            <a:graphicFrameLocks noGrp="1"/>
          </p:cNvGraphicFramePr>
          <p:nvPr/>
        </p:nvGraphicFramePr>
        <p:xfrm>
          <a:off x="602542" y="2191500"/>
          <a:ext cx="10000352" cy="4099560"/>
        </p:xfrm>
        <a:graphic>
          <a:graphicData uri="http://schemas.openxmlformats.org/drawingml/2006/table">
            <a:tbl>
              <a:tblPr firstRow="1" bandRow="1">
                <a:tableStyleId>{2D5ABB26-0587-4C30-8999-92F81FD0307C}</a:tableStyleId>
              </a:tblPr>
              <a:tblGrid>
                <a:gridCol w="3168000">
                  <a:extLst>
                    <a:ext uri="{9D8B030D-6E8A-4147-A177-3AD203B41FA5}">
                      <a16:colId xmlns:a16="http://schemas.microsoft.com/office/drawing/2014/main" val="3966782370"/>
                    </a:ext>
                  </a:extLst>
                </a:gridCol>
                <a:gridCol w="3528000">
                  <a:extLst>
                    <a:ext uri="{9D8B030D-6E8A-4147-A177-3AD203B41FA5}">
                      <a16:colId xmlns:a16="http://schemas.microsoft.com/office/drawing/2014/main" val="3742622503"/>
                    </a:ext>
                  </a:extLst>
                </a:gridCol>
                <a:gridCol w="3304352">
                  <a:extLst>
                    <a:ext uri="{9D8B030D-6E8A-4147-A177-3AD203B41FA5}">
                      <a16:colId xmlns:a16="http://schemas.microsoft.com/office/drawing/2014/main" val="529238315"/>
                    </a:ext>
                  </a:extLst>
                </a:gridCol>
              </a:tblGrid>
              <a:tr h="364721">
                <a:tc>
                  <a:txBody>
                    <a:bodyPr/>
                    <a:lstStyle/>
                    <a:p>
                      <a:r>
                        <a:rPr lang="de-DE" sz="2000" b="1" dirty="0">
                          <a:solidFill>
                            <a:srgbClr val="004164"/>
                          </a:solidFill>
                        </a:rPr>
                        <a:t>01</a:t>
                      </a:r>
                    </a:p>
                  </a:txBody>
                  <a:tcPr/>
                </a:tc>
                <a:tc>
                  <a:txBody>
                    <a:bodyPr/>
                    <a:lstStyle/>
                    <a:p>
                      <a:r>
                        <a:rPr lang="de-DE" sz="2000" b="1" dirty="0">
                          <a:solidFill>
                            <a:srgbClr val="004164"/>
                          </a:solidFill>
                        </a:rPr>
                        <a:t>02</a:t>
                      </a:r>
                    </a:p>
                  </a:txBody>
                  <a:tcPr/>
                </a:tc>
                <a:tc>
                  <a:txBody>
                    <a:bodyPr/>
                    <a:lstStyle/>
                    <a:p>
                      <a:r>
                        <a:rPr lang="de-DE" sz="2000" b="1" dirty="0">
                          <a:solidFill>
                            <a:srgbClr val="004164"/>
                          </a:solidFill>
                        </a:rPr>
                        <a:t>03</a:t>
                      </a:r>
                    </a:p>
                  </a:txBody>
                  <a:tcPr/>
                </a:tc>
                <a:extLst>
                  <a:ext uri="{0D108BD9-81ED-4DB2-BD59-A6C34878D82A}">
                    <a16:rowId xmlns:a16="http://schemas.microsoft.com/office/drawing/2014/main" val="3504587037"/>
                  </a:ext>
                </a:extLst>
              </a:tr>
              <a:tr h="3343279">
                <a:tc>
                  <a:txBody>
                    <a:bodyPr/>
                    <a:lstStyle/>
                    <a:p>
                      <a:r>
                        <a:rPr lang="de-DE" sz="1800" b="1" dirty="0">
                          <a:solidFill>
                            <a:srgbClr val="004164"/>
                          </a:solidFill>
                        </a:rPr>
                        <a:t>Jede*r kann eine </a:t>
                      </a:r>
                      <a:br>
                        <a:rPr lang="de-DE" sz="1800" b="1" dirty="0">
                          <a:solidFill>
                            <a:srgbClr val="004164"/>
                          </a:solidFill>
                        </a:rPr>
                      </a:br>
                      <a:r>
                        <a:rPr lang="de-DE" sz="1800" b="1" dirty="0">
                          <a:solidFill>
                            <a:srgbClr val="004164"/>
                          </a:solidFill>
                        </a:rPr>
                        <a:t>DIN SPEC initiieren.</a:t>
                      </a:r>
                      <a:br>
                        <a:rPr lang="de-DE" sz="1200" b="1" dirty="0">
                          <a:solidFill>
                            <a:srgbClr val="004164"/>
                          </a:solidFill>
                        </a:rPr>
                      </a:br>
                      <a:r>
                        <a:rPr lang="de-DE" sz="1100" b="1" dirty="0">
                          <a:solidFill>
                            <a:srgbClr val="008241"/>
                          </a:solidFill>
                        </a:rPr>
                        <a:t>________________</a:t>
                      </a:r>
                    </a:p>
                    <a:p>
                      <a:endParaRPr lang="de-DE" sz="1100" b="1" dirty="0">
                        <a:solidFill>
                          <a:srgbClr val="008241"/>
                        </a:solidFill>
                      </a:endParaRPr>
                    </a:p>
                    <a:p>
                      <a:endParaRPr lang="de-DE" sz="1100" b="1" dirty="0">
                        <a:solidFill>
                          <a:srgbClr val="008241"/>
                        </a:solidFill>
                      </a:endParaRPr>
                    </a:p>
                    <a:p>
                      <a:endParaRPr lang="de-DE" sz="1100" b="1" dirty="0">
                        <a:solidFill>
                          <a:srgbClr val="008241"/>
                        </a:solidFill>
                      </a:endParaRPr>
                    </a:p>
                    <a:p>
                      <a:endParaRPr lang="de-DE" sz="1100" b="1" dirty="0">
                        <a:solidFill>
                          <a:srgbClr val="008241"/>
                        </a:solidFill>
                      </a:endParaRPr>
                    </a:p>
                    <a:p>
                      <a:endParaRPr lang="de-DE" sz="1100" b="1" dirty="0">
                        <a:solidFill>
                          <a:srgbClr val="008241"/>
                        </a:solidFill>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lang="de-DE" sz="1100" b="1" dirty="0">
                        <a:solidFill>
                          <a:srgbClr val="008241"/>
                        </a:solidFill>
                      </a:endParaRPr>
                    </a:p>
                    <a:p>
                      <a:pPr marL="0" marR="0" lvl="0" indent="0" algn="l" defTabSz="457200" rtl="0" eaLnBrk="1" fontAlgn="auto" latinLnBrk="0" hangingPunct="1">
                        <a:lnSpc>
                          <a:spcPct val="100000"/>
                        </a:lnSpc>
                        <a:spcBef>
                          <a:spcPts val="0"/>
                        </a:spcBef>
                        <a:spcAft>
                          <a:spcPts val="0"/>
                        </a:spcAft>
                        <a:buClrTx/>
                        <a:buSzTx/>
                        <a:buFontTx/>
                        <a:buNone/>
                        <a:tabLst/>
                        <a:defRPr/>
                      </a:pPr>
                      <a:r>
                        <a:rPr lang="de-DE" sz="1100" b="1" dirty="0">
                          <a:solidFill>
                            <a:srgbClr val="008241"/>
                          </a:solidFill>
                        </a:rPr>
                        <a:t>________________</a:t>
                      </a:r>
                    </a:p>
                    <a:p>
                      <a:pPr marL="0" marR="0" lvl="0" indent="0" algn="l" defTabSz="457200" rtl="0" eaLnBrk="1" fontAlgn="auto" latinLnBrk="0" hangingPunct="1">
                        <a:lnSpc>
                          <a:spcPct val="100000"/>
                        </a:lnSpc>
                        <a:spcBef>
                          <a:spcPts val="0"/>
                        </a:spcBef>
                        <a:spcAft>
                          <a:spcPts val="0"/>
                        </a:spcAft>
                        <a:buClrTx/>
                        <a:buSzTx/>
                        <a:buFontTx/>
                        <a:buNone/>
                        <a:tabLst/>
                        <a:defRPr/>
                      </a:pPr>
                      <a:endParaRPr lang="de-DE" sz="1100" b="1" dirty="0">
                        <a:solidFill>
                          <a:srgbClr val="004164"/>
                        </a:solidFill>
                      </a:endParaRPr>
                    </a:p>
                    <a:p>
                      <a:pPr marL="0" marR="0" lvl="0" indent="0" algn="l" defTabSz="457200" rtl="0" eaLnBrk="1" fontAlgn="auto" latinLnBrk="0" hangingPunct="1">
                        <a:lnSpc>
                          <a:spcPct val="100000"/>
                        </a:lnSpc>
                        <a:spcBef>
                          <a:spcPts val="0"/>
                        </a:spcBef>
                        <a:spcAft>
                          <a:spcPts val="0"/>
                        </a:spcAft>
                        <a:buClrTx/>
                        <a:buSzTx/>
                        <a:buFontTx/>
                        <a:buNone/>
                        <a:tabLst/>
                        <a:defRPr/>
                      </a:pPr>
                      <a:r>
                        <a:rPr lang="de-DE" sz="1400" b="0" dirty="0">
                          <a:solidFill>
                            <a:srgbClr val="004164"/>
                          </a:solidFill>
                        </a:rPr>
                        <a:t>DIN SPEC ist der </a:t>
                      </a:r>
                      <a:r>
                        <a:rPr lang="de-DE" sz="1400" b="1" dirty="0">
                          <a:solidFill>
                            <a:srgbClr val="004164"/>
                          </a:solidFill>
                        </a:rPr>
                        <a:t>kürzeste </a:t>
                      </a:r>
                      <a:br>
                        <a:rPr lang="de-DE" sz="1400" b="1" dirty="0">
                          <a:solidFill>
                            <a:srgbClr val="004164"/>
                          </a:solidFill>
                        </a:rPr>
                      </a:br>
                      <a:r>
                        <a:rPr lang="de-DE" sz="1400" b="1" dirty="0">
                          <a:solidFill>
                            <a:srgbClr val="004164"/>
                          </a:solidFill>
                        </a:rPr>
                        <a:t>Weg</a:t>
                      </a:r>
                      <a:r>
                        <a:rPr lang="de-DE" sz="1400" b="0" dirty="0">
                          <a:solidFill>
                            <a:srgbClr val="004164"/>
                          </a:solidFill>
                        </a:rPr>
                        <a:t>, Standards direkt aus der Forschung am Markt zu etablieren.</a:t>
                      </a:r>
                    </a:p>
                  </a:txBody>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de-DE" sz="1800" b="1" dirty="0">
                          <a:solidFill>
                            <a:srgbClr val="004164"/>
                          </a:solidFill>
                        </a:rPr>
                        <a:t>Während der Workshop-Phase erarbeiten mindestens drei </a:t>
                      </a:r>
                      <a:br>
                        <a:rPr lang="de-DE" sz="1800" b="1" dirty="0">
                          <a:solidFill>
                            <a:srgbClr val="004164"/>
                          </a:solidFill>
                        </a:rPr>
                      </a:br>
                      <a:r>
                        <a:rPr lang="de-DE" sz="1800" b="1" dirty="0">
                          <a:solidFill>
                            <a:srgbClr val="004164"/>
                          </a:solidFill>
                        </a:rPr>
                        <a:t>Parteien die Inhalte. </a:t>
                      </a:r>
                      <a:br>
                        <a:rPr lang="de-DE" sz="1200" b="1" dirty="0">
                          <a:solidFill>
                            <a:srgbClr val="004164"/>
                          </a:solidFill>
                        </a:rPr>
                      </a:br>
                      <a:r>
                        <a:rPr lang="de-DE" sz="1100" b="1" dirty="0">
                          <a:solidFill>
                            <a:srgbClr val="008241"/>
                          </a:solidFill>
                        </a:rPr>
                        <a:t>________________</a:t>
                      </a:r>
                    </a:p>
                    <a:p>
                      <a:pPr marL="0" marR="0" lvl="0" indent="0" algn="l" defTabSz="457200" rtl="0" eaLnBrk="1" fontAlgn="auto" latinLnBrk="0" hangingPunct="1">
                        <a:lnSpc>
                          <a:spcPct val="100000"/>
                        </a:lnSpc>
                        <a:spcBef>
                          <a:spcPts val="0"/>
                        </a:spcBef>
                        <a:spcAft>
                          <a:spcPts val="0"/>
                        </a:spcAft>
                        <a:buClrTx/>
                        <a:buSzTx/>
                        <a:buFontTx/>
                        <a:buNone/>
                        <a:tabLst/>
                        <a:defRPr/>
                      </a:pPr>
                      <a:endParaRPr lang="de-DE" sz="1100" b="1" dirty="0">
                        <a:solidFill>
                          <a:srgbClr val="008241"/>
                        </a:solidFill>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lang="de-DE" sz="1100" b="1" dirty="0">
                        <a:solidFill>
                          <a:srgbClr val="008241"/>
                        </a:solidFill>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lang="de-DE" sz="1100" b="1" dirty="0">
                        <a:solidFill>
                          <a:srgbClr val="008241"/>
                        </a:solidFill>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lang="de-DE" sz="1100" b="1" dirty="0">
                        <a:solidFill>
                          <a:srgbClr val="008241"/>
                        </a:solidFill>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lang="de-DE" sz="1100" b="1" dirty="0">
                        <a:solidFill>
                          <a:srgbClr val="008241"/>
                        </a:solidFill>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lang="de-DE" sz="1100" b="1" dirty="0">
                        <a:solidFill>
                          <a:srgbClr val="008241"/>
                        </a:solidFill>
                      </a:endParaRPr>
                    </a:p>
                    <a:p>
                      <a:pPr marL="0" marR="0" lvl="0" indent="0" algn="l" defTabSz="457200" rtl="0" eaLnBrk="1" fontAlgn="auto" latinLnBrk="0" hangingPunct="1">
                        <a:lnSpc>
                          <a:spcPct val="100000"/>
                        </a:lnSpc>
                        <a:spcBef>
                          <a:spcPts val="0"/>
                        </a:spcBef>
                        <a:spcAft>
                          <a:spcPts val="0"/>
                        </a:spcAft>
                        <a:buClrTx/>
                        <a:buSzTx/>
                        <a:buFontTx/>
                        <a:buNone/>
                        <a:tabLst/>
                        <a:defRPr/>
                      </a:pPr>
                      <a:r>
                        <a:rPr lang="de-DE" sz="1100" b="1" dirty="0">
                          <a:solidFill>
                            <a:srgbClr val="008241"/>
                          </a:solidFill>
                        </a:rPr>
                        <a:t>________________</a:t>
                      </a:r>
                      <a:endParaRPr lang="de-DE" sz="1100" dirty="0">
                        <a:solidFill>
                          <a:srgbClr val="008241"/>
                        </a:solidFill>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lang="de-DE" sz="1100" b="0" dirty="0">
                        <a:solidFill>
                          <a:srgbClr val="004164"/>
                        </a:solidFill>
                      </a:endParaRPr>
                    </a:p>
                    <a:p>
                      <a:pPr marL="0" marR="0" lvl="0" indent="0" algn="l" defTabSz="457200" rtl="0" eaLnBrk="1" fontAlgn="auto" latinLnBrk="0" hangingPunct="1">
                        <a:lnSpc>
                          <a:spcPct val="100000"/>
                        </a:lnSpc>
                        <a:spcBef>
                          <a:spcPts val="0"/>
                        </a:spcBef>
                        <a:spcAft>
                          <a:spcPts val="0"/>
                        </a:spcAft>
                        <a:buClrTx/>
                        <a:buSzTx/>
                        <a:buFontTx/>
                        <a:buNone/>
                        <a:tabLst/>
                        <a:defRPr/>
                      </a:pPr>
                      <a:r>
                        <a:rPr lang="de-DE" sz="1400" b="0" spc="0" dirty="0">
                          <a:solidFill>
                            <a:srgbClr val="004164"/>
                          </a:solidFill>
                        </a:rPr>
                        <a:t>Für die DIN SPEC gilt </a:t>
                      </a:r>
                      <a:r>
                        <a:rPr lang="de-DE" sz="1400" b="1" spc="0" dirty="0">
                          <a:solidFill>
                            <a:srgbClr val="004164"/>
                          </a:solidFill>
                        </a:rPr>
                        <a:t>keine Konsenspflicht</a:t>
                      </a:r>
                      <a:r>
                        <a:rPr lang="de-DE" sz="1400" b="0" spc="0" dirty="0">
                          <a:solidFill>
                            <a:srgbClr val="004164"/>
                          </a:solidFill>
                        </a:rPr>
                        <a:t>, nicht alle Interessensgruppen müssen beteiligt werden. Die Workshop-Teilnehmenden entscheiden, ob die Öffentlichkeit den Entwurf lesen und kommentieren soll.</a:t>
                      </a:r>
                      <a:endParaRPr lang="de-DE" sz="1400" spc="0" dirty="0">
                        <a:solidFill>
                          <a:srgbClr val="004164"/>
                        </a:solidFill>
                      </a:endParaRPr>
                    </a:p>
                  </a:txBody>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de-DE" sz="1800" b="1" dirty="0">
                          <a:solidFill>
                            <a:srgbClr val="004164"/>
                          </a:solidFill>
                        </a:rPr>
                        <a:t>DIN veröffentlicht </a:t>
                      </a:r>
                      <a:br>
                        <a:rPr lang="de-DE" sz="1800" b="1" dirty="0">
                          <a:solidFill>
                            <a:srgbClr val="004164"/>
                          </a:solidFill>
                        </a:rPr>
                      </a:br>
                      <a:r>
                        <a:rPr lang="de-DE" sz="1800" b="1" dirty="0">
                          <a:solidFill>
                            <a:srgbClr val="004164"/>
                          </a:solidFill>
                        </a:rPr>
                        <a:t>die DIN SPEC …</a:t>
                      </a:r>
                      <a:br>
                        <a:rPr lang="de-DE" sz="1200" b="1" dirty="0">
                          <a:solidFill>
                            <a:srgbClr val="004164"/>
                          </a:solidFill>
                        </a:rPr>
                      </a:br>
                      <a:r>
                        <a:rPr lang="de-DE" sz="1100" b="1" dirty="0">
                          <a:solidFill>
                            <a:srgbClr val="008241"/>
                          </a:solidFill>
                        </a:rPr>
                        <a:t>________________</a:t>
                      </a:r>
                    </a:p>
                    <a:p>
                      <a:pPr marL="0" marR="0" lvl="0" indent="0" algn="l" defTabSz="457200" rtl="0" eaLnBrk="1" fontAlgn="auto" latinLnBrk="0" hangingPunct="1">
                        <a:lnSpc>
                          <a:spcPct val="100000"/>
                        </a:lnSpc>
                        <a:spcBef>
                          <a:spcPts val="0"/>
                        </a:spcBef>
                        <a:spcAft>
                          <a:spcPts val="0"/>
                        </a:spcAft>
                        <a:buClrTx/>
                        <a:buSzTx/>
                        <a:buFontTx/>
                        <a:buNone/>
                        <a:tabLst/>
                        <a:defRPr/>
                      </a:pPr>
                      <a:endParaRPr lang="de-DE" sz="1100" b="1" dirty="0">
                        <a:solidFill>
                          <a:srgbClr val="008241"/>
                        </a:solidFill>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lang="de-DE" sz="1100" b="1" dirty="0">
                        <a:solidFill>
                          <a:srgbClr val="008241"/>
                        </a:solidFill>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lang="de-DE" sz="1100" b="1" dirty="0">
                        <a:solidFill>
                          <a:srgbClr val="008241"/>
                        </a:solidFill>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lang="de-DE" sz="1100" b="1" dirty="0">
                        <a:solidFill>
                          <a:srgbClr val="008241"/>
                        </a:solidFill>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lang="de-DE" sz="1100" b="1" dirty="0">
                        <a:solidFill>
                          <a:srgbClr val="008241"/>
                        </a:solidFill>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lang="de-DE" sz="1100" b="1" dirty="0">
                        <a:solidFill>
                          <a:srgbClr val="008241"/>
                        </a:solidFill>
                      </a:endParaRPr>
                    </a:p>
                    <a:p>
                      <a:pPr marL="0" marR="0" lvl="0" indent="0" algn="l" defTabSz="457200" rtl="0" eaLnBrk="1" fontAlgn="auto" latinLnBrk="0" hangingPunct="1">
                        <a:lnSpc>
                          <a:spcPct val="100000"/>
                        </a:lnSpc>
                        <a:spcBef>
                          <a:spcPts val="0"/>
                        </a:spcBef>
                        <a:spcAft>
                          <a:spcPts val="0"/>
                        </a:spcAft>
                        <a:buClrTx/>
                        <a:buSzTx/>
                        <a:buFontTx/>
                        <a:buNone/>
                        <a:tabLst/>
                        <a:defRPr/>
                      </a:pPr>
                      <a:r>
                        <a:rPr lang="de-DE" sz="1100" b="1" dirty="0">
                          <a:solidFill>
                            <a:srgbClr val="008241"/>
                          </a:solidFill>
                        </a:rPr>
                        <a:t>________________</a:t>
                      </a:r>
                      <a:endParaRPr lang="de-DE" sz="1100" dirty="0">
                        <a:solidFill>
                          <a:srgbClr val="008241"/>
                        </a:solidFill>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lang="de-DE" sz="1100" dirty="0">
                        <a:solidFill>
                          <a:srgbClr val="004164"/>
                        </a:solidFill>
                      </a:endParaRPr>
                    </a:p>
                    <a:p>
                      <a:pPr marL="0" marR="0" lvl="0" indent="0" algn="l" defTabSz="457200" rtl="0" eaLnBrk="1" fontAlgn="auto" latinLnBrk="0" hangingPunct="1">
                        <a:lnSpc>
                          <a:spcPct val="100000"/>
                        </a:lnSpc>
                        <a:spcBef>
                          <a:spcPts val="0"/>
                        </a:spcBef>
                        <a:spcAft>
                          <a:spcPts val="0"/>
                        </a:spcAft>
                        <a:buClrTx/>
                        <a:buSzTx/>
                        <a:buFontTx/>
                        <a:buNone/>
                        <a:tabLst/>
                        <a:defRPr/>
                      </a:pPr>
                      <a:r>
                        <a:rPr lang="de-DE" sz="1400" b="0" dirty="0">
                          <a:solidFill>
                            <a:srgbClr val="004164"/>
                          </a:solidFill>
                        </a:rPr>
                        <a:t>… damit sie schnell am Markt implementiert werden kann. Eine DIN SPEC kann auch </a:t>
                      </a:r>
                      <a:r>
                        <a:rPr lang="de-DE" sz="1400" b="1" dirty="0">
                          <a:solidFill>
                            <a:srgbClr val="004164"/>
                          </a:solidFill>
                        </a:rPr>
                        <a:t>Grundlage für eine DIN-Norm </a:t>
                      </a:r>
                      <a:r>
                        <a:rPr lang="de-DE" sz="1400" b="0" dirty="0">
                          <a:solidFill>
                            <a:srgbClr val="004164"/>
                          </a:solidFill>
                        </a:rPr>
                        <a:t>sein.</a:t>
                      </a:r>
                    </a:p>
                  </a:txBody>
                  <a:tcPr/>
                </a:tc>
                <a:extLst>
                  <a:ext uri="{0D108BD9-81ED-4DB2-BD59-A6C34878D82A}">
                    <a16:rowId xmlns:a16="http://schemas.microsoft.com/office/drawing/2014/main" val="2803797029"/>
                  </a:ext>
                </a:extLst>
              </a:tr>
            </a:tbl>
          </a:graphicData>
        </a:graphic>
      </p:graphicFrame>
      <p:pic>
        <p:nvPicPr>
          <p:cNvPr id="28" name="Grafik 27">
            <a:extLst>
              <a:ext uri="{FF2B5EF4-FFF2-40B4-BE49-F238E27FC236}">
                <a16:creationId xmlns:a16="http://schemas.microsoft.com/office/drawing/2014/main" id="{4050A5E2-B181-49B3-B1FF-BB576D2CFDB8}"/>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58812" y="3337951"/>
            <a:ext cx="1188000" cy="1185993"/>
          </a:xfrm>
          <a:prstGeom prst="rect">
            <a:avLst/>
          </a:prstGeom>
        </p:spPr>
      </p:pic>
      <p:pic>
        <p:nvPicPr>
          <p:cNvPr id="29" name="Grafik 28">
            <a:extLst>
              <a:ext uri="{FF2B5EF4-FFF2-40B4-BE49-F238E27FC236}">
                <a16:creationId xmlns:a16="http://schemas.microsoft.com/office/drawing/2014/main" id="{0B278B82-DDB8-4566-9BEC-988AEA31922D}"/>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831413" y="3583546"/>
            <a:ext cx="1190862" cy="1190862"/>
          </a:xfrm>
          <a:prstGeom prst="rect">
            <a:avLst/>
          </a:prstGeom>
        </p:spPr>
      </p:pic>
      <p:pic>
        <p:nvPicPr>
          <p:cNvPr id="30" name="Grafik 29">
            <a:extLst>
              <a:ext uri="{FF2B5EF4-FFF2-40B4-BE49-F238E27FC236}">
                <a16:creationId xmlns:a16="http://schemas.microsoft.com/office/drawing/2014/main" id="{D535FF75-17D7-4C40-AAF7-E270DA4EED32}"/>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330970" y="3284538"/>
            <a:ext cx="1190862" cy="1188850"/>
          </a:xfrm>
          <a:prstGeom prst="rect">
            <a:avLst/>
          </a:prstGeom>
        </p:spPr>
      </p:pic>
      <p:sp>
        <p:nvSpPr>
          <p:cNvPr id="11" name="Fußzeilenplatzhalter 7">
            <a:extLst>
              <a:ext uri="{FF2B5EF4-FFF2-40B4-BE49-F238E27FC236}">
                <a16:creationId xmlns:a16="http://schemas.microsoft.com/office/drawing/2014/main" id="{D7895AF5-9D0C-48A5-8167-526D918FBE61}"/>
              </a:ext>
            </a:extLst>
          </p:cNvPr>
          <p:cNvSpPr>
            <a:spLocks noGrp="1"/>
          </p:cNvSpPr>
          <p:nvPr>
            <p:ph type="ftr" sz="quarter" idx="11"/>
          </p:nvPr>
        </p:nvSpPr>
        <p:spPr>
          <a:xfrm>
            <a:off x="10863263" y="6524625"/>
            <a:ext cx="714057" cy="212724"/>
          </a:xfrm>
        </p:spPr>
        <p:txBody>
          <a:bodyPr/>
          <a:lstStyle/>
          <a:p>
            <a:r>
              <a:rPr lang="en-US" dirty="0"/>
              <a:t>© 2025, DIN e. V.</a:t>
            </a:r>
          </a:p>
        </p:txBody>
      </p:sp>
    </p:spTree>
    <p:extLst>
      <p:ext uri="{BB962C8B-B14F-4D97-AF65-F5344CB8AC3E}">
        <p14:creationId xmlns:p14="http://schemas.microsoft.com/office/powerpoint/2010/main" val="157071001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feld 2"/>
          <p:cNvSpPr txBox="1"/>
          <p:nvPr/>
        </p:nvSpPr>
        <p:spPr>
          <a:xfrm>
            <a:off x="546538" y="870438"/>
            <a:ext cx="7325711" cy="584775"/>
          </a:xfrm>
          <a:prstGeom prst="rect">
            <a:avLst/>
          </a:prstGeom>
          <a:noFill/>
        </p:spPr>
        <p:txBody>
          <a:bodyPr wrap="square" rtlCol="0">
            <a:spAutoFit/>
          </a:bodyPr>
          <a:lstStyle/>
          <a:p>
            <a:r>
              <a:rPr lang="de-DE" sz="3200" b="1" dirty="0">
                <a:latin typeface="+mj-lt"/>
                <a:ea typeface="+mj-ea"/>
                <a:cs typeface="+mj-cs"/>
              </a:rPr>
              <a:t>TOP 3 Hinweis zum Kartellrecht</a:t>
            </a:r>
          </a:p>
        </p:txBody>
      </p:sp>
      <p:sp>
        <p:nvSpPr>
          <p:cNvPr id="8" name="Textplatzhalter 1">
            <a:extLst>
              <a:ext uri="{FF2B5EF4-FFF2-40B4-BE49-F238E27FC236}">
                <a16:creationId xmlns:a16="http://schemas.microsoft.com/office/drawing/2014/main" id="{045E1803-6A6D-43FD-80AF-D96A093EF710}"/>
              </a:ext>
            </a:extLst>
          </p:cNvPr>
          <p:cNvSpPr txBox="1">
            <a:spLocks/>
          </p:cNvSpPr>
          <p:nvPr/>
        </p:nvSpPr>
        <p:spPr>
          <a:xfrm>
            <a:off x="546537" y="459576"/>
            <a:ext cx="9182253" cy="295336"/>
          </a:xfrm>
          <a:prstGeom prst="rect">
            <a:avLst/>
          </a:prstGeom>
        </p:spPr>
        <p:txBody>
          <a:bodyPr/>
          <a:lstStyle>
            <a:lvl1pPr marL="0" indent="0" algn="l" defTabSz="914400" rtl="0" eaLnBrk="1" latinLnBrk="0" hangingPunct="1">
              <a:lnSpc>
                <a:spcPct val="90000"/>
              </a:lnSpc>
              <a:spcBef>
                <a:spcPts val="1000"/>
              </a:spcBef>
              <a:buFont typeface="Wingdings" panose="05000000000000000000" pitchFamily="2" charset="2"/>
              <a:buNone/>
              <a:defRPr sz="1800" kern="1200">
                <a:solidFill>
                  <a:schemeClr val="tx1"/>
                </a:solidFill>
                <a:latin typeface="+mn-lt"/>
                <a:ea typeface="+mn-ea"/>
                <a:cs typeface="+mn-cs"/>
              </a:defRPr>
            </a:lvl1pPr>
            <a:lvl2pPr marL="268288" indent="-244475" algn="l" defTabSz="914400" rtl="0" eaLnBrk="1" latinLnBrk="0" hangingPunct="1">
              <a:lnSpc>
                <a:spcPct val="90000"/>
              </a:lnSpc>
              <a:spcBef>
                <a:spcPts val="500"/>
              </a:spcBef>
              <a:buFont typeface="Wingdings" panose="05000000000000000000" pitchFamily="2" charset="2"/>
              <a:buChar char="§"/>
              <a:defRPr sz="1800" kern="1200">
                <a:solidFill>
                  <a:schemeClr val="tx1"/>
                </a:solidFill>
                <a:latin typeface="+mn-lt"/>
                <a:ea typeface="+mn-ea"/>
                <a:cs typeface="+mn-cs"/>
              </a:defRPr>
            </a:lvl2pPr>
            <a:lvl3pPr marL="476250" indent="-200025" algn="l" defTabSz="914400" rtl="0" eaLnBrk="1" latinLnBrk="0" hangingPunct="1">
              <a:lnSpc>
                <a:spcPct val="90000"/>
              </a:lnSpc>
              <a:spcBef>
                <a:spcPts val="500"/>
              </a:spcBef>
              <a:buClr>
                <a:schemeClr val="tx1"/>
              </a:buClr>
              <a:buFont typeface="Arial" panose="020B0604020202020204" pitchFamily="34" charset="0"/>
              <a:buChar char="‒"/>
              <a:defRPr sz="1800" kern="1200">
                <a:solidFill>
                  <a:schemeClr val="tx1"/>
                </a:solidFill>
                <a:latin typeface="+mn-lt"/>
                <a:ea typeface="+mn-ea"/>
                <a:cs typeface="+mn-cs"/>
              </a:defRPr>
            </a:lvl3pPr>
            <a:lvl4pPr marL="0" indent="0" algn="l" defTabSz="914400" rtl="0" eaLnBrk="1" latinLnBrk="0" hangingPunct="1">
              <a:lnSpc>
                <a:spcPct val="90000"/>
              </a:lnSpc>
              <a:spcBef>
                <a:spcPts val="500"/>
              </a:spcBef>
              <a:buFont typeface="Wingdings" panose="05000000000000000000" pitchFamily="2" charset="2"/>
              <a:buNone/>
              <a:defRPr sz="1800" kern="1200">
                <a:solidFill>
                  <a:schemeClr val="tx1"/>
                </a:solidFill>
                <a:latin typeface="+mn-lt"/>
                <a:ea typeface="+mn-ea"/>
                <a:cs typeface="+mn-cs"/>
              </a:defRPr>
            </a:lvl4pPr>
            <a:lvl5pPr marL="0" indent="0" algn="l" defTabSz="914400" rtl="0" eaLnBrk="1" latinLnBrk="0" hangingPunct="1">
              <a:lnSpc>
                <a:spcPct val="90000"/>
              </a:lnSpc>
              <a:spcBef>
                <a:spcPts val="500"/>
              </a:spcBef>
              <a:buFont typeface="Wingdings" panose="05000000000000000000" pitchFamily="2" charset="2"/>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KU-AK 7 UAG III – 4. </a:t>
            </a:r>
            <a:r>
              <a:rPr lang="en-US" dirty="0" err="1"/>
              <a:t>Sitzung</a:t>
            </a:r>
            <a:r>
              <a:rPr lang="en-US" dirty="0"/>
              <a:t> am 08.06.2026 in (online)</a:t>
            </a:r>
          </a:p>
        </p:txBody>
      </p:sp>
      <p:pic>
        <p:nvPicPr>
          <p:cNvPr id="4" name="Grafik 3">
            <a:extLst>
              <a:ext uri="{FF2B5EF4-FFF2-40B4-BE49-F238E27FC236}">
                <a16:creationId xmlns:a16="http://schemas.microsoft.com/office/drawing/2014/main" id="{468767AB-862F-4751-B0C1-85E66861C5DE}"/>
              </a:ext>
            </a:extLst>
          </p:cNvPr>
          <p:cNvPicPr>
            <a:picLocks noChangeAspect="1"/>
          </p:cNvPicPr>
          <p:nvPr/>
        </p:nvPicPr>
        <p:blipFill rotWithShape="1">
          <a:blip r:embed="rId3"/>
          <a:srcRect l="25643" t="23595" r="59000" b="6254"/>
          <a:stretch/>
        </p:blipFill>
        <p:spPr>
          <a:xfrm>
            <a:off x="1027611" y="1959429"/>
            <a:ext cx="3352799" cy="4307498"/>
          </a:xfrm>
          <a:prstGeom prst="rect">
            <a:avLst/>
          </a:prstGeom>
        </p:spPr>
      </p:pic>
      <p:sp>
        <p:nvSpPr>
          <p:cNvPr id="9" name="Textfeld 8">
            <a:extLst>
              <a:ext uri="{FF2B5EF4-FFF2-40B4-BE49-F238E27FC236}">
                <a16:creationId xmlns:a16="http://schemas.microsoft.com/office/drawing/2014/main" id="{BC53F474-7C2B-4061-B94B-58CC1B629509}"/>
              </a:ext>
            </a:extLst>
          </p:cNvPr>
          <p:cNvSpPr txBox="1"/>
          <p:nvPr/>
        </p:nvSpPr>
        <p:spPr>
          <a:xfrm>
            <a:off x="4894217" y="1813786"/>
            <a:ext cx="6096000" cy="4078039"/>
          </a:xfrm>
          <a:prstGeom prst="rect">
            <a:avLst/>
          </a:prstGeom>
          <a:noFill/>
        </p:spPr>
        <p:txBody>
          <a:bodyPr wrap="square">
            <a:spAutoFit/>
          </a:bodyPr>
          <a:lstStyle/>
          <a:p>
            <a:r>
              <a:rPr lang="de-DE" b="1" dirty="0"/>
              <a:t>Aktueller Leitfaden jetzt online</a:t>
            </a:r>
          </a:p>
          <a:p>
            <a:endParaRPr lang="de-DE" b="1" u="sng" dirty="0"/>
          </a:p>
          <a:p>
            <a:r>
              <a:rPr lang="de-DE" b="1" u="sng" dirty="0"/>
              <a:t>nicht erlaubte</a:t>
            </a:r>
            <a:r>
              <a:rPr lang="de-DE" b="1" dirty="0"/>
              <a:t> kartellrechtlichen Absprachen:</a:t>
            </a:r>
          </a:p>
          <a:p>
            <a:endParaRPr lang="de-DE" dirty="0"/>
          </a:p>
          <a:p>
            <a:pPr marL="285750" indent="-285750">
              <a:spcAft>
                <a:spcPts val="600"/>
              </a:spcAft>
              <a:buFont typeface="Arial" panose="020B0604020202020204" pitchFamily="34" charset="0"/>
              <a:buChar char="•"/>
            </a:pPr>
            <a:r>
              <a:rPr lang="de-DE" dirty="0"/>
              <a:t>Vereinbarungen zwischen Unternehmen, </a:t>
            </a:r>
          </a:p>
          <a:p>
            <a:pPr marL="285750" indent="-285750">
              <a:spcAft>
                <a:spcPts val="600"/>
              </a:spcAft>
              <a:buFont typeface="Arial" panose="020B0604020202020204" pitchFamily="34" charset="0"/>
              <a:buChar char="•"/>
            </a:pPr>
            <a:r>
              <a:rPr lang="de-DE" b="1" dirty="0"/>
              <a:t>Beschlüsse von Unternehmensvereinigungen </a:t>
            </a:r>
          </a:p>
          <a:p>
            <a:pPr marL="285750" indent="-285750">
              <a:spcAft>
                <a:spcPts val="600"/>
              </a:spcAft>
              <a:buFont typeface="Arial" panose="020B0604020202020204" pitchFamily="34" charset="0"/>
              <a:buChar char="•"/>
            </a:pPr>
            <a:r>
              <a:rPr lang="de-DE" dirty="0"/>
              <a:t>aufeinander abgestimmte Verhaltensweisen, die eine Verhinderung, Einschränkung oder Verfälschung des Wettbewerbs bezwecken oder bewirken</a:t>
            </a:r>
          </a:p>
          <a:p>
            <a:pPr marL="285750" indent="-285750">
              <a:spcAft>
                <a:spcPts val="600"/>
              </a:spcAft>
              <a:buFont typeface="Arial" panose="020B0604020202020204" pitchFamily="34" charset="0"/>
              <a:buChar char="•"/>
            </a:pPr>
            <a:endParaRPr lang="de-DE" dirty="0"/>
          </a:p>
          <a:p>
            <a:pPr>
              <a:spcAft>
                <a:spcPts val="600"/>
              </a:spcAft>
            </a:pPr>
            <a:endParaRPr lang="de-DE" dirty="0"/>
          </a:p>
          <a:p>
            <a:pPr>
              <a:spcAft>
                <a:spcPts val="600"/>
              </a:spcAft>
            </a:pPr>
            <a:r>
              <a:rPr lang="de-DE" dirty="0"/>
              <a:t>Bei Fehlverhalten Information an Compliance-Beauftragte (compliance@din.de)</a:t>
            </a:r>
          </a:p>
        </p:txBody>
      </p:sp>
    </p:spTree>
    <p:extLst>
      <p:ext uri="{BB962C8B-B14F-4D97-AF65-F5344CB8AC3E}">
        <p14:creationId xmlns:p14="http://schemas.microsoft.com/office/powerpoint/2010/main" val="218067709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C1D176F-A499-ED02-FFF8-B16E66FD5222}"/>
            </a:ext>
          </a:extLst>
        </p:cNvPr>
        <p:cNvGrpSpPr/>
        <p:nvPr/>
      </p:nvGrpSpPr>
      <p:grpSpPr>
        <a:xfrm>
          <a:off x="0" y="0"/>
          <a:ext cx="0" cy="0"/>
          <a:chOff x="0" y="0"/>
          <a:chExt cx="0" cy="0"/>
        </a:xfrm>
      </p:grpSpPr>
      <p:sp>
        <p:nvSpPr>
          <p:cNvPr id="8" name="Textplatzhalter 7">
            <a:extLst>
              <a:ext uri="{FF2B5EF4-FFF2-40B4-BE49-F238E27FC236}">
                <a16:creationId xmlns:a16="http://schemas.microsoft.com/office/drawing/2014/main" id="{509BEA6E-2B5F-E2D8-2F0C-BE02DD66C45B}"/>
              </a:ext>
            </a:extLst>
          </p:cNvPr>
          <p:cNvSpPr>
            <a:spLocks noGrp="1"/>
          </p:cNvSpPr>
          <p:nvPr>
            <p:ph type="body" sz="quarter" idx="14"/>
          </p:nvPr>
        </p:nvSpPr>
        <p:spPr>
          <a:xfrm>
            <a:off x="658813" y="1412875"/>
            <a:ext cx="11055859" cy="1856727"/>
          </a:xfrm>
        </p:spPr>
        <p:txBody>
          <a:bodyPr/>
          <a:lstStyle/>
          <a:p>
            <a:r>
              <a:rPr lang="de-DE" sz="3200" dirty="0"/>
              <a:t>TOP 4 Normungsvorhaben </a:t>
            </a:r>
            <a:r>
              <a:rPr lang="de-DE" sz="3200" i="1" dirty="0"/>
              <a:t>„Quantifizierung von Umweltauswirkungen bei der Wiederverwendung von Produkten &amp; Teilen“</a:t>
            </a:r>
          </a:p>
        </p:txBody>
      </p:sp>
      <p:sp>
        <p:nvSpPr>
          <p:cNvPr id="9" name="Inhaltsplatzhalter 8">
            <a:extLst>
              <a:ext uri="{FF2B5EF4-FFF2-40B4-BE49-F238E27FC236}">
                <a16:creationId xmlns:a16="http://schemas.microsoft.com/office/drawing/2014/main" id="{A5BEE29B-ADBE-7637-5D58-236E2909407B}"/>
              </a:ext>
            </a:extLst>
          </p:cNvPr>
          <p:cNvSpPr>
            <a:spLocks noGrp="1"/>
          </p:cNvSpPr>
          <p:nvPr>
            <p:ph sz="quarter" idx="16"/>
          </p:nvPr>
        </p:nvSpPr>
        <p:spPr/>
        <p:txBody>
          <a:bodyPr/>
          <a:lstStyle/>
          <a:p>
            <a:r>
              <a:rPr lang="en-US" dirty="0"/>
              <a:t>KU-AK 7 UAG III – 4. </a:t>
            </a:r>
            <a:r>
              <a:rPr lang="en-US" dirty="0" err="1"/>
              <a:t>Sitzung</a:t>
            </a:r>
            <a:r>
              <a:rPr lang="en-US" dirty="0"/>
              <a:t> am 08.06.2026 (online)</a:t>
            </a:r>
          </a:p>
        </p:txBody>
      </p:sp>
    </p:spTree>
    <p:extLst>
      <p:ext uri="{BB962C8B-B14F-4D97-AF65-F5344CB8AC3E}">
        <p14:creationId xmlns:p14="http://schemas.microsoft.com/office/powerpoint/2010/main" val="320422697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245DE49-1AE9-A595-233C-0A3283CC3E99}"/>
            </a:ext>
          </a:extLst>
        </p:cNvPr>
        <p:cNvGrpSpPr/>
        <p:nvPr/>
      </p:nvGrpSpPr>
      <p:grpSpPr>
        <a:xfrm>
          <a:off x="0" y="0"/>
          <a:ext cx="0" cy="0"/>
          <a:chOff x="0" y="0"/>
          <a:chExt cx="0" cy="0"/>
        </a:xfrm>
      </p:grpSpPr>
      <p:sp>
        <p:nvSpPr>
          <p:cNvPr id="6" name="Titel 5">
            <a:extLst>
              <a:ext uri="{FF2B5EF4-FFF2-40B4-BE49-F238E27FC236}">
                <a16:creationId xmlns:a16="http://schemas.microsoft.com/office/drawing/2014/main" id="{8CDBEC7A-96D0-28AA-21E2-C6D9BD5BB044}"/>
              </a:ext>
            </a:extLst>
          </p:cNvPr>
          <p:cNvSpPr>
            <a:spLocks noGrp="1"/>
          </p:cNvSpPr>
          <p:nvPr>
            <p:ph type="title"/>
          </p:nvPr>
        </p:nvSpPr>
        <p:spPr>
          <a:xfrm>
            <a:off x="614680" y="996999"/>
            <a:ext cx="9856787" cy="1245683"/>
          </a:xfrm>
        </p:spPr>
        <p:txBody>
          <a:bodyPr/>
          <a:lstStyle/>
          <a:p>
            <a:br>
              <a:rPr lang="de-DE" sz="3200" dirty="0"/>
            </a:br>
            <a:br>
              <a:rPr lang="de-DE" sz="3200" dirty="0"/>
            </a:br>
            <a:br>
              <a:rPr lang="de-DE" sz="3200" dirty="0"/>
            </a:br>
            <a:br>
              <a:rPr lang="de-DE" sz="3200" dirty="0"/>
            </a:br>
            <a:r>
              <a:rPr lang="de-DE" sz="2400" dirty="0">
                <a:solidFill>
                  <a:schemeClr val="tx1">
                    <a:lumMod val="75000"/>
                    <a:lumOff val="25000"/>
                  </a:schemeClr>
                </a:solidFill>
              </a:rPr>
              <a:t>Normungsvorhaben</a:t>
            </a:r>
            <a:r>
              <a:rPr lang="de-DE" sz="2400" dirty="0"/>
              <a:t> </a:t>
            </a:r>
            <a:r>
              <a:rPr lang="de-DE" sz="2400" i="1" dirty="0"/>
              <a:t>„Quantifizierung von Umweltauswirkungen bei </a:t>
            </a:r>
            <a:br>
              <a:rPr lang="de-DE" sz="2400" i="1" dirty="0"/>
            </a:br>
            <a:r>
              <a:rPr lang="de-DE" sz="2400" i="1" dirty="0"/>
              <a:t>der Wiederverwendung von Produkten &amp; Teilen </a:t>
            </a:r>
            <a:r>
              <a:rPr lang="de-DE" sz="1800" i="1" dirty="0"/>
              <a:t>(durch Abfallvermeidung)</a:t>
            </a:r>
            <a:r>
              <a:rPr lang="de-DE" sz="2400" i="1" dirty="0"/>
              <a:t>“</a:t>
            </a:r>
            <a:br>
              <a:rPr lang="de-DE" sz="3200" dirty="0"/>
            </a:br>
            <a:r>
              <a:rPr lang="de-DE" sz="3200" dirty="0"/>
              <a:t> </a:t>
            </a:r>
          </a:p>
        </p:txBody>
      </p:sp>
      <p:sp>
        <p:nvSpPr>
          <p:cNvPr id="5" name="Foliennummernplatzhalter 4">
            <a:extLst>
              <a:ext uri="{FF2B5EF4-FFF2-40B4-BE49-F238E27FC236}">
                <a16:creationId xmlns:a16="http://schemas.microsoft.com/office/drawing/2014/main" id="{0B315993-D322-9BC3-1B66-552F2915415F}"/>
              </a:ext>
            </a:extLst>
          </p:cNvPr>
          <p:cNvSpPr>
            <a:spLocks noGrp="1"/>
          </p:cNvSpPr>
          <p:nvPr>
            <p:ph type="sldNum" sz="quarter" idx="10"/>
          </p:nvPr>
        </p:nvSpPr>
        <p:spPr/>
        <p:txBody>
          <a:bodyPr/>
          <a:lstStyle/>
          <a:p>
            <a:fld id="{8B252499-9B54-4877-82BC-0DBF69578AC1}" type="slidenum">
              <a:rPr lang="en-US" smtClean="0"/>
              <a:pPr/>
              <a:t>4</a:t>
            </a:fld>
            <a:endParaRPr lang="en-US"/>
          </a:p>
        </p:txBody>
      </p:sp>
      <p:sp>
        <p:nvSpPr>
          <p:cNvPr id="10" name="Textplatzhalter 9">
            <a:extLst>
              <a:ext uri="{FF2B5EF4-FFF2-40B4-BE49-F238E27FC236}">
                <a16:creationId xmlns:a16="http://schemas.microsoft.com/office/drawing/2014/main" id="{5EE3B429-C69A-A080-759B-591EBF8D3E45}"/>
              </a:ext>
            </a:extLst>
          </p:cNvPr>
          <p:cNvSpPr>
            <a:spLocks noGrp="1"/>
          </p:cNvSpPr>
          <p:nvPr>
            <p:ph type="body" sz="quarter" idx="12"/>
          </p:nvPr>
        </p:nvSpPr>
        <p:spPr>
          <a:xfrm>
            <a:off x="614680" y="1969673"/>
            <a:ext cx="10918508" cy="4767675"/>
          </a:xfrm>
        </p:spPr>
        <p:txBody>
          <a:bodyPr>
            <a:noAutofit/>
          </a:bodyPr>
          <a:lstStyle/>
          <a:p>
            <a:r>
              <a:rPr lang="de-DE" b="1" u="sng" dirty="0"/>
              <a:t>Ziel:</a:t>
            </a:r>
            <a:r>
              <a:rPr lang="de-DE" b="1" dirty="0"/>
              <a:t> </a:t>
            </a:r>
            <a:endParaRPr lang="de-DE" dirty="0"/>
          </a:p>
          <a:p>
            <a:r>
              <a:rPr lang="de-DE" dirty="0"/>
              <a:t>Erarbeitung eines </a:t>
            </a:r>
            <a:r>
              <a:rPr lang="de-DE" dirty="0">
                <a:hlinkClick r:id="rId3"/>
              </a:rPr>
              <a:t>Normungsantrags</a:t>
            </a:r>
            <a:r>
              <a:rPr lang="de-DE" dirty="0"/>
              <a:t> in einem offenen </a:t>
            </a:r>
            <a:r>
              <a:rPr lang="de-DE" dirty="0" err="1"/>
              <a:t>Stakeholderprozess</a:t>
            </a:r>
            <a:endParaRPr lang="de-DE" dirty="0"/>
          </a:p>
          <a:p>
            <a:pPr marL="285750" indent="-285750">
              <a:buFont typeface="Arial" panose="020B0604020202020204" pitchFamily="34" charset="0"/>
              <a:buChar char="•"/>
            </a:pPr>
            <a:r>
              <a:rPr lang="de-DE" dirty="0">
                <a:solidFill>
                  <a:schemeClr val="tx1">
                    <a:lumMod val="75000"/>
                    <a:lumOff val="25000"/>
                  </a:schemeClr>
                </a:solidFill>
              </a:rPr>
              <a:t>Beschreiben Sie bitte kurz Ihren Vorschlag</a:t>
            </a:r>
          </a:p>
          <a:p>
            <a:pPr marL="285750" indent="-285750">
              <a:buFont typeface="Arial" panose="020B0604020202020204" pitchFamily="34" charset="0"/>
              <a:buChar char="•"/>
            </a:pPr>
            <a:r>
              <a:rPr lang="de-DE" dirty="0"/>
              <a:t>Warum wird diese Norm gebraucht? </a:t>
            </a:r>
          </a:p>
          <a:p>
            <a:pPr marL="285750" indent="-285750">
              <a:buFont typeface="Arial" panose="020B0604020202020204" pitchFamily="34" charset="0"/>
              <a:buChar char="•"/>
            </a:pPr>
            <a:r>
              <a:rPr lang="de-DE" dirty="0">
                <a:solidFill>
                  <a:schemeClr val="tx1">
                    <a:lumMod val="75000"/>
                    <a:lumOff val="25000"/>
                  </a:schemeClr>
                </a:solidFill>
              </a:rPr>
              <a:t>Wer wird diese Norm voraussichtlich anwenden </a:t>
            </a:r>
            <a:r>
              <a:rPr lang="de-DE" dirty="0"/>
              <a:t>(z. B. Anwendungsbereich)?</a:t>
            </a:r>
          </a:p>
          <a:p>
            <a:pPr marL="285750" indent="-285750">
              <a:buFont typeface="Arial" panose="020B0604020202020204" pitchFamily="34" charset="0"/>
              <a:buChar char="•"/>
            </a:pPr>
            <a:r>
              <a:rPr lang="de-DE" dirty="0"/>
              <a:t>Welche öffentlichen Interessen sind von der Norm voraussichtlich betroffen (z. B. Sicherheit, Verbraucherschutz, Interoperabilität, Nachhaltigkeit)? </a:t>
            </a:r>
          </a:p>
          <a:p>
            <a:pPr marL="285750" indent="-285750">
              <a:buFont typeface="Arial" panose="020B0604020202020204" pitchFamily="34" charset="0"/>
              <a:buChar char="•"/>
            </a:pPr>
            <a:r>
              <a:rPr lang="de-DE" dirty="0">
                <a:solidFill>
                  <a:schemeClr val="tx1">
                    <a:lumMod val="75000"/>
                    <a:lumOff val="25000"/>
                  </a:schemeClr>
                </a:solidFill>
              </a:rPr>
              <a:t>Wer sollte Ihrer Meinung nach in die Entwicklung der Norm einbezogen werden </a:t>
            </a:r>
            <a:r>
              <a:rPr lang="de-DE" dirty="0"/>
              <a:t>(z. B. Anwender, Hersteller, öffentliche Hand, Wissenschaft und Forschung, Wirtschaft usw.)?</a:t>
            </a:r>
          </a:p>
          <a:p>
            <a:pPr marL="285750" indent="-285750">
              <a:buFont typeface="Arial" panose="020B0604020202020204" pitchFamily="34" charset="0"/>
              <a:buChar char="•"/>
            </a:pPr>
            <a:r>
              <a:rPr lang="de-DE" dirty="0"/>
              <a:t>Konkrete Vorschläge (z. B. Verbände)</a:t>
            </a:r>
          </a:p>
          <a:p>
            <a:pPr marL="285750" indent="-285750">
              <a:buFont typeface="Arial" panose="020B0604020202020204" pitchFamily="34" charset="0"/>
              <a:buChar char="•"/>
            </a:pPr>
            <a:r>
              <a:rPr lang="de-DE" dirty="0">
                <a:solidFill>
                  <a:schemeClr val="tx1">
                    <a:lumMod val="75000"/>
                    <a:lumOff val="25000"/>
                  </a:schemeClr>
                </a:solidFill>
              </a:rPr>
              <a:t>Kennen Sie Personen, Unternehmen oder Organisationen, die bereits Unterstützung für die Norm zugesagt haben</a:t>
            </a:r>
            <a:r>
              <a:rPr lang="de-DE" dirty="0"/>
              <a:t>? </a:t>
            </a:r>
          </a:p>
          <a:p>
            <a:pPr marL="285750" indent="-285750">
              <a:buFont typeface="Arial" panose="020B0604020202020204" pitchFamily="34" charset="0"/>
              <a:buChar char="•"/>
            </a:pPr>
            <a:r>
              <a:rPr lang="de-DE" dirty="0"/>
              <a:t>Kennen Sie Normen, andere bestehende Regelwerke (z. B. Unternehmensrichtlinien, technische Regelwerke), relevante wissenschaftliche Publikationen oder Patente, die auf diesem Gebiet bereits Informationen enthalten?</a:t>
            </a:r>
          </a:p>
          <a:p>
            <a:endParaRPr lang="de-DE" dirty="0"/>
          </a:p>
          <a:p>
            <a:endParaRPr lang="de-DE" dirty="0"/>
          </a:p>
          <a:p>
            <a:pPr algn="just">
              <a:lnSpc>
                <a:spcPct val="120000"/>
              </a:lnSpc>
              <a:spcBef>
                <a:spcPts val="1200"/>
              </a:spcBef>
              <a:spcAft>
                <a:spcPts val="1200"/>
              </a:spcAft>
            </a:pPr>
            <a:endParaRPr lang="de-DE" dirty="0"/>
          </a:p>
        </p:txBody>
      </p:sp>
      <p:sp>
        <p:nvSpPr>
          <p:cNvPr id="11" name="Textplatzhalter 10">
            <a:extLst>
              <a:ext uri="{FF2B5EF4-FFF2-40B4-BE49-F238E27FC236}">
                <a16:creationId xmlns:a16="http://schemas.microsoft.com/office/drawing/2014/main" id="{AA58572C-D03B-0D87-AF0B-9ECD3C725849}"/>
              </a:ext>
            </a:extLst>
          </p:cNvPr>
          <p:cNvSpPr>
            <a:spLocks noGrp="1"/>
          </p:cNvSpPr>
          <p:nvPr>
            <p:ph type="body" sz="quarter" idx="17"/>
          </p:nvPr>
        </p:nvSpPr>
        <p:spPr/>
        <p:txBody>
          <a:bodyPr/>
          <a:lstStyle/>
          <a:p>
            <a:r>
              <a:rPr lang="en-US" dirty="0"/>
              <a:t>KU-AK 7 UAG III – 4. </a:t>
            </a:r>
            <a:r>
              <a:rPr lang="en-US" dirty="0" err="1"/>
              <a:t>Sitzung</a:t>
            </a:r>
            <a:r>
              <a:rPr lang="en-US" dirty="0"/>
              <a:t> am 08.06.2026 (online)</a:t>
            </a:r>
          </a:p>
          <a:p>
            <a:endParaRPr lang="en-US" dirty="0"/>
          </a:p>
        </p:txBody>
      </p:sp>
      <p:sp>
        <p:nvSpPr>
          <p:cNvPr id="7" name="Fußzeilenplatzhalter 7">
            <a:extLst>
              <a:ext uri="{FF2B5EF4-FFF2-40B4-BE49-F238E27FC236}">
                <a16:creationId xmlns:a16="http://schemas.microsoft.com/office/drawing/2014/main" id="{1349E1F3-4DDF-A9C6-FA2D-10A3F9CF79CD}"/>
              </a:ext>
            </a:extLst>
          </p:cNvPr>
          <p:cNvSpPr>
            <a:spLocks noGrp="1"/>
          </p:cNvSpPr>
          <p:nvPr>
            <p:ph type="ftr" sz="quarter" idx="11"/>
          </p:nvPr>
        </p:nvSpPr>
        <p:spPr>
          <a:xfrm>
            <a:off x="10863263" y="6524625"/>
            <a:ext cx="714057" cy="212724"/>
          </a:xfrm>
        </p:spPr>
        <p:txBody>
          <a:bodyPr/>
          <a:lstStyle/>
          <a:p>
            <a:r>
              <a:rPr lang="en-US" dirty="0"/>
              <a:t>© 2026, DIN e. V.</a:t>
            </a:r>
          </a:p>
        </p:txBody>
      </p:sp>
    </p:spTree>
    <p:extLst>
      <p:ext uri="{BB962C8B-B14F-4D97-AF65-F5344CB8AC3E}">
        <p14:creationId xmlns:p14="http://schemas.microsoft.com/office/powerpoint/2010/main" val="36273833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2D44815-15E1-8C26-9D57-B7C45B79AB51}"/>
            </a:ext>
          </a:extLst>
        </p:cNvPr>
        <p:cNvGrpSpPr/>
        <p:nvPr/>
      </p:nvGrpSpPr>
      <p:grpSpPr>
        <a:xfrm>
          <a:off x="0" y="0"/>
          <a:ext cx="0" cy="0"/>
          <a:chOff x="0" y="0"/>
          <a:chExt cx="0" cy="0"/>
        </a:xfrm>
      </p:grpSpPr>
      <p:sp>
        <p:nvSpPr>
          <p:cNvPr id="6" name="Titel 5">
            <a:extLst>
              <a:ext uri="{FF2B5EF4-FFF2-40B4-BE49-F238E27FC236}">
                <a16:creationId xmlns:a16="http://schemas.microsoft.com/office/drawing/2014/main" id="{8D5026C4-8DE5-331E-3768-097CA3D4E6A4}"/>
              </a:ext>
            </a:extLst>
          </p:cNvPr>
          <p:cNvSpPr>
            <a:spLocks noGrp="1"/>
          </p:cNvSpPr>
          <p:nvPr>
            <p:ph type="title"/>
          </p:nvPr>
        </p:nvSpPr>
        <p:spPr>
          <a:xfrm>
            <a:off x="614680" y="996999"/>
            <a:ext cx="9856787" cy="1245683"/>
          </a:xfrm>
        </p:spPr>
        <p:txBody>
          <a:bodyPr/>
          <a:lstStyle/>
          <a:p>
            <a:br>
              <a:rPr lang="de-DE" sz="3200" dirty="0"/>
            </a:br>
            <a:br>
              <a:rPr lang="de-DE" sz="3200" dirty="0"/>
            </a:br>
            <a:br>
              <a:rPr lang="de-DE" sz="3200" dirty="0"/>
            </a:br>
            <a:br>
              <a:rPr lang="de-DE" sz="3200" dirty="0"/>
            </a:br>
            <a:r>
              <a:rPr lang="de-DE" sz="2400" dirty="0">
                <a:solidFill>
                  <a:schemeClr val="tx1">
                    <a:lumMod val="75000"/>
                    <a:lumOff val="25000"/>
                  </a:schemeClr>
                </a:solidFill>
              </a:rPr>
              <a:t>Normungsvorhaben</a:t>
            </a:r>
            <a:r>
              <a:rPr lang="de-DE" sz="2400" dirty="0"/>
              <a:t> </a:t>
            </a:r>
            <a:r>
              <a:rPr lang="de-DE" sz="2400" i="1" dirty="0"/>
              <a:t>„Quantifizierung von Umweltauswirkungen bei </a:t>
            </a:r>
            <a:br>
              <a:rPr lang="de-DE" sz="2400" i="1" dirty="0"/>
            </a:br>
            <a:r>
              <a:rPr lang="de-DE" sz="2400" i="1" dirty="0"/>
              <a:t>der Wiederverwendung von Produkten &amp; Teilen“</a:t>
            </a:r>
            <a:br>
              <a:rPr lang="de-DE" sz="3200" dirty="0"/>
            </a:br>
            <a:r>
              <a:rPr lang="de-DE" sz="3200" dirty="0"/>
              <a:t> </a:t>
            </a:r>
          </a:p>
        </p:txBody>
      </p:sp>
      <p:sp>
        <p:nvSpPr>
          <p:cNvPr id="5" name="Foliennummernplatzhalter 4">
            <a:extLst>
              <a:ext uri="{FF2B5EF4-FFF2-40B4-BE49-F238E27FC236}">
                <a16:creationId xmlns:a16="http://schemas.microsoft.com/office/drawing/2014/main" id="{2E17CF2F-61E8-8FC6-A8A9-949BD3FE8755}"/>
              </a:ext>
            </a:extLst>
          </p:cNvPr>
          <p:cNvSpPr>
            <a:spLocks noGrp="1"/>
          </p:cNvSpPr>
          <p:nvPr>
            <p:ph type="sldNum" sz="quarter" idx="10"/>
          </p:nvPr>
        </p:nvSpPr>
        <p:spPr/>
        <p:txBody>
          <a:bodyPr/>
          <a:lstStyle/>
          <a:p>
            <a:fld id="{8B252499-9B54-4877-82BC-0DBF69578AC1}" type="slidenum">
              <a:rPr lang="en-US" smtClean="0"/>
              <a:pPr/>
              <a:t>5</a:t>
            </a:fld>
            <a:endParaRPr lang="en-US"/>
          </a:p>
        </p:txBody>
      </p:sp>
      <p:sp>
        <p:nvSpPr>
          <p:cNvPr id="10" name="Textplatzhalter 9">
            <a:extLst>
              <a:ext uri="{FF2B5EF4-FFF2-40B4-BE49-F238E27FC236}">
                <a16:creationId xmlns:a16="http://schemas.microsoft.com/office/drawing/2014/main" id="{24EAB504-AAF7-A9A9-9D18-2773823A9648}"/>
              </a:ext>
            </a:extLst>
          </p:cNvPr>
          <p:cNvSpPr>
            <a:spLocks noGrp="1"/>
          </p:cNvSpPr>
          <p:nvPr>
            <p:ph type="body" sz="quarter" idx="12"/>
          </p:nvPr>
        </p:nvSpPr>
        <p:spPr>
          <a:xfrm>
            <a:off x="614680" y="1969674"/>
            <a:ext cx="10918508" cy="4373290"/>
          </a:xfrm>
        </p:spPr>
        <p:txBody>
          <a:bodyPr>
            <a:noAutofit/>
          </a:bodyPr>
          <a:lstStyle/>
          <a:p>
            <a:pPr>
              <a:lnSpc>
                <a:spcPct val="120000"/>
              </a:lnSpc>
              <a:spcBef>
                <a:spcPts val="1200"/>
              </a:spcBef>
            </a:pPr>
            <a:r>
              <a:rPr lang="de-DE" b="1" dirty="0"/>
              <a:t>Vorschlag Anwendungsbereich</a:t>
            </a:r>
            <a:r>
              <a:rPr lang="de-DE" dirty="0"/>
              <a:t>: </a:t>
            </a:r>
          </a:p>
          <a:p>
            <a:pPr>
              <a:lnSpc>
                <a:spcPct val="120000"/>
              </a:lnSpc>
              <a:spcBef>
                <a:spcPts val="0"/>
              </a:spcBef>
              <a:spcAft>
                <a:spcPts val="600"/>
              </a:spcAft>
            </a:pPr>
            <a:r>
              <a:rPr lang="de-DE" dirty="0"/>
              <a:t>In diesem Leitfaden werden Methoden zur Datenerhebung und Verfahren zur Datenauswertung dargestellt, die allen handelnden Akteuren in einer Kreislaufwirtschaft erlauben zu erkennen, wo welche Handlungen notwendig sind – um die Datenerhebung und -verwaltung zu den Potentialen der Wiederverwendung und Vorbereitung zur Wiederverwendung zu verbessern und deren Umweltauswirkungen zu quantifizieren. Die Verantwortlichen bei Hersteller und Handel erhalten ein Hilfsmittel, um Proaktiv zur Planung der Wiederverwendung und Vorbereitung zur Wiederverwendung in ihren Geschäftsmodellen tätig werden zu können. Die Entsorgungswirtschaft wird durch die Methoden ein Planungsinstrument für das effiziente Zerlegen und Rückgewinnen von Teilen und Ressourcen erhalten.</a:t>
            </a:r>
          </a:p>
          <a:p>
            <a:pPr algn="just">
              <a:lnSpc>
                <a:spcPct val="120000"/>
              </a:lnSpc>
              <a:spcBef>
                <a:spcPts val="0"/>
              </a:spcBef>
            </a:pPr>
            <a:r>
              <a:rPr lang="de-DE" b="1" dirty="0">
                <a:latin typeface="Arial" panose="020B0604020202020204" pitchFamily="34" charset="0"/>
                <a:ea typeface="Times New Roman" panose="02020603050405020304" pitchFamily="18" charset="0"/>
                <a:cs typeface="Times New Roman" panose="02020603050405020304" pitchFamily="18" charset="0"/>
              </a:rPr>
              <a:t>Kommentierung auf DIN.ONE bis 1. Juni 2026</a:t>
            </a:r>
          </a:p>
        </p:txBody>
      </p:sp>
      <p:sp>
        <p:nvSpPr>
          <p:cNvPr id="11" name="Textplatzhalter 10">
            <a:extLst>
              <a:ext uri="{FF2B5EF4-FFF2-40B4-BE49-F238E27FC236}">
                <a16:creationId xmlns:a16="http://schemas.microsoft.com/office/drawing/2014/main" id="{3791C36B-AD7C-7C67-551B-BCCDC30D9E26}"/>
              </a:ext>
            </a:extLst>
          </p:cNvPr>
          <p:cNvSpPr>
            <a:spLocks noGrp="1"/>
          </p:cNvSpPr>
          <p:nvPr>
            <p:ph type="body" sz="quarter" idx="17"/>
          </p:nvPr>
        </p:nvSpPr>
        <p:spPr/>
        <p:txBody>
          <a:bodyPr/>
          <a:lstStyle/>
          <a:p>
            <a:r>
              <a:rPr lang="en-US" dirty="0"/>
              <a:t>KU-AK 7 UAG III – 4. </a:t>
            </a:r>
            <a:r>
              <a:rPr lang="en-US" dirty="0" err="1"/>
              <a:t>Sitzung</a:t>
            </a:r>
            <a:r>
              <a:rPr lang="en-US" dirty="0"/>
              <a:t> am 08.06.2026 (online)</a:t>
            </a:r>
          </a:p>
          <a:p>
            <a:endParaRPr lang="en-US" dirty="0"/>
          </a:p>
        </p:txBody>
      </p:sp>
      <p:sp>
        <p:nvSpPr>
          <p:cNvPr id="7" name="Fußzeilenplatzhalter 7">
            <a:extLst>
              <a:ext uri="{FF2B5EF4-FFF2-40B4-BE49-F238E27FC236}">
                <a16:creationId xmlns:a16="http://schemas.microsoft.com/office/drawing/2014/main" id="{6ACA2B82-E997-8532-4896-3497F0FC96BB}"/>
              </a:ext>
            </a:extLst>
          </p:cNvPr>
          <p:cNvSpPr>
            <a:spLocks noGrp="1"/>
          </p:cNvSpPr>
          <p:nvPr>
            <p:ph type="ftr" sz="quarter" idx="11"/>
          </p:nvPr>
        </p:nvSpPr>
        <p:spPr>
          <a:xfrm>
            <a:off x="10863263" y="6524625"/>
            <a:ext cx="714057" cy="212724"/>
          </a:xfrm>
        </p:spPr>
        <p:txBody>
          <a:bodyPr/>
          <a:lstStyle/>
          <a:p>
            <a:r>
              <a:rPr lang="en-US" dirty="0"/>
              <a:t>© 2026, DIN e. V.</a:t>
            </a:r>
          </a:p>
        </p:txBody>
      </p:sp>
    </p:spTree>
    <p:extLst>
      <p:ext uri="{BB962C8B-B14F-4D97-AF65-F5344CB8AC3E}">
        <p14:creationId xmlns:p14="http://schemas.microsoft.com/office/powerpoint/2010/main" val="173603991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2BC85CE-0857-FAFA-C508-6CF5AD2D32CF}"/>
            </a:ext>
          </a:extLst>
        </p:cNvPr>
        <p:cNvGrpSpPr/>
        <p:nvPr/>
      </p:nvGrpSpPr>
      <p:grpSpPr>
        <a:xfrm>
          <a:off x="0" y="0"/>
          <a:ext cx="0" cy="0"/>
          <a:chOff x="0" y="0"/>
          <a:chExt cx="0" cy="0"/>
        </a:xfrm>
      </p:grpSpPr>
      <p:sp>
        <p:nvSpPr>
          <p:cNvPr id="6" name="Titel 5">
            <a:extLst>
              <a:ext uri="{FF2B5EF4-FFF2-40B4-BE49-F238E27FC236}">
                <a16:creationId xmlns:a16="http://schemas.microsoft.com/office/drawing/2014/main" id="{7E06339C-ED3B-660A-7885-2F9026583DA8}"/>
              </a:ext>
            </a:extLst>
          </p:cNvPr>
          <p:cNvSpPr>
            <a:spLocks noGrp="1"/>
          </p:cNvSpPr>
          <p:nvPr>
            <p:ph type="title"/>
          </p:nvPr>
        </p:nvSpPr>
        <p:spPr>
          <a:xfrm>
            <a:off x="650873" y="1087654"/>
            <a:ext cx="9856787" cy="452388"/>
          </a:xfrm>
        </p:spPr>
        <p:txBody>
          <a:bodyPr/>
          <a:lstStyle/>
          <a:p>
            <a:br>
              <a:rPr lang="de-DE" sz="3200" dirty="0"/>
            </a:br>
            <a:br>
              <a:rPr lang="de-DE" sz="3200" dirty="0"/>
            </a:br>
            <a:br>
              <a:rPr lang="de-DE" sz="3200" dirty="0"/>
            </a:br>
            <a:br>
              <a:rPr lang="de-DE" sz="3200" dirty="0"/>
            </a:br>
            <a:r>
              <a:rPr lang="de-DE" sz="3200" dirty="0"/>
              <a:t>TOP 4.1 Follow-</a:t>
            </a:r>
            <a:r>
              <a:rPr lang="de-DE" sz="3200" dirty="0" err="1"/>
              <a:t>up</a:t>
            </a:r>
            <a:r>
              <a:rPr lang="de-DE" sz="3200" dirty="0"/>
              <a:t> Aktionen</a:t>
            </a:r>
          </a:p>
        </p:txBody>
      </p:sp>
      <p:sp>
        <p:nvSpPr>
          <p:cNvPr id="5" name="Foliennummernplatzhalter 4">
            <a:extLst>
              <a:ext uri="{FF2B5EF4-FFF2-40B4-BE49-F238E27FC236}">
                <a16:creationId xmlns:a16="http://schemas.microsoft.com/office/drawing/2014/main" id="{17A5671E-BB96-088B-97BD-D687150EE706}"/>
              </a:ext>
            </a:extLst>
          </p:cNvPr>
          <p:cNvSpPr>
            <a:spLocks noGrp="1"/>
          </p:cNvSpPr>
          <p:nvPr>
            <p:ph type="sldNum" sz="quarter" idx="10"/>
          </p:nvPr>
        </p:nvSpPr>
        <p:spPr/>
        <p:txBody>
          <a:bodyPr/>
          <a:lstStyle/>
          <a:p>
            <a:fld id="{8B252499-9B54-4877-82BC-0DBF69578AC1}" type="slidenum">
              <a:rPr lang="en-US" smtClean="0"/>
              <a:pPr/>
              <a:t>6</a:t>
            </a:fld>
            <a:endParaRPr lang="en-US"/>
          </a:p>
        </p:txBody>
      </p:sp>
      <p:sp>
        <p:nvSpPr>
          <p:cNvPr id="11" name="Textplatzhalter 10">
            <a:extLst>
              <a:ext uri="{FF2B5EF4-FFF2-40B4-BE49-F238E27FC236}">
                <a16:creationId xmlns:a16="http://schemas.microsoft.com/office/drawing/2014/main" id="{967E279D-72E6-7178-BA10-15283883D62D}"/>
              </a:ext>
            </a:extLst>
          </p:cNvPr>
          <p:cNvSpPr>
            <a:spLocks noGrp="1"/>
          </p:cNvSpPr>
          <p:nvPr>
            <p:ph type="body" sz="quarter" idx="17"/>
          </p:nvPr>
        </p:nvSpPr>
        <p:spPr/>
        <p:txBody>
          <a:bodyPr/>
          <a:lstStyle/>
          <a:p>
            <a:r>
              <a:rPr lang="en-US" dirty="0"/>
              <a:t>KU-AK 7 UAG III – 3. </a:t>
            </a:r>
            <a:r>
              <a:rPr lang="en-US" dirty="0" err="1"/>
              <a:t>Sitzung</a:t>
            </a:r>
            <a:r>
              <a:rPr lang="en-US" dirty="0"/>
              <a:t> am 08.06.2026 (online)</a:t>
            </a:r>
          </a:p>
        </p:txBody>
      </p:sp>
      <p:sp>
        <p:nvSpPr>
          <p:cNvPr id="7" name="Fußzeilenplatzhalter 7">
            <a:extLst>
              <a:ext uri="{FF2B5EF4-FFF2-40B4-BE49-F238E27FC236}">
                <a16:creationId xmlns:a16="http://schemas.microsoft.com/office/drawing/2014/main" id="{5CC3D934-4312-E1A3-6B6A-EEA3F8B1B3A9}"/>
              </a:ext>
            </a:extLst>
          </p:cNvPr>
          <p:cNvSpPr>
            <a:spLocks noGrp="1"/>
          </p:cNvSpPr>
          <p:nvPr>
            <p:ph type="ftr" sz="quarter" idx="11"/>
          </p:nvPr>
        </p:nvSpPr>
        <p:spPr>
          <a:xfrm>
            <a:off x="10863263" y="6524625"/>
            <a:ext cx="714057" cy="212724"/>
          </a:xfrm>
        </p:spPr>
        <p:txBody>
          <a:bodyPr/>
          <a:lstStyle/>
          <a:p>
            <a:r>
              <a:rPr lang="en-US" dirty="0"/>
              <a:t>© 2026, DIN e. V.</a:t>
            </a:r>
          </a:p>
        </p:txBody>
      </p:sp>
      <p:sp>
        <p:nvSpPr>
          <p:cNvPr id="8" name="Textfeld 7">
            <a:extLst>
              <a:ext uri="{FF2B5EF4-FFF2-40B4-BE49-F238E27FC236}">
                <a16:creationId xmlns:a16="http://schemas.microsoft.com/office/drawing/2014/main" id="{F9498C12-A723-BFCA-3B38-8BDAF16B2283}"/>
              </a:ext>
            </a:extLst>
          </p:cNvPr>
          <p:cNvSpPr txBox="1"/>
          <p:nvPr/>
        </p:nvSpPr>
        <p:spPr>
          <a:xfrm>
            <a:off x="658812" y="1925011"/>
            <a:ext cx="11321906" cy="4247317"/>
          </a:xfrm>
          <a:prstGeom prst="rect">
            <a:avLst/>
          </a:prstGeom>
          <a:noFill/>
        </p:spPr>
        <p:txBody>
          <a:bodyPr wrap="square">
            <a:spAutoFit/>
          </a:bodyPr>
          <a:lstStyle/>
          <a:p>
            <a:r>
              <a:rPr lang="de-DE" b="1" dirty="0"/>
              <a:t>Aktionen aus 2. Sitzung am 03.02.2026:</a:t>
            </a:r>
            <a:endParaRPr lang="de-DE" dirty="0"/>
          </a:p>
          <a:p>
            <a:pPr marL="285750" indent="-285750">
              <a:buFont typeface="Wingdings" panose="05000000000000000000" pitchFamily="2" charset="2"/>
              <a:buChar char="§"/>
            </a:pPr>
            <a:r>
              <a:rPr lang="de-DE" dirty="0">
                <a:solidFill>
                  <a:srgbClr val="FF0000"/>
                </a:solidFill>
              </a:rPr>
              <a:t>Projektergebnisse extrahieren aus </a:t>
            </a:r>
            <a:r>
              <a:rPr lang="de-DE" dirty="0" err="1">
                <a:solidFill>
                  <a:srgbClr val="FF0000"/>
                </a:solidFill>
              </a:rPr>
              <a:t>WeWaWi</a:t>
            </a:r>
            <a:r>
              <a:rPr lang="de-DE" dirty="0">
                <a:solidFill>
                  <a:srgbClr val="FF0000"/>
                </a:solidFill>
              </a:rPr>
              <a:t>-Projekt für Beispiel Elektrogeräte (Herr Ebelt &amp; Herr Dworak)</a:t>
            </a:r>
          </a:p>
          <a:p>
            <a:pPr marL="285750" indent="-285750">
              <a:buFont typeface="Wingdings" panose="05000000000000000000" pitchFamily="2" charset="2"/>
              <a:buChar char="§"/>
            </a:pPr>
            <a:endParaRPr lang="de-DE" dirty="0">
              <a:solidFill>
                <a:srgbClr val="FF0000"/>
              </a:solidFill>
            </a:endParaRPr>
          </a:p>
          <a:p>
            <a:r>
              <a:rPr lang="de-DE" b="1" dirty="0"/>
              <a:t>Aktionen aus 3. Sitzung am 14.04.2026:</a:t>
            </a:r>
            <a:endParaRPr lang="de-DE" dirty="0"/>
          </a:p>
          <a:p>
            <a:pPr lvl="0"/>
            <a:endParaRPr lang="de-DE" dirty="0"/>
          </a:p>
          <a:p>
            <a:pPr marL="285750" lvl="0" indent="-285750">
              <a:buFont typeface="Wingdings" panose="05000000000000000000" pitchFamily="2" charset="2"/>
              <a:buChar char="ü"/>
            </a:pPr>
            <a:r>
              <a:rPr lang="de-DE" dirty="0"/>
              <a:t>Hr. Ebelt überarbeitet die Abbildung der KWR-Kreise (neutralisieren) – aus Scope entfernen, verschieben</a:t>
            </a:r>
          </a:p>
          <a:p>
            <a:pPr marL="285750" lvl="0" indent="-285750">
              <a:buFont typeface="Wingdings" panose="05000000000000000000" pitchFamily="2" charset="2"/>
              <a:buChar char="ü"/>
            </a:pPr>
            <a:r>
              <a:rPr lang="de-DE" dirty="0"/>
              <a:t>Hr. Ebelt und Herr Lösing ergänzen Daten</a:t>
            </a:r>
          </a:p>
          <a:p>
            <a:pPr marL="285750" lvl="0" indent="-285750">
              <a:buFont typeface="Wingdings" panose="05000000000000000000" pitchFamily="2" charset="2"/>
              <a:buChar char="ü"/>
            </a:pPr>
            <a:r>
              <a:rPr lang="de-DE" dirty="0"/>
              <a:t>Annekatrin Mayer erarbeitet zusammen mit Christian Dworak eine Antwort auf die Stellungnahme vom DKE DKE/K 513 „Hausgeräte, Gebrauchseigenschaften“.</a:t>
            </a:r>
          </a:p>
          <a:p>
            <a:pPr marL="285750" lvl="0" indent="-285750">
              <a:buFont typeface="Wingdings" panose="05000000000000000000" pitchFamily="2" charset="2"/>
              <a:buChar char="§"/>
            </a:pPr>
            <a:r>
              <a:rPr lang="de-DE" dirty="0">
                <a:solidFill>
                  <a:srgbClr val="FF0000"/>
                </a:solidFill>
              </a:rPr>
              <a:t>MAPPING zu berücksichtigender Normen und Normprojekte (alle)</a:t>
            </a:r>
          </a:p>
          <a:p>
            <a:pPr marL="285750" lvl="0" indent="-285750">
              <a:buFont typeface="Wingdings" panose="05000000000000000000" pitchFamily="2" charset="2"/>
              <a:buChar char="ü"/>
            </a:pPr>
            <a:r>
              <a:rPr lang="de-DE" dirty="0"/>
              <a:t>Mapping von COG </a:t>
            </a:r>
            <a:r>
              <a:rPr lang="de-DE" dirty="0" err="1"/>
              <a:t>Circular</a:t>
            </a:r>
            <a:r>
              <a:rPr lang="de-DE" dirty="0"/>
              <a:t> Economy verlinken (Annekatrin Mayer)</a:t>
            </a:r>
          </a:p>
          <a:p>
            <a:pPr marL="285750" lvl="0" indent="-285750">
              <a:buFont typeface="Wingdings" panose="05000000000000000000" pitchFamily="2" charset="2"/>
              <a:buChar char="ü"/>
            </a:pPr>
            <a:r>
              <a:rPr lang="de-DE" dirty="0"/>
              <a:t>Mapping Ökodesignnormen verlinken (Annekatrin Mayer)</a:t>
            </a:r>
          </a:p>
          <a:p>
            <a:pPr marL="285750" lvl="0" indent="-285750">
              <a:buFont typeface="Wingdings" panose="05000000000000000000" pitchFamily="2" charset="2"/>
              <a:buChar char="§"/>
            </a:pPr>
            <a:r>
              <a:rPr lang="de-DE" dirty="0">
                <a:solidFill>
                  <a:srgbClr val="FF0000"/>
                </a:solidFill>
              </a:rPr>
              <a:t>Textvorschlag zu DPP ergänzen (Jan de Meer)</a:t>
            </a:r>
          </a:p>
          <a:p>
            <a:pPr marL="285750" lvl="0" indent="-285750">
              <a:buFont typeface="Wingdings" panose="05000000000000000000" pitchFamily="2" charset="2"/>
              <a:buChar char="ü"/>
            </a:pPr>
            <a:r>
              <a:rPr lang="de-DE" dirty="0"/>
              <a:t>Herr Ebelt stellt den Bericht des </a:t>
            </a:r>
            <a:r>
              <a:rPr lang="de-DE" dirty="0" err="1"/>
              <a:t>WeWaWI</a:t>
            </a:r>
            <a:r>
              <a:rPr lang="de-DE" dirty="0"/>
              <a:t>-Projekts zur Verfügung</a:t>
            </a:r>
          </a:p>
          <a:p>
            <a:endParaRPr lang="de-DE" dirty="0"/>
          </a:p>
        </p:txBody>
      </p:sp>
    </p:spTree>
    <p:extLst>
      <p:ext uri="{BB962C8B-B14F-4D97-AF65-F5344CB8AC3E}">
        <p14:creationId xmlns:p14="http://schemas.microsoft.com/office/powerpoint/2010/main" val="134909119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E9477FE-9A12-0F1E-8960-BA1FFFAF5173}"/>
            </a:ext>
          </a:extLst>
        </p:cNvPr>
        <p:cNvGrpSpPr/>
        <p:nvPr/>
      </p:nvGrpSpPr>
      <p:grpSpPr>
        <a:xfrm>
          <a:off x="0" y="0"/>
          <a:ext cx="0" cy="0"/>
          <a:chOff x="0" y="0"/>
          <a:chExt cx="0" cy="0"/>
        </a:xfrm>
      </p:grpSpPr>
      <p:sp>
        <p:nvSpPr>
          <p:cNvPr id="6" name="Titel 5">
            <a:extLst>
              <a:ext uri="{FF2B5EF4-FFF2-40B4-BE49-F238E27FC236}">
                <a16:creationId xmlns:a16="http://schemas.microsoft.com/office/drawing/2014/main" id="{86E03B17-316D-8C8C-C26E-C4CEF20D2DA6}"/>
              </a:ext>
            </a:extLst>
          </p:cNvPr>
          <p:cNvSpPr>
            <a:spLocks noGrp="1"/>
          </p:cNvSpPr>
          <p:nvPr>
            <p:ph type="title"/>
          </p:nvPr>
        </p:nvSpPr>
        <p:spPr>
          <a:xfrm>
            <a:off x="650873" y="1087654"/>
            <a:ext cx="9856787" cy="452388"/>
          </a:xfrm>
        </p:spPr>
        <p:txBody>
          <a:bodyPr/>
          <a:lstStyle/>
          <a:p>
            <a:br>
              <a:rPr lang="de-DE" sz="3200" dirty="0"/>
            </a:br>
            <a:br>
              <a:rPr lang="de-DE" sz="3200" dirty="0"/>
            </a:br>
            <a:br>
              <a:rPr lang="de-DE" sz="3200" dirty="0"/>
            </a:br>
            <a:br>
              <a:rPr lang="de-DE" sz="3200" dirty="0"/>
            </a:br>
            <a:r>
              <a:rPr lang="de-DE" sz="3200" dirty="0"/>
              <a:t>TOP 4.1 Follow-</a:t>
            </a:r>
            <a:r>
              <a:rPr lang="de-DE" sz="3200" dirty="0" err="1"/>
              <a:t>up</a:t>
            </a:r>
            <a:r>
              <a:rPr lang="de-DE" sz="3200" dirty="0"/>
              <a:t> Aktionen</a:t>
            </a:r>
          </a:p>
        </p:txBody>
      </p:sp>
      <p:sp>
        <p:nvSpPr>
          <p:cNvPr id="5" name="Foliennummernplatzhalter 4">
            <a:extLst>
              <a:ext uri="{FF2B5EF4-FFF2-40B4-BE49-F238E27FC236}">
                <a16:creationId xmlns:a16="http://schemas.microsoft.com/office/drawing/2014/main" id="{99D63A7E-61CE-1B74-468C-2FEDAEB76550}"/>
              </a:ext>
            </a:extLst>
          </p:cNvPr>
          <p:cNvSpPr>
            <a:spLocks noGrp="1"/>
          </p:cNvSpPr>
          <p:nvPr>
            <p:ph type="sldNum" sz="quarter" idx="10"/>
          </p:nvPr>
        </p:nvSpPr>
        <p:spPr/>
        <p:txBody>
          <a:bodyPr/>
          <a:lstStyle/>
          <a:p>
            <a:fld id="{8B252499-9B54-4877-82BC-0DBF69578AC1}" type="slidenum">
              <a:rPr lang="en-US" smtClean="0"/>
              <a:pPr/>
              <a:t>7</a:t>
            </a:fld>
            <a:endParaRPr lang="en-US"/>
          </a:p>
        </p:txBody>
      </p:sp>
      <p:sp>
        <p:nvSpPr>
          <p:cNvPr id="11" name="Textplatzhalter 10">
            <a:extLst>
              <a:ext uri="{FF2B5EF4-FFF2-40B4-BE49-F238E27FC236}">
                <a16:creationId xmlns:a16="http://schemas.microsoft.com/office/drawing/2014/main" id="{06E043FA-9DCD-73D1-F744-89C42C492313}"/>
              </a:ext>
            </a:extLst>
          </p:cNvPr>
          <p:cNvSpPr>
            <a:spLocks noGrp="1"/>
          </p:cNvSpPr>
          <p:nvPr>
            <p:ph type="body" sz="quarter" idx="17"/>
          </p:nvPr>
        </p:nvSpPr>
        <p:spPr/>
        <p:txBody>
          <a:bodyPr/>
          <a:lstStyle/>
          <a:p>
            <a:r>
              <a:rPr lang="en-US" dirty="0"/>
              <a:t>KU-AK 7 UAG III – 3. </a:t>
            </a:r>
            <a:r>
              <a:rPr lang="en-US" dirty="0" err="1"/>
              <a:t>Sitzung</a:t>
            </a:r>
            <a:r>
              <a:rPr lang="en-US" dirty="0"/>
              <a:t> am 08.06.2026 (online)</a:t>
            </a:r>
          </a:p>
        </p:txBody>
      </p:sp>
      <p:sp>
        <p:nvSpPr>
          <p:cNvPr id="7" name="Fußzeilenplatzhalter 7">
            <a:extLst>
              <a:ext uri="{FF2B5EF4-FFF2-40B4-BE49-F238E27FC236}">
                <a16:creationId xmlns:a16="http://schemas.microsoft.com/office/drawing/2014/main" id="{38B0361B-1922-5648-D948-A5C3621BB22D}"/>
              </a:ext>
            </a:extLst>
          </p:cNvPr>
          <p:cNvSpPr>
            <a:spLocks noGrp="1"/>
          </p:cNvSpPr>
          <p:nvPr>
            <p:ph type="ftr" sz="quarter" idx="11"/>
          </p:nvPr>
        </p:nvSpPr>
        <p:spPr>
          <a:xfrm>
            <a:off x="10863263" y="6524625"/>
            <a:ext cx="714057" cy="212724"/>
          </a:xfrm>
        </p:spPr>
        <p:txBody>
          <a:bodyPr/>
          <a:lstStyle/>
          <a:p>
            <a:r>
              <a:rPr lang="en-US" dirty="0"/>
              <a:t>© 2026, DIN e. V.</a:t>
            </a:r>
          </a:p>
        </p:txBody>
      </p:sp>
      <p:sp>
        <p:nvSpPr>
          <p:cNvPr id="8" name="Textfeld 7">
            <a:extLst>
              <a:ext uri="{FF2B5EF4-FFF2-40B4-BE49-F238E27FC236}">
                <a16:creationId xmlns:a16="http://schemas.microsoft.com/office/drawing/2014/main" id="{5C60745D-496A-5F85-1B6D-A4ACAD90643C}"/>
              </a:ext>
            </a:extLst>
          </p:cNvPr>
          <p:cNvSpPr txBox="1"/>
          <p:nvPr/>
        </p:nvSpPr>
        <p:spPr>
          <a:xfrm>
            <a:off x="658812" y="1925011"/>
            <a:ext cx="11321906" cy="4801314"/>
          </a:xfrm>
          <a:prstGeom prst="rect">
            <a:avLst/>
          </a:prstGeom>
          <a:noFill/>
        </p:spPr>
        <p:txBody>
          <a:bodyPr wrap="square">
            <a:spAutoFit/>
          </a:bodyPr>
          <a:lstStyle/>
          <a:p>
            <a:pPr marL="285750" lvl="0" indent="-285750">
              <a:buFont typeface="Wingdings" panose="05000000000000000000" pitchFamily="2" charset="2"/>
              <a:buChar char="ü"/>
            </a:pPr>
            <a:r>
              <a:rPr lang="de-DE" dirty="0"/>
              <a:t>Annekatrin Mayer erarbeitet zusammen mit Christian Dworak eine Antwort auf die Stellungnahme vom DKE DKE/K 513 „Hausgeräte, Gebrauchseigenschaften“.</a:t>
            </a:r>
          </a:p>
          <a:p>
            <a:pPr marL="285750" lvl="0" indent="-285750">
              <a:buFont typeface="Wingdings" panose="05000000000000000000" pitchFamily="2" charset="2"/>
              <a:buChar char="ü"/>
            </a:pPr>
            <a:endParaRPr lang="de-DE" dirty="0"/>
          </a:p>
          <a:p>
            <a:pPr lvl="0"/>
            <a:endParaRPr lang="de-DE" dirty="0"/>
          </a:p>
          <a:p>
            <a:r>
              <a:rPr lang="de-DE" b="1" dirty="0"/>
              <a:t>Antwort </a:t>
            </a:r>
          </a:p>
          <a:p>
            <a:endParaRPr lang="de-DE" b="1" dirty="0"/>
          </a:p>
          <a:p>
            <a:r>
              <a:rPr lang="de-DE" dirty="0"/>
              <a:t>Als Vorsitzende des K 513 bedanke ich mich für die ausführliche Antwort zu unserer Stellungnahme sowie der klar erkennbaren Abgrenzung Ihres Normvorhabens "Quantifizierung der Umweltauswirkungen bei der Wiederverwendung von Produkten und Produktteilen" zu unseren Projekten.</a:t>
            </a:r>
          </a:p>
          <a:p>
            <a:endParaRPr lang="de-DE" dirty="0"/>
          </a:p>
          <a:p>
            <a:r>
              <a:rPr lang="de-DE" dirty="0"/>
              <a:t>Wir freuen uns über Ihre Bestätigung, dass unser Komitee DKE/K 513 nun als interessierter Kreis für Ihr Vorhaben registriert ist.</a:t>
            </a:r>
          </a:p>
          <a:p>
            <a:endParaRPr lang="de-DE" dirty="0"/>
          </a:p>
          <a:p>
            <a:r>
              <a:rPr lang="de-DE" dirty="0"/>
              <a:t>Wir begrüßen ausdrücklich die klare Abgrenzung, dass es sich um ein planerisches Vorgehensmodell handelt und nicht um produktspezifische Anforderungen oder PCRs, die in Konkurrenz zu bestehenden IEC-Normen treten. </a:t>
            </a:r>
          </a:p>
          <a:p>
            <a:endParaRPr lang="de-DE" dirty="0"/>
          </a:p>
        </p:txBody>
      </p:sp>
    </p:spTree>
    <p:extLst>
      <p:ext uri="{BB962C8B-B14F-4D97-AF65-F5344CB8AC3E}">
        <p14:creationId xmlns:p14="http://schemas.microsoft.com/office/powerpoint/2010/main" val="383429389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188D363-683D-41DA-F43F-AFBE3300988D}"/>
            </a:ext>
          </a:extLst>
        </p:cNvPr>
        <p:cNvGrpSpPr/>
        <p:nvPr/>
      </p:nvGrpSpPr>
      <p:grpSpPr>
        <a:xfrm>
          <a:off x="0" y="0"/>
          <a:ext cx="0" cy="0"/>
          <a:chOff x="0" y="0"/>
          <a:chExt cx="0" cy="0"/>
        </a:xfrm>
      </p:grpSpPr>
      <p:sp>
        <p:nvSpPr>
          <p:cNvPr id="6" name="Titel 5">
            <a:extLst>
              <a:ext uri="{FF2B5EF4-FFF2-40B4-BE49-F238E27FC236}">
                <a16:creationId xmlns:a16="http://schemas.microsoft.com/office/drawing/2014/main" id="{8FD2441A-496D-5C8D-10BC-78F06747AC8D}"/>
              </a:ext>
            </a:extLst>
          </p:cNvPr>
          <p:cNvSpPr>
            <a:spLocks noGrp="1"/>
          </p:cNvSpPr>
          <p:nvPr>
            <p:ph type="title"/>
          </p:nvPr>
        </p:nvSpPr>
        <p:spPr>
          <a:xfrm>
            <a:off x="614680" y="1425583"/>
            <a:ext cx="9856787" cy="452388"/>
          </a:xfrm>
        </p:spPr>
        <p:txBody>
          <a:bodyPr/>
          <a:lstStyle/>
          <a:p>
            <a:br>
              <a:rPr lang="de-DE" sz="3200" dirty="0"/>
            </a:br>
            <a:br>
              <a:rPr lang="de-DE" sz="3200" dirty="0"/>
            </a:br>
            <a:br>
              <a:rPr lang="de-DE" sz="3200" dirty="0"/>
            </a:br>
            <a:br>
              <a:rPr lang="de-DE" sz="3200" dirty="0"/>
            </a:br>
            <a:r>
              <a:rPr lang="de-DE" sz="3200" dirty="0"/>
              <a:t>TOP 4.2 Besprechung der eingegangenen Kommentare zur Einleitung &amp; zum Scope</a:t>
            </a:r>
          </a:p>
        </p:txBody>
      </p:sp>
      <p:sp>
        <p:nvSpPr>
          <p:cNvPr id="5" name="Foliennummernplatzhalter 4">
            <a:extLst>
              <a:ext uri="{FF2B5EF4-FFF2-40B4-BE49-F238E27FC236}">
                <a16:creationId xmlns:a16="http://schemas.microsoft.com/office/drawing/2014/main" id="{186B53C5-8043-8863-E9BF-BD3F8C423967}"/>
              </a:ext>
            </a:extLst>
          </p:cNvPr>
          <p:cNvSpPr>
            <a:spLocks noGrp="1"/>
          </p:cNvSpPr>
          <p:nvPr>
            <p:ph type="sldNum" sz="quarter" idx="10"/>
          </p:nvPr>
        </p:nvSpPr>
        <p:spPr/>
        <p:txBody>
          <a:bodyPr/>
          <a:lstStyle/>
          <a:p>
            <a:fld id="{8B252499-9B54-4877-82BC-0DBF69578AC1}" type="slidenum">
              <a:rPr lang="en-US" smtClean="0"/>
              <a:pPr/>
              <a:t>8</a:t>
            </a:fld>
            <a:endParaRPr lang="en-US"/>
          </a:p>
        </p:txBody>
      </p:sp>
      <p:sp>
        <p:nvSpPr>
          <p:cNvPr id="11" name="Textplatzhalter 10">
            <a:extLst>
              <a:ext uri="{FF2B5EF4-FFF2-40B4-BE49-F238E27FC236}">
                <a16:creationId xmlns:a16="http://schemas.microsoft.com/office/drawing/2014/main" id="{4297FD72-61D7-4DF5-2818-A40788BD859E}"/>
              </a:ext>
            </a:extLst>
          </p:cNvPr>
          <p:cNvSpPr>
            <a:spLocks noGrp="1"/>
          </p:cNvSpPr>
          <p:nvPr>
            <p:ph type="body" sz="quarter" idx="17"/>
          </p:nvPr>
        </p:nvSpPr>
        <p:spPr/>
        <p:txBody>
          <a:bodyPr/>
          <a:lstStyle/>
          <a:p>
            <a:r>
              <a:rPr lang="en-US" dirty="0"/>
              <a:t>KU-AK 7 UAG III – 4. </a:t>
            </a:r>
            <a:r>
              <a:rPr lang="en-US" dirty="0" err="1"/>
              <a:t>Sitzung</a:t>
            </a:r>
            <a:r>
              <a:rPr lang="en-US" dirty="0"/>
              <a:t> am 08.06.2026 (online)</a:t>
            </a:r>
          </a:p>
        </p:txBody>
      </p:sp>
      <p:sp>
        <p:nvSpPr>
          <p:cNvPr id="7" name="Fußzeilenplatzhalter 7">
            <a:extLst>
              <a:ext uri="{FF2B5EF4-FFF2-40B4-BE49-F238E27FC236}">
                <a16:creationId xmlns:a16="http://schemas.microsoft.com/office/drawing/2014/main" id="{9DAF56D4-935A-5D76-A041-0080B8DC612C}"/>
              </a:ext>
            </a:extLst>
          </p:cNvPr>
          <p:cNvSpPr>
            <a:spLocks noGrp="1"/>
          </p:cNvSpPr>
          <p:nvPr>
            <p:ph type="ftr" sz="quarter" idx="11"/>
          </p:nvPr>
        </p:nvSpPr>
        <p:spPr>
          <a:xfrm>
            <a:off x="10863263" y="6524625"/>
            <a:ext cx="714057" cy="212724"/>
          </a:xfrm>
        </p:spPr>
        <p:txBody>
          <a:bodyPr/>
          <a:lstStyle/>
          <a:p>
            <a:r>
              <a:rPr lang="en-US" dirty="0"/>
              <a:t>© 2026, DIN e. V.</a:t>
            </a:r>
          </a:p>
        </p:txBody>
      </p:sp>
      <p:sp>
        <p:nvSpPr>
          <p:cNvPr id="2" name="Textplatzhalter 9">
            <a:extLst>
              <a:ext uri="{FF2B5EF4-FFF2-40B4-BE49-F238E27FC236}">
                <a16:creationId xmlns:a16="http://schemas.microsoft.com/office/drawing/2014/main" id="{51DBC1F1-792F-7779-BF7B-5DC1A2573331}"/>
              </a:ext>
            </a:extLst>
          </p:cNvPr>
          <p:cNvSpPr>
            <a:spLocks noGrp="1"/>
          </p:cNvSpPr>
          <p:nvPr>
            <p:ph type="body" sz="quarter" idx="12"/>
          </p:nvPr>
        </p:nvSpPr>
        <p:spPr>
          <a:xfrm>
            <a:off x="614680" y="1969674"/>
            <a:ext cx="10918508" cy="4373290"/>
          </a:xfrm>
        </p:spPr>
        <p:txBody>
          <a:bodyPr>
            <a:noAutofit/>
          </a:bodyPr>
          <a:lstStyle/>
          <a:p>
            <a:pPr marL="285750" indent="-285750" algn="just">
              <a:lnSpc>
                <a:spcPct val="120000"/>
              </a:lnSpc>
              <a:spcBef>
                <a:spcPts val="1200"/>
              </a:spcBef>
              <a:spcAft>
                <a:spcPts val="1200"/>
              </a:spcAft>
              <a:buFont typeface="Arial" panose="020B0604020202020204" pitchFamily="34" charset="0"/>
              <a:buChar char="•"/>
            </a:pPr>
            <a:r>
              <a:rPr lang="de-DE" b="1" dirty="0">
                <a:hlinkClick r:id="rId3"/>
              </a:rPr>
              <a:t>DIN.ONE</a:t>
            </a:r>
            <a:endParaRPr lang="de-DE" b="1" dirty="0"/>
          </a:p>
          <a:p>
            <a:pPr marL="285750" indent="-285750" algn="just">
              <a:lnSpc>
                <a:spcPct val="120000"/>
              </a:lnSpc>
              <a:spcBef>
                <a:spcPts val="1200"/>
              </a:spcBef>
              <a:spcAft>
                <a:spcPts val="1200"/>
              </a:spcAft>
              <a:buFont typeface="Arial" panose="020B0604020202020204" pitchFamily="34" charset="0"/>
              <a:buChar char="•"/>
            </a:pPr>
            <a:r>
              <a:rPr lang="de-DE" dirty="0">
                <a:solidFill>
                  <a:srgbClr val="FF0000"/>
                </a:solidFill>
                <a:latin typeface="Arial" panose="020B0604020202020204" pitchFamily="34" charset="0"/>
                <a:ea typeface="Times New Roman" panose="02020603050405020304" pitchFamily="18" charset="0"/>
                <a:cs typeface="Times New Roman" panose="02020603050405020304" pitchFamily="18" charset="0"/>
              </a:rPr>
              <a:t>Kommentare Mitglieder BDI </a:t>
            </a:r>
            <a:r>
              <a:rPr lang="de-DE" dirty="0" err="1">
                <a:solidFill>
                  <a:srgbClr val="FF0000"/>
                </a:solidFill>
                <a:latin typeface="Arial" panose="020B0604020202020204" pitchFamily="34" charset="0"/>
                <a:ea typeface="Times New Roman" panose="02020603050405020304" pitchFamily="18" charset="0"/>
                <a:cs typeface="Times New Roman" panose="02020603050405020304" pitchFamily="18" charset="0"/>
              </a:rPr>
              <a:t>Circular</a:t>
            </a:r>
            <a:r>
              <a:rPr lang="de-DE" dirty="0">
                <a:solidFill>
                  <a:srgbClr val="FF0000"/>
                </a:solidFill>
                <a:latin typeface="Arial" panose="020B0604020202020204" pitchFamily="34" charset="0"/>
                <a:ea typeface="Times New Roman" panose="02020603050405020304" pitchFamily="18" charset="0"/>
                <a:cs typeface="Times New Roman" panose="02020603050405020304" pitchFamily="18" charset="0"/>
              </a:rPr>
              <a:t> Economy Initiative</a:t>
            </a:r>
          </a:p>
          <a:p>
            <a:pPr marL="285750" indent="-285750" algn="just">
              <a:lnSpc>
                <a:spcPct val="120000"/>
              </a:lnSpc>
              <a:spcBef>
                <a:spcPts val="1200"/>
              </a:spcBef>
              <a:spcAft>
                <a:spcPts val="1200"/>
              </a:spcAft>
              <a:buFont typeface="Arial" panose="020B0604020202020204" pitchFamily="34" charset="0"/>
              <a:buChar char="•"/>
            </a:pPr>
            <a:r>
              <a:rPr lang="de-DE" dirty="0">
                <a:solidFill>
                  <a:srgbClr val="FF0000"/>
                </a:solidFill>
                <a:latin typeface="Arial" panose="020B0604020202020204" pitchFamily="34" charset="0"/>
                <a:ea typeface="Times New Roman" panose="02020603050405020304" pitchFamily="18" charset="0"/>
                <a:cs typeface="Times New Roman" panose="02020603050405020304" pitchFamily="18" charset="0"/>
              </a:rPr>
              <a:t>Kommentare  Herr Dr. Lohse (</a:t>
            </a:r>
            <a:r>
              <a:rPr lang="de-DE" i="1" dirty="0">
                <a:solidFill>
                  <a:srgbClr val="FF0000"/>
                </a:solidFill>
                <a:latin typeface="Arial" panose="020B0604020202020204" pitchFamily="34" charset="0"/>
                <a:ea typeface="Times New Roman" panose="02020603050405020304" pitchFamily="18" charset="0"/>
                <a:cs typeface="Times New Roman" panose="02020603050405020304" pitchFamily="18" charset="0"/>
              </a:rPr>
              <a:t>direkt auf DIN.ONE</a:t>
            </a:r>
            <a:r>
              <a:rPr lang="de-DE" dirty="0">
                <a:solidFill>
                  <a:srgbClr val="FF0000"/>
                </a:solidFill>
                <a:latin typeface="Arial" panose="020B0604020202020204" pitchFamily="34" charset="0"/>
                <a:ea typeface="Times New Roman" panose="02020603050405020304" pitchFamily="18" charset="0"/>
                <a:cs typeface="Times New Roman" panose="02020603050405020304" pitchFamily="18" charset="0"/>
              </a:rPr>
              <a:t>)</a:t>
            </a:r>
          </a:p>
          <a:p>
            <a:pPr marL="285750" indent="-285750" algn="just">
              <a:lnSpc>
                <a:spcPct val="120000"/>
              </a:lnSpc>
              <a:spcBef>
                <a:spcPts val="1200"/>
              </a:spcBef>
              <a:spcAft>
                <a:spcPts val="1200"/>
              </a:spcAft>
              <a:buFont typeface="Arial" panose="020B0604020202020204" pitchFamily="34" charset="0"/>
              <a:buChar char="•"/>
            </a:pPr>
            <a:endParaRPr lang="de-DE" dirty="0">
              <a:solidFill>
                <a:srgbClr val="FF0000"/>
              </a:solidFill>
              <a:latin typeface="Arial" panose="020B0604020202020204" pitchFamily="34" charset="0"/>
              <a:ea typeface="Times New Roman" panose="02020603050405020304" pitchFamily="18" charset="0"/>
              <a:cs typeface="Times New Roman" panose="02020603050405020304" pitchFamily="18" charset="0"/>
            </a:endParaRPr>
          </a:p>
          <a:p>
            <a:pPr marL="285750" indent="-285750" algn="just">
              <a:lnSpc>
                <a:spcPct val="120000"/>
              </a:lnSpc>
              <a:spcBef>
                <a:spcPts val="1200"/>
              </a:spcBef>
              <a:spcAft>
                <a:spcPts val="1200"/>
              </a:spcAft>
              <a:buFont typeface="Arial" panose="020B0604020202020204" pitchFamily="34" charset="0"/>
              <a:buChar char="•"/>
            </a:pPr>
            <a:endParaRPr lang="de-DE" b="1" dirty="0"/>
          </a:p>
        </p:txBody>
      </p:sp>
    </p:spTree>
    <p:extLst>
      <p:ext uri="{BB962C8B-B14F-4D97-AF65-F5344CB8AC3E}">
        <p14:creationId xmlns:p14="http://schemas.microsoft.com/office/powerpoint/2010/main" val="380356926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3D10122-F0D2-1389-D964-CF2CE989979B}"/>
            </a:ext>
          </a:extLst>
        </p:cNvPr>
        <p:cNvGrpSpPr/>
        <p:nvPr/>
      </p:nvGrpSpPr>
      <p:grpSpPr>
        <a:xfrm>
          <a:off x="0" y="0"/>
          <a:ext cx="0" cy="0"/>
          <a:chOff x="0" y="0"/>
          <a:chExt cx="0" cy="0"/>
        </a:xfrm>
      </p:grpSpPr>
      <p:sp>
        <p:nvSpPr>
          <p:cNvPr id="6" name="Titel 5">
            <a:extLst>
              <a:ext uri="{FF2B5EF4-FFF2-40B4-BE49-F238E27FC236}">
                <a16:creationId xmlns:a16="http://schemas.microsoft.com/office/drawing/2014/main" id="{8C698461-C069-F613-E057-8C01332420C8}"/>
              </a:ext>
            </a:extLst>
          </p:cNvPr>
          <p:cNvSpPr>
            <a:spLocks noGrp="1"/>
          </p:cNvSpPr>
          <p:nvPr>
            <p:ph type="title"/>
          </p:nvPr>
        </p:nvSpPr>
        <p:spPr>
          <a:xfrm>
            <a:off x="614680" y="1030948"/>
            <a:ext cx="9856787" cy="452388"/>
          </a:xfrm>
        </p:spPr>
        <p:txBody>
          <a:bodyPr/>
          <a:lstStyle/>
          <a:p>
            <a:br>
              <a:rPr lang="de-DE" sz="3200" dirty="0"/>
            </a:br>
            <a:br>
              <a:rPr lang="de-DE" sz="3200" dirty="0"/>
            </a:br>
            <a:br>
              <a:rPr lang="de-DE" sz="3200" dirty="0"/>
            </a:br>
            <a:br>
              <a:rPr lang="de-DE" sz="3200" dirty="0"/>
            </a:br>
            <a:r>
              <a:rPr lang="de-DE" sz="2800" dirty="0"/>
              <a:t>TOP 4.2 Besprechung der eingegangenen Kommentare</a:t>
            </a:r>
          </a:p>
        </p:txBody>
      </p:sp>
      <p:sp>
        <p:nvSpPr>
          <p:cNvPr id="5" name="Foliennummernplatzhalter 4">
            <a:extLst>
              <a:ext uri="{FF2B5EF4-FFF2-40B4-BE49-F238E27FC236}">
                <a16:creationId xmlns:a16="http://schemas.microsoft.com/office/drawing/2014/main" id="{CE1EE459-E984-07A0-DE23-49D495F309A6}"/>
              </a:ext>
            </a:extLst>
          </p:cNvPr>
          <p:cNvSpPr>
            <a:spLocks noGrp="1"/>
          </p:cNvSpPr>
          <p:nvPr>
            <p:ph type="sldNum" sz="quarter" idx="10"/>
          </p:nvPr>
        </p:nvSpPr>
        <p:spPr/>
        <p:txBody>
          <a:bodyPr/>
          <a:lstStyle/>
          <a:p>
            <a:fld id="{8B252499-9B54-4877-82BC-0DBF69578AC1}" type="slidenum">
              <a:rPr lang="en-US" smtClean="0"/>
              <a:pPr/>
              <a:t>9</a:t>
            </a:fld>
            <a:endParaRPr lang="en-US"/>
          </a:p>
        </p:txBody>
      </p:sp>
      <p:sp>
        <p:nvSpPr>
          <p:cNvPr id="11" name="Textplatzhalter 10">
            <a:extLst>
              <a:ext uri="{FF2B5EF4-FFF2-40B4-BE49-F238E27FC236}">
                <a16:creationId xmlns:a16="http://schemas.microsoft.com/office/drawing/2014/main" id="{332984EC-C69F-928E-F22E-32A4576AB9E8}"/>
              </a:ext>
            </a:extLst>
          </p:cNvPr>
          <p:cNvSpPr>
            <a:spLocks noGrp="1"/>
          </p:cNvSpPr>
          <p:nvPr>
            <p:ph type="body" sz="quarter" idx="17"/>
          </p:nvPr>
        </p:nvSpPr>
        <p:spPr/>
        <p:txBody>
          <a:bodyPr/>
          <a:lstStyle/>
          <a:p>
            <a:r>
              <a:rPr lang="en-US" dirty="0"/>
              <a:t>KU-AK 7 UAG III – 4. </a:t>
            </a:r>
            <a:r>
              <a:rPr lang="en-US" dirty="0" err="1"/>
              <a:t>Sitzung</a:t>
            </a:r>
            <a:r>
              <a:rPr lang="en-US" dirty="0"/>
              <a:t> am 08.06.2026 (online)</a:t>
            </a:r>
          </a:p>
        </p:txBody>
      </p:sp>
      <p:sp>
        <p:nvSpPr>
          <p:cNvPr id="7" name="Fußzeilenplatzhalter 7">
            <a:extLst>
              <a:ext uri="{FF2B5EF4-FFF2-40B4-BE49-F238E27FC236}">
                <a16:creationId xmlns:a16="http://schemas.microsoft.com/office/drawing/2014/main" id="{49BA1F3B-2E01-152F-0B31-3596EA12A7C1}"/>
              </a:ext>
            </a:extLst>
          </p:cNvPr>
          <p:cNvSpPr>
            <a:spLocks noGrp="1"/>
          </p:cNvSpPr>
          <p:nvPr>
            <p:ph type="ftr" sz="quarter" idx="11"/>
          </p:nvPr>
        </p:nvSpPr>
        <p:spPr>
          <a:xfrm>
            <a:off x="10863263" y="6524625"/>
            <a:ext cx="714057" cy="212724"/>
          </a:xfrm>
        </p:spPr>
        <p:txBody>
          <a:bodyPr/>
          <a:lstStyle/>
          <a:p>
            <a:r>
              <a:rPr lang="en-US" dirty="0"/>
              <a:t>© 2026, DIN e. V.</a:t>
            </a:r>
          </a:p>
        </p:txBody>
      </p:sp>
      <p:sp>
        <p:nvSpPr>
          <p:cNvPr id="2" name="Textplatzhalter 9">
            <a:extLst>
              <a:ext uri="{FF2B5EF4-FFF2-40B4-BE49-F238E27FC236}">
                <a16:creationId xmlns:a16="http://schemas.microsoft.com/office/drawing/2014/main" id="{FD3D697A-092B-5CFD-8BF1-FC6805E1AD0A}"/>
              </a:ext>
            </a:extLst>
          </p:cNvPr>
          <p:cNvSpPr>
            <a:spLocks noGrp="1"/>
          </p:cNvSpPr>
          <p:nvPr>
            <p:ph type="body" sz="quarter" idx="12"/>
          </p:nvPr>
        </p:nvSpPr>
        <p:spPr>
          <a:xfrm>
            <a:off x="658812" y="1517284"/>
            <a:ext cx="10918508" cy="5038403"/>
          </a:xfrm>
        </p:spPr>
        <p:txBody>
          <a:bodyPr>
            <a:noAutofit/>
          </a:bodyPr>
          <a:lstStyle/>
          <a:p>
            <a:pPr algn="just">
              <a:lnSpc>
                <a:spcPct val="120000"/>
              </a:lnSpc>
              <a:spcBef>
                <a:spcPts val="1200"/>
              </a:spcBef>
              <a:spcAft>
                <a:spcPts val="1200"/>
              </a:spcAft>
            </a:pPr>
            <a:r>
              <a:rPr lang="de-DE" dirty="0">
                <a:solidFill>
                  <a:srgbClr val="FF0000"/>
                </a:solidFill>
                <a:latin typeface="Arial" panose="020B0604020202020204" pitchFamily="34" charset="0"/>
                <a:ea typeface="Times New Roman" panose="02020603050405020304" pitchFamily="18" charset="0"/>
                <a:cs typeface="Times New Roman" panose="02020603050405020304" pitchFamily="18" charset="0"/>
              </a:rPr>
              <a:t>Kommentar aus Mitglieder BDI </a:t>
            </a:r>
            <a:r>
              <a:rPr lang="de-DE" dirty="0" err="1">
                <a:solidFill>
                  <a:srgbClr val="FF0000"/>
                </a:solidFill>
                <a:latin typeface="Arial" panose="020B0604020202020204" pitchFamily="34" charset="0"/>
                <a:ea typeface="Times New Roman" panose="02020603050405020304" pitchFamily="18" charset="0"/>
                <a:cs typeface="Times New Roman" panose="02020603050405020304" pitchFamily="18" charset="0"/>
              </a:rPr>
              <a:t>Circular</a:t>
            </a:r>
            <a:r>
              <a:rPr lang="de-DE" dirty="0">
                <a:solidFill>
                  <a:srgbClr val="FF0000"/>
                </a:solidFill>
                <a:latin typeface="Arial" panose="020B0604020202020204" pitchFamily="34" charset="0"/>
                <a:ea typeface="Times New Roman" panose="02020603050405020304" pitchFamily="18" charset="0"/>
                <a:cs typeface="Times New Roman" panose="02020603050405020304" pitchFamily="18" charset="0"/>
              </a:rPr>
              <a:t> Economy Initiative:</a:t>
            </a:r>
          </a:p>
          <a:p>
            <a:pPr marL="285750" lvl="0" indent="-285750">
              <a:buFont typeface="Arial" panose="020B0604020202020204" pitchFamily="34" charset="0"/>
              <a:buChar char="•"/>
            </a:pPr>
            <a:r>
              <a:rPr lang="de-DE" dirty="0"/>
              <a:t>Der Fokus der Produkte bzw. der Norm (Scope) müsse klar geregelt sein.</a:t>
            </a:r>
          </a:p>
          <a:p>
            <a:pPr marL="285750" lvl="0" indent="-285750">
              <a:buFont typeface="Arial" panose="020B0604020202020204" pitchFamily="34" charset="0"/>
              <a:buChar char="•"/>
            </a:pPr>
            <a:r>
              <a:rPr lang="de-DE" dirty="0"/>
              <a:t>Die Gesamtdiskussion solle sich weiterhin auf Weiße Ware beschränken und der Scope nicht erweitert werden. Dies solle im Normungsprojekt klargestellt sein.</a:t>
            </a:r>
          </a:p>
          <a:p>
            <a:pPr marL="285750" lvl="0" indent="-285750">
              <a:buFont typeface="Arial" panose="020B0604020202020204" pitchFamily="34" charset="0"/>
              <a:buChar char="•"/>
            </a:pPr>
            <a:r>
              <a:rPr lang="de-DE" dirty="0"/>
              <a:t>Für alle anderen Produkte/Bereiche solle ein entwickeltes Konzept erst später adaptiert werden.</a:t>
            </a:r>
          </a:p>
          <a:p>
            <a:pPr algn="just">
              <a:lnSpc>
                <a:spcPct val="120000"/>
              </a:lnSpc>
              <a:spcBef>
                <a:spcPts val="1200"/>
              </a:spcBef>
              <a:spcAft>
                <a:spcPts val="1200"/>
              </a:spcAft>
            </a:pPr>
            <a:endParaRPr lang="de-DE" dirty="0">
              <a:latin typeface="Arial" panose="020B0604020202020204" pitchFamily="34" charset="0"/>
              <a:ea typeface="Times New Roman" panose="02020603050405020304" pitchFamily="18" charset="0"/>
              <a:cs typeface="Times New Roman" panose="02020603050405020304" pitchFamily="18" charset="0"/>
            </a:endParaRPr>
          </a:p>
          <a:p>
            <a:pPr>
              <a:lnSpc>
                <a:spcPct val="120000"/>
              </a:lnSpc>
              <a:spcBef>
                <a:spcPts val="1200"/>
              </a:spcBef>
              <a:spcAft>
                <a:spcPts val="1200"/>
              </a:spcAft>
            </a:pPr>
            <a:endParaRPr lang="de-DE" dirty="0">
              <a:solidFill>
                <a:srgbClr val="FF0000"/>
              </a:solidFill>
              <a:latin typeface="Arial" panose="020B0604020202020204" pitchFamily="34" charset="0"/>
              <a:ea typeface="Times New Roman" panose="02020603050405020304" pitchFamily="18" charset="0"/>
              <a:cs typeface="Times New Roman" panose="02020603050405020304" pitchFamily="18" charset="0"/>
            </a:endParaRPr>
          </a:p>
          <a:p>
            <a:pPr algn="just">
              <a:lnSpc>
                <a:spcPct val="120000"/>
              </a:lnSpc>
              <a:spcBef>
                <a:spcPts val="1200"/>
              </a:spcBef>
              <a:spcAft>
                <a:spcPts val="1200"/>
              </a:spcAft>
            </a:pPr>
            <a:endParaRPr lang="de-DE" dirty="0">
              <a:solidFill>
                <a:srgbClr val="FF0000"/>
              </a:solidFill>
              <a:latin typeface="Arial" panose="020B0604020202020204" pitchFamily="34" charset="0"/>
              <a:ea typeface="Times New Roman" panose="02020603050405020304" pitchFamily="18" charset="0"/>
              <a:cs typeface="Times New Roman" panose="02020603050405020304" pitchFamily="18" charset="0"/>
            </a:endParaRPr>
          </a:p>
          <a:p>
            <a:pPr marL="285750" indent="-285750" algn="just">
              <a:lnSpc>
                <a:spcPct val="120000"/>
              </a:lnSpc>
              <a:spcBef>
                <a:spcPts val="1200"/>
              </a:spcBef>
              <a:spcAft>
                <a:spcPts val="1200"/>
              </a:spcAft>
              <a:buFont typeface="Arial" panose="020B0604020202020204" pitchFamily="34" charset="0"/>
              <a:buChar char="•"/>
            </a:pPr>
            <a:endParaRPr lang="de-DE" b="1" dirty="0"/>
          </a:p>
        </p:txBody>
      </p:sp>
    </p:spTree>
    <p:extLst>
      <p:ext uri="{BB962C8B-B14F-4D97-AF65-F5344CB8AC3E}">
        <p14:creationId xmlns:p14="http://schemas.microsoft.com/office/powerpoint/2010/main" val="2960498309"/>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SHAPEDONOTDELETE" val="tC8iyHDECIiD2AB2etORbNQ"/>
</p:tagLst>
</file>

<file path=ppt/theme/theme1.xml><?xml version="1.0" encoding="utf-8"?>
<a:theme xmlns:a="http://schemas.openxmlformats.org/drawingml/2006/main" name="DIN Master 2018 v1">
  <a:themeElements>
    <a:clrScheme name="DIN Farben v11">
      <a:dk1>
        <a:srgbClr val="004164"/>
      </a:dk1>
      <a:lt1>
        <a:sysClr val="window" lastClr="FFFFFF"/>
      </a:lt1>
      <a:dk2>
        <a:srgbClr val="9B918C"/>
      </a:dk2>
      <a:lt2>
        <a:srgbClr val="FFFFFF"/>
      </a:lt2>
      <a:accent1>
        <a:srgbClr val="004164"/>
      </a:accent1>
      <a:accent2>
        <a:srgbClr val="9B918C"/>
      </a:accent2>
      <a:accent3>
        <a:srgbClr val="009BDC"/>
      </a:accent3>
      <a:accent4>
        <a:srgbClr val="D2D700"/>
      </a:accent4>
      <a:accent5>
        <a:srgbClr val="FAB900"/>
      </a:accent5>
      <a:accent6>
        <a:srgbClr val="DC5A64"/>
      </a:accent6>
      <a:hlink>
        <a:srgbClr val="004164"/>
      </a:hlink>
      <a:folHlink>
        <a:srgbClr val="0083CA"/>
      </a:folHlink>
    </a:clrScheme>
    <a:fontScheme name="DIN Schrift Arial">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äsentation1" id="{DCE6751F-6B79-4CF4-B889-739794F29C0C}" vid="{AEB5E391-96C4-4E20-AE7E-AE013FEC026C}"/>
    </a:ext>
  </a:extLst>
</a:theme>
</file>

<file path=ppt/theme/theme2.xml><?xml version="1.0" encoding="utf-8"?>
<a:theme xmlns:a="http://schemas.openxmlformats.org/drawingml/2006/main" name="Benutzerdefiniertes 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612A2F2C4E9AB240946805EE117A8652" ma:contentTypeVersion="16" ma:contentTypeDescription="Create a new document." ma:contentTypeScope="" ma:versionID="6873770ef52df442e4b23ac40bfbe04a">
  <xsd:schema xmlns:xsd="http://www.w3.org/2001/XMLSchema" xmlns:xs="http://www.w3.org/2001/XMLSchema" xmlns:p="http://schemas.microsoft.com/office/2006/metadata/properties" xmlns:ns2="ecd8f6bf-3177-4379-991a-db87928383b7" xmlns:ns3="5d555f0f-6772-444e-9e6a-f831938044d3" targetNamespace="http://schemas.microsoft.com/office/2006/metadata/properties" ma:root="true" ma:fieldsID="c18f9f6e47d33e58c429f3a01a3dbc88" ns2:_="" ns3:_="">
    <xsd:import namespace="ecd8f6bf-3177-4379-991a-db87928383b7"/>
    <xsd:import namespace="5d555f0f-6772-444e-9e6a-f831938044d3"/>
    <xsd:element name="properties">
      <xsd:complexType>
        <xsd:sequence>
          <xsd:element name="documentManagement">
            <xsd:complexType>
              <xsd:all>
                <xsd:element ref="ns2:SharedWithUsers" minOccurs="0"/>
                <xsd:element ref="ns2:SharedWithDetails" minOccurs="0"/>
                <xsd:element ref="ns3:MediaServiceMetadata" minOccurs="0"/>
                <xsd:element ref="ns3:MediaServiceFastMetadata" minOccurs="0"/>
                <xsd:element ref="ns3:MediaServiceObjectDetectorVersions" minOccurs="0"/>
                <xsd:element ref="ns3:lcf76f155ced4ddcb4097134ff3c332f" minOccurs="0"/>
                <xsd:element ref="ns2:TaxCatchAll" minOccurs="0"/>
                <xsd:element ref="ns3:MediaServiceGenerationTime" minOccurs="0"/>
                <xsd:element ref="ns3:MediaServiceEventHashCode" minOccurs="0"/>
                <xsd:element ref="ns3:MediaServiceOCR" minOccurs="0"/>
                <xsd:element ref="ns3:MediaServiceDateTaken" minOccurs="0"/>
                <xsd:element ref="ns3:MediaLengthInSeconds" minOccurs="0"/>
                <xsd:element ref="ns3:MediaServiceSearchProperties" minOccurs="0"/>
                <xsd:element ref="ns3:MediaServiceLocation" minOccurs="0"/>
                <xsd:element ref="ns3:MediaServiceBilling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cd8f6bf-3177-4379-991a-db87928383b7" elementFormDefault="qualified">
    <xsd:import namespace="http://schemas.microsoft.com/office/2006/documentManagement/types"/>
    <xsd:import namespace="http://schemas.microsoft.com/office/infopath/2007/PartnerControls"/>
    <xsd:element name="SharedWithUsers" ma:index="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internalName="SharedWithDetails" ma:readOnly="true">
      <xsd:simpleType>
        <xsd:restriction base="dms:Note">
          <xsd:maxLength value="255"/>
        </xsd:restriction>
      </xsd:simpleType>
    </xsd:element>
    <xsd:element name="TaxCatchAll" ma:index="15" nillable="true" ma:displayName="Taxonomy Catch All Column" ma:hidden="true" ma:list="{b42374b1-b20d-4c42-8155-b0928d9ec4e4}" ma:internalName="TaxCatchAll" ma:showField="CatchAllData" ma:web="ecd8f6bf-3177-4379-991a-db87928383b7">
      <xsd:complexType>
        <xsd:complexContent>
          <xsd:extension base="dms:MultiChoiceLookup">
            <xsd:sequence>
              <xsd:element name="Value" type="dms:Lookup" maxOccurs="unbounded" minOccurs="0" nillable="true"/>
            </xsd:sequence>
          </xsd:extension>
        </xsd:complexContent>
      </xsd:complexType>
    </xsd:element>
  </xsd:schema>
  <xsd:schema xmlns:xsd="http://www.w3.org/2001/XMLSchema" xmlns:xs="http://www.w3.org/2001/XMLSchema" xmlns:dms="http://schemas.microsoft.com/office/2006/documentManagement/types" xmlns:pc="http://schemas.microsoft.com/office/infopath/2007/PartnerControls" targetNamespace="5d555f0f-6772-444e-9e6a-f831938044d3" elementFormDefault="qualified">
    <xsd:import namespace="http://schemas.microsoft.com/office/2006/documentManagement/types"/>
    <xsd:import namespace="http://schemas.microsoft.com/office/infopath/2007/PartnerControls"/>
    <xsd:element name="MediaServiceMetadata" ma:index="10" nillable="true" ma:displayName="MediaServiceMetadata" ma:hidden="true" ma:internalName="MediaServiceMetadata" ma:readOnly="true">
      <xsd:simpleType>
        <xsd:restriction base="dms:Note"/>
      </xsd:simpleType>
    </xsd:element>
    <xsd:element name="MediaServiceFastMetadata" ma:index="11" nillable="true" ma:displayName="MediaServiceFastMetadata" ma:hidden="true" ma:internalName="MediaServiceFastMetadata" ma:readOnly="true">
      <xsd:simpleType>
        <xsd:restriction base="dms:Note"/>
      </xsd:simpleType>
    </xsd:element>
    <xsd:element name="MediaServiceObjectDetectorVersions" ma:index="12" nillable="true" ma:displayName="MediaServiceObjectDetectorVersions" ma:hidden="true" ma:indexed="true" ma:internalName="MediaServiceObjectDetectorVersions" ma:readOnly="true">
      <xsd:simpleType>
        <xsd:restriction base="dms:Text"/>
      </xsd:simpleType>
    </xsd:element>
    <xsd:element name="lcf76f155ced4ddcb4097134ff3c332f" ma:index="14" nillable="true" ma:taxonomy="true" ma:internalName="lcf76f155ced4ddcb4097134ff3c332f" ma:taxonomyFieldName="MediaServiceImageTags" ma:displayName="Image Tags" ma:readOnly="false" ma:fieldId="{5cf76f15-5ced-4ddc-b409-7134ff3c332f}" ma:taxonomyMulti="true" ma:sspId="6e0d509f-c95e-42df-9019-818e834ae728" ma:termSetId="09814cd3-568e-fe90-9814-8d621ff8fb84" ma:anchorId="fba54fb3-c3e1-fe81-a776-ca4b69148c4d" ma:open="true" ma:isKeyword="false">
      <xsd:complexType>
        <xsd:sequence>
          <xsd:element ref="pc:Terms" minOccurs="0" maxOccurs="1"/>
        </xsd:sequence>
      </xsd:complex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OCR" ma:index="18" nillable="true" ma:displayName="Extracted Text" ma:internalName="MediaServiceOCR" ma:readOnly="true">
      <xsd:simpleType>
        <xsd:restriction base="dms:Note">
          <xsd:maxLength value="255"/>
        </xsd:restriction>
      </xsd:simpleType>
    </xsd:element>
    <xsd:element name="MediaServiceDateTaken" ma:index="19" nillable="true" ma:displayName="MediaServiceDateTaken" ma:hidden="true" ma:indexed="true" ma:internalName="MediaServiceDateTaken" ma:readOnly="true">
      <xsd:simpleType>
        <xsd:restriction base="dms:Text"/>
      </xsd:simpleType>
    </xsd:element>
    <xsd:element name="MediaLengthInSeconds" ma:index="20" nillable="true" ma:displayName="MediaLengthInSeconds" ma:hidden="true" ma:internalName="MediaLengthInSeconds" ma:readOnly="true">
      <xsd:simpleType>
        <xsd:restriction base="dms:Unknown"/>
      </xsd:simpleType>
    </xsd:element>
    <xsd:element name="MediaServiceSearchProperties" ma:index="21" nillable="true" ma:displayName="MediaServiceSearchProperties" ma:hidden="true" ma:internalName="MediaServiceSearchProperties" ma:readOnly="true">
      <xsd:simpleType>
        <xsd:restriction base="dms:Note"/>
      </xsd:simpleType>
    </xsd:element>
    <xsd:element name="MediaServiceLocation" ma:index="22" nillable="true" ma:displayName="Location" ma:description="" ma:indexed="true" ma:internalName="MediaServiceLocation" ma:readOnly="true">
      <xsd:simpleType>
        <xsd:restriction base="dms:Text"/>
      </xsd:simpleType>
    </xsd:element>
    <xsd:element name="MediaServiceBillingMetadata" ma:index="23" nillable="true" ma:displayName="MediaServiceBillingMetadata" ma:hidden="true" ma:internalName="MediaServiceBillingMetadata"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5d555f0f-6772-444e-9e6a-f831938044d3">
      <Terms xmlns="http://schemas.microsoft.com/office/infopath/2007/PartnerControls"/>
    </lcf76f155ced4ddcb4097134ff3c332f>
    <TaxCatchAll xmlns="ecd8f6bf-3177-4379-991a-db87928383b7" xsi:nil="true"/>
  </documentManagement>
</p:properties>
</file>

<file path=customXml/itemProps1.xml><?xml version="1.0" encoding="utf-8"?>
<ds:datastoreItem xmlns:ds="http://schemas.openxmlformats.org/officeDocument/2006/customXml" ds:itemID="{DA2099A3-11D5-4093-9456-CB90CA17412A}">
  <ds:schemaRefs>
    <ds:schemaRef ds:uri="http://schemas.microsoft.com/sharepoint/v3/contenttype/forms"/>
  </ds:schemaRefs>
</ds:datastoreItem>
</file>

<file path=customXml/itemProps2.xml><?xml version="1.0" encoding="utf-8"?>
<ds:datastoreItem xmlns:ds="http://schemas.openxmlformats.org/officeDocument/2006/customXml" ds:itemID="{55BA3E6A-E5EC-47FE-8A6D-170A6866DFBA}">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ecd8f6bf-3177-4379-991a-db87928383b7"/>
    <ds:schemaRef ds:uri="5d555f0f-6772-444e-9e6a-f831938044d3"/>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1337A422-E638-468B-9F92-5D3FCAAE1519}">
  <ds:schemaRefs>
    <ds:schemaRef ds:uri="5d555f0f-6772-444e-9e6a-f831938044d3"/>
    <ds:schemaRef ds:uri="ecd8f6bf-3177-4379-991a-db87928383b7"/>
    <ds:schemaRef ds:uri="http://schemas.microsoft.com/office/2006/metadata/properties"/>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emplate/>
  <TotalTime>0</TotalTime>
  <Words>1750</Words>
  <Application>Microsoft Office PowerPoint</Application>
  <PresentationFormat>Breitbild</PresentationFormat>
  <Paragraphs>216</Paragraphs>
  <Slides>15</Slides>
  <Notes>11</Notes>
  <HiddenSlides>0</HiddenSlides>
  <MMClips>0</MMClips>
  <ScaleCrop>false</ScaleCrop>
  <HeadingPairs>
    <vt:vector size="6" baseType="variant">
      <vt:variant>
        <vt:lpstr>Verwendete Schriftarten</vt:lpstr>
      </vt:variant>
      <vt:variant>
        <vt:i4>4</vt:i4>
      </vt:variant>
      <vt:variant>
        <vt:lpstr>Design</vt:lpstr>
      </vt:variant>
      <vt:variant>
        <vt:i4>2</vt:i4>
      </vt:variant>
      <vt:variant>
        <vt:lpstr>Folientitel</vt:lpstr>
      </vt:variant>
      <vt:variant>
        <vt:i4>15</vt:i4>
      </vt:variant>
    </vt:vector>
  </HeadingPairs>
  <TitlesOfParts>
    <vt:vector size="21" baseType="lpstr">
      <vt:lpstr>Arial</vt:lpstr>
      <vt:lpstr>Calibri</vt:lpstr>
      <vt:lpstr>Roboto Black</vt:lpstr>
      <vt:lpstr>Wingdings</vt:lpstr>
      <vt:lpstr>DIN Master 2018 v1</vt:lpstr>
      <vt:lpstr>Benutzerdefiniertes Design</vt:lpstr>
      <vt:lpstr>PowerPoint-Präsentation</vt:lpstr>
      <vt:lpstr>PowerPoint-Präsentation</vt:lpstr>
      <vt:lpstr>PowerPoint-Präsentation</vt:lpstr>
      <vt:lpstr>    Normungsvorhaben „Quantifizierung von Umweltauswirkungen bei  der Wiederverwendung von Produkten &amp; Teilen (durch Abfallvermeidung)“  </vt:lpstr>
      <vt:lpstr>    Normungsvorhaben „Quantifizierung von Umweltauswirkungen bei  der Wiederverwendung von Produkten &amp; Teilen“  </vt:lpstr>
      <vt:lpstr>    TOP 4.1 Follow-up Aktionen</vt:lpstr>
      <vt:lpstr>    TOP 4.1 Follow-up Aktionen</vt:lpstr>
      <vt:lpstr>    TOP 4.2 Besprechung der eingegangenen Kommentare zur Einleitung &amp; zum Scope</vt:lpstr>
      <vt:lpstr>    TOP 4.2 Besprechung der eingegangenen Kommentare</vt:lpstr>
      <vt:lpstr>    TOP 4.2 Besprechung der eingegangenen Kommentare</vt:lpstr>
      <vt:lpstr>    TOP 4.2 Besprechung der eingegangenen Kommentare</vt:lpstr>
      <vt:lpstr>PowerPoint-Präsentation</vt:lpstr>
      <vt:lpstr>PowerPoint-Präsentation</vt:lpstr>
      <vt:lpstr>    Normungsvorhaben „Quantifizierung von Umweltauswirkungen bei  der Wiederverwendung von Produkten &amp; Teilen (durch Abfallvermeidung)“  </vt:lpstr>
      <vt:lpstr>Entstehung einer DIN SPEC</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Hanna Mutz</dc:creator>
  <cp:lastModifiedBy>Mayer, Annekatrin</cp:lastModifiedBy>
  <cp:revision>58</cp:revision>
  <dcterms:created xsi:type="dcterms:W3CDTF">2018-11-27T10:29:22Z</dcterms:created>
  <dcterms:modified xsi:type="dcterms:W3CDTF">2026-06-08T13:58:36Z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0x010100612A2F2C4E9AB240946805EE117A8652</vt:lpwstr>
  </property>
  <property fmtid="{D5CDD505-2E9C-101B-9397-08002B2CF9AE}" pid="3" name="Order">
    <vt:r8>234600</vt:r8>
  </property>
  <property fmtid="{D5CDD505-2E9C-101B-9397-08002B2CF9AE}" pid="4" name="MediaServiceImageTags">
    <vt:lpwstr/>
  </property>
</Properties>
</file>