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1" r:id="rId4"/>
    <p:sldMasterId id="2147483705" r:id="rId5"/>
  </p:sldMasterIdLst>
  <p:notesMasterIdLst>
    <p:notesMasterId r:id="rId20"/>
  </p:notesMasterIdLst>
  <p:handoutMasterIdLst>
    <p:handoutMasterId r:id="rId21"/>
  </p:handoutMasterIdLst>
  <p:sldIdLst>
    <p:sldId id="366" r:id="rId6"/>
    <p:sldId id="698" r:id="rId7"/>
    <p:sldId id="710" r:id="rId8"/>
    <p:sldId id="361" r:id="rId9"/>
    <p:sldId id="711" r:id="rId10"/>
    <p:sldId id="362" r:id="rId11"/>
    <p:sldId id="715" r:id="rId12"/>
    <p:sldId id="701" r:id="rId13"/>
    <p:sldId id="363" r:id="rId14"/>
    <p:sldId id="709" r:id="rId15"/>
    <p:sldId id="373" r:id="rId16"/>
    <p:sldId id="328" r:id="rId17"/>
    <p:sldId id="700" r:id="rId18"/>
    <p:sldId id="713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6" pos="5583">
          <p15:clr>
            <a:srgbClr val="A4A3A4"/>
          </p15:clr>
        </p15:guide>
        <p15:guide id="7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häfer, Mireille" initials="MS" lastIdx="7" clrIdx="0">
    <p:extLst>
      <p:ext uri="{19B8F6BF-5375-455C-9EA6-DF929625EA0E}">
        <p15:presenceInfo xmlns:p15="http://schemas.microsoft.com/office/powerpoint/2012/main" userId="Schäfer, Mireill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4163"/>
    <a:srgbClr val="0096FF"/>
    <a:srgbClr val="3B5A93"/>
    <a:srgbClr val="636363"/>
    <a:srgbClr val="8E9DC6"/>
    <a:srgbClr val="375086"/>
    <a:srgbClr val="3F89CB"/>
    <a:srgbClr val="007DD7"/>
    <a:srgbClr val="015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81" autoAdjust="0"/>
    <p:restoredTop sz="94661" autoAdjust="0"/>
  </p:normalViewPr>
  <p:slideViewPr>
    <p:cSldViewPr snapToGrid="0" snapToObjects="1">
      <p:cViewPr varScale="1">
        <p:scale>
          <a:sx n="137" d="100"/>
          <a:sy n="137" d="100"/>
        </p:scale>
        <p:origin x="1002" y="120"/>
      </p:cViewPr>
      <p:guideLst>
        <p:guide pos="5583"/>
        <p:guide orient="horz" pos="16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>
      <p:cViewPr varScale="1">
        <p:scale>
          <a:sx n="117" d="100"/>
          <a:sy n="117" d="100"/>
        </p:scale>
        <p:origin x="5028" y="1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AF778F-1AE1-4AA9-B5EF-C0A4955600D8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0CB7D5B-35A4-40A2-8E87-40EDD1F8DF76}">
      <dgm:prSet phldrT="[Text]"/>
      <dgm:spPr>
        <a:solidFill>
          <a:srgbClr val="3B5A93"/>
        </a:solidFill>
      </dgm:spPr>
      <dgm:t>
        <a:bodyPr/>
        <a:lstStyle/>
        <a:p>
          <a:r>
            <a:rPr lang="de-DE" dirty="0"/>
            <a:t>IT-Sicherheit</a:t>
          </a:r>
        </a:p>
      </dgm:t>
    </dgm:pt>
    <dgm:pt modelId="{EC594741-F76D-4884-90AB-7200E084724F}" type="parTrans" cxnId="{7A33B508-F2A1-47B9-A695-6B482B0D9311}">
      <dgm:prSet/>
      <dgm:spPr/>
      <dgm:t>
        <a:bodyPr/>
        <a:lstStyle/>
        <a:p>
          <a:endParaRPr lang="de-DE"/>
        </a:p>
      </dgm:t>
    </dgm:pt>
    <dgm:pt modelId="{FCB07E5B-C1C0-4315-BCAF-D01996528489}" type="sibTrans" cxnId="{7A33B508-F2A1-47B9-A695-6B482B0D9311}">
      <dgm:prSet/>
      <dgm:spPr/>
      <dgm:t>
        <a:bodyPr/>
        <a:lstStyle/>
        <a:p>
          <a:endParaRPr lang="de-DE"/>
        </a:p>
      </dgm:t>
    </dgm:pt>
    <dgm:pt modelId="{F63B933D-306D-400C-A667-723D82B61E6B}">
      <dgm:prSet phldrT="[Text]" custT="1"/>
      <dgm:spPr/>
      <dgm:t>
        <a:bodyPr/>
        <a:lstStyle/>
        <a:p>
          <a:r>
            <a:rPr lang="de-DE" sz="1200" dirty="0"/>
            <a:t>Vertraulichkeit (Informationen)</a:t>
          </a:r>
        </a:p>
      </dgm:t>
    </dgm:pt>
    <dgm:pt modelId="{23BD11AC-37AD-4D8F-B7A0-DDE5D6EF58C6}" type="parTrans" cxnId="{5561319A-D4BA-4734-9BE7-4168C1B867BF}">
      <dgm:prSet/>
      <dgm:spPr/>
      <dgm:t>
        <a:bodyPr/>
        <a:lstStyle/>
        <a:p>
          <a:endParaRPr lang="de-DE"/>
        </a:p>
      </dgm:t>
    </dgm:pt>
    <dgm:pt modelId="{E8C0D440-0458-469B-A259-28C322889181}" type="sibTrans" cxnId="{5561319A-D4BA-4734-9BE7-4168C1B867BF}">
      <dgm:prSet/>
      <dgm:spPr/>
      <dgm:t>
        <a:bodyPr/>
        <a:lstStyle/>
        <a:p>
          <a:endParaRPr lang="de-DE"/>
        </a:p>
      </dgm:t>
    </dgm:pt>
    <dgm:pt modelId="{5A6380EE-DECE-4F3C-890E-F84E00DC65FF}">
      <dgm:prSet phldrT="[Text]"/>
      <dgm:spPr>
        <a:solidFill>
          <a:srgbClr val="3B5A93"/>
        </a:solidFill>
      </dgm:spPr>
      <dgm:t>
        <a:bodyPr/>
        <a:lstStyle/>
        <a:p>
          <a:r>
            <a:rPr lang="de-DE" dirty="0"/>
            <a:t>Zuverlässigkeit</a:t>
          </a:r>
        </a:p>
      </dgm:t>
    </dgm:pt>
    <dgm:pt modelId="{561500AD-58CF-4E9E-AF74-E5432E9F5E22}" type="parTrans" cxnId="{C7A4B934-4A9C-448B-86CF-17BBAE51E273}">
      <dgm:prSet/>
      <dgm:spPr/>
      <dgm:t>
        <a:bodyPr/>
        <a:lstStyle/>
        <a:p>
          <a:endParaRPr lang="de-DE"/>
        </a:p>
      </dgm:t>
    </dgm:pt>
    <dgm:pt modelId="{687312EC-DF61-4F4E-A043-20F4B928B1BB}" type="sibTrans" cxnId="{C7A4B934-4A9C-448B-86CF-17BBAE51E273}">
      <dgm:prSet/>
      <dgm:spPr/>
      <dgm:t>
        <a:bodyPr/>
        <a:lstStyle/>
        <a:p>
          <a:endParaRPr lang="de-DE"/>
        </a:p>
      </dgm:t>
    </dgm:pt>
    <dgm:pt modelId="{0C73B4C0-FEE0-4076-A6FE-9D26C75553C1}">
      <dgm:prSet phldrT="[Text]" custT="1"/>
      <dgm:spPr/>
      <dgm:t>
        <a:bodyPr/>
        <a:lstStyle/>
        <a:p>
          <a:r>
            <a:rPr lang="de-DE" sz="1200" dirty="0"/>
            <a:t>Integrität (Daten)</a:t>
          </a:r>
        </a:p>
      </dgm:t>
    </dgm:pt>
    <dgm:pt modelId="{8D743D52-26CA-47C8-BADF-707B05F2FBF7}" type="parTrans" cxnId="{368B925A-426C-4E9A-A402-142590EE3293}">
      <dgm:prSet/>
      <dgm:spPr/>
      <dgm:t>
        <a:bodyPr/>
        <a:lstStyle/>
        <a:p>
          <a:endParaRPr lang="de-DE"/>
        </a:p>
      </dgm:t>
    </dgm:pt>
    <dgm:pt modelId="{910F5D7F-3997-4957-88B5-F6450F712930}" type="sibTrans" cxnId="{368B925A-426C-4E9A-A402-142590EE3293}">
      <dgm:prSet/>
      <dgm:spPr/>
      <dgm:t>
        <a:bodyPr/>
        <a:lstStyle/>
        <a:p>
          <a:endParaRPr lang="de-DE"/>
        </a:p>
      </dgm:t>
    </dgm:pt>
    <dgm:pt modelId="{5DBA95F1-9592-453F-AF09-668EBCCFA3D1}">
      <dgm:prSet phldrT="[Text]" custT="1"/>
      <dgm:spPr/>
      <dgm:t>
        <a:bodyPr/>
        <a:lstStyle/>
        <a:p>
          <a:r>
            <a:rPr lang="de-DE" sz="1200" dirty="0"/>
            <a:t>Verfügbarkeit (Informationen &amp; Dienstleistungen)</a:t>
          </a:r>
        </a:p>
      </dgm:t>
    </dgm:pt>
    <dgm:pt modelId="{C166EBE2-E06E-4A48-8ECC-4C575E01A091}" type="parTrans" cxnId="{B24C4E86-4ECB-4D07-97BD-9CB634485672}">
      <dgm:prSet/>
      <dgm:spPr/>
      <dgm:t>
        <a:bodyPr/>
        <a:lstStyle/>
        <a:p>
          <a:endParaRPr lang="de-DE"/>
        </a:p>
      </dgm:t>
    </dgm:pt>
    <dgm:pt modelId="{A755009C-ECF3-43CF-B735-70554EC7CC55}" type="sibTrans" cxnId="{B24C4E86-4ECB-4D07-97BD-9CB634485672}">
      <dgm:prSet/>
      <dgm:spPr/>
      <dgm:t>
        <a:bodyPr/>
        <a:lstStyle/>
        <a:p>
          <a:endParaRPr lang="de-DE"/>
        </a:p>
      </dgm:t>
    </dgm:pt>
    <dgm:pt modelId="{249DEDE1-0EC0-4B37-80D4-DFBD8AAEEDF4}">
      <dgm:prSet phldrT="[Text]" custT="1"/>
      <dgm:spPr/>
      <dgm:t>
        <a:bodyPr/>
        <a:lstStyle/>
        <a:p>
          <a:r>
            <a:rPr lang="de-DE" sz="1200" dirty="0"/>
            <a:t>Korrektheit (System-beschreibung)</a:t>
          </a:r>
        </a:p>
      </dgm:t>
    </dgm:pt>
    <dgm:pt modelId="{CCB55979-6AA3-45A5-A179-E1E784007D6D}" type="parTrans" cxnId="{167C9608-40B3-46D2-A36B-FAC056BC5300}">
      <dgm:prSet/>
      <dgm:spPr/>
      <dgm:t>
        <a:bodyPr/>
        <a:lstStyle/>
        <a:p>
          <a:endParaRPr lang="de-DE"/>
        </a:p>
      </dgm:t>
    </dgm:pt>
    <dgm:pt modelId="{7FA268F4-3D49-4DE9-85BE-87673A964E67}" type="sibTrans" cxnId="{167C9608-40B3-46D2-A36B-FAC056BC5300}">
      <dgm:prSet/>
      <dgm:spPr/>
      <dgm:t>
        <a:bodyPr/>
        <a:lstStyle/>
        <a:p>
          <a:endParaRPr lang="de-DE"/>
        </a:p>
      </dgm:t>
    </dgm:pt>
    <dgm:pt modelId="{5E6E79D9-F47D-4C8F-BC1F-11B1F403940B}">
      <dgm:prSet phldrT="[Text]" custT="1"/>
      <dgm:spPr/>
      <dgm:t>
        <a:bodyPr/>
        <a:lstStyle/>
        <a:p>
          <a:r>
            <a:rPr lang="de-DE" sz="1200" dirty="0"/>
            <a:t>Vollständigkeit (Anforderungen)</a:t>
          </a:r>
        </a:p>
      </dgm:t>
    </dgm:pt>
    <dgm:pt modelId="{19AAB0D8-E245-41BA-A451-DBF45527C640}" type="parTrans" cxnId="{9A77972B-2947-42D3-8CA7-CC147A64976D}">
      <dgm:prSet/>
      <dgm:spPr/>
      <dgm:t>
        <a:bodyPr/>
        <a:lstStyle/>
        <a:p>
          <a:endParaRPr lang="de-DE"/>
        </a:p>
      </dgm:t>
    </dgm:pt>
    <dgm:pt modelId="{24CE7F77-42BB-4EDC-8475-162E5B291D82}" type="sibTrans" cxnId="{9A77972B-2947-42D3-8CA7-CC147A64976D}">
      <dgm:prSet/>
      <dgm:spPr/>
      <dgm:t>
        <a:bodyPr/>
        <a:lstStyle/>
        <a:p>
          <a:endParaRPr lang="de-DE"/>
        </a:p>
      </dgm:t>
    </dgm:pt>
    <dgm:pt modelId="{E86797C4-C0E0-4F18-AEAF-245270D950A8}">
      <dgm:prSet phldrT="[Text]" custT="1"/>
      <dgm:spPr/>
      <dgm:t>
        <a:bodyPr/>
        <a:lstStyle/>
        <a:p>
          <a:r>
            <a:rPr lang="de-DE" sz="1200" dirty="0"/>
            <a:t>Ausfallsicherheit (Anforderungen)</a:t>
          </a:r>
        </a:p>
      </dgm:t>
    </dgm:pt>
    <dgm:pt modelId="{959E45A4-C0DB-4295-8520-E0D8BDB1F8CB}" type="parTrans" cxnId="{54F88F1C-F629-4400-81CC-8581A13944FE}">
      <dgm:prSet/>
      <dgm:spPr/>
      <dgm:t>
        <a:bodyPr/>
        <a:lstStyle/>
        <a:p>
          <a:endParaRPr lang="de-DE"/>
        </a:p>
      </dgm:t>
    </dgm:pt>
    <dgm:pt modelId="{1F843E52-0155-40D5-AE65-50AB8D1A2070}" type="sibTrans" cxnId="{54F88F1C-F629-4400-81CC-8581A13944FE}">
      <dgm:prSet/>
      <dgm:spPr/>
      <dgm:t>
        <a:bodyPr/>
        <a:lstStyle/>
        <a:p>
          <a:endParaRPr lang="de-DE"/>
        </a:p>
      </dgm:t>
    </dgm:pt>
    <dgm:pt modelId="{D6A7FB39-923B-417A-AC53-904137B07B87}" type="pres">
      <dgm:prSet presAssocID="{13AF778F-1AE1-4AA9-B5EF-C0A4955600D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DA7191EA-3D62-4DF5-8A86-15243F11A439}" type="pres">
      <dgm:prSet presAssocID="{D0CB7D5B-35A4-40A2-8E87-40EDD1F8DF76}" presName="root" presStyleCnt="0"/>
      <dgm:spPr/>
    </dgm:pt>
    <dgm:pt modelId="{E30FF673-E523-427A-925F-81E532635ADF}" type="pres">
      <dgm:prSet presAssocID="{D0CB7D5B-35A4-40A2-8E87-40EDD1F8DF76}" presName="rootComposite" presStyleCnt="0"/>
      <dgm:spPr/>
    </dgm:pt>
    <dgm:pt modelId="{F1D6223A-6D68-4AFF-8DE2-82F89881D289}" type="pres">
      <dgm:prSet presAssocID="{D0CB7D5B-35A4-40A2-8E87-40EDD1F8DF76}" presName="rootText" presStyleLbl="node1" presStyleIdx="0" presStyleCnt="2" custScaleX="248447"/>
      <dgm:spPr/>
      <dgm:t>
        <a:bodyPr/>
        <a:lstStyle/>
        <a:p>
          <a:endParaRPr lang="de-DE"/>
        </a:p>
      </dgm:t>
    </dgm:pt>
    <dgm:pt modelId="{450D8C51-17E0-472D-BDD5-0D93C6941C32}" type="pres">
      <dgm:prSet presAssocID="{D0CB7D5B-35A4-40A2-8E87-40EDD1F8DF76}" presName="rootConnector" presStyleLbl="node1" presStyleIdx="0" presStyleCnt="2"/>
      <dgm:spPr/>
      <dgm:t>
        <a:bodyPr/>
        <a:lstStyle/>
        <a:p>
          <a:endParaRPr lang="de-DE"/>
        </a:p>
      </dgm:t>
    </dgm:pt>
    <dgm:pt modelId="{87A6C082-1568-486D-B4DD-B2B3F40B5DBA}" type="pres">
      <dgm:prSet presAssocID="{D0CB7D5B-35A4-40A2-8E87-40EDD1F8DF76}" presName="childShape" presStyleCnt="0"/>
      <dgm:spPr/>
    </dgm:pt>
    <dgm:pt modelId="{3F6C59E2-F51A-487A-9CC1-1F27A90DF649}" type="pres">
      <dgm:prSet presAssocID="{23BD11AC-37AD-4D8F-B7A0-DDE5D6EF58C6}" presName="Name13" presStyleLbl="parChTrans1D2" presStyleIdx="0" presStyleCnt="6"/>
      <dgm:spPr/>
      <dgm:t>
        <a:bodyPr/>
        <a:lstStyle/>
        <a:p>
          <a:endParaRPr lang="de-DE"/>
        </a:p>
      </dgm:t>
    </dgm:pt>
    <dgm:pt modelId="{D9A78E63-71E0-4820-9BA0-C4A8DBD8C780}" type="pres">
      <dgm:prSet presAssocID="{F63B933D-306D-400C-A667-723D82B61E6B}" presName="childText" presStyleLbl="bgAcc1" presStyleIdx="0" presStyleCnt="6" custScaleX="248447" custScaleY="14587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6144BF5-5822-417D-9787-6A9ED7519A23}" type="pres">
      <dgm:prSet presAssocID="{8D743D52-26CA-47C8-BADF-707B05F2FBF7}" presName="Name13" presStyleLbl="parChTrans1D2" presStyleIdx="1" presStyleCnt="6"/>
      <dgm:spPr/>
      <dgm:t>
        <a:bodyPr/>
        <a:lstStyle/>
        <a:p>
          <a:endParaRPr lang="de-DE"/>
        </a:p>
      </dgm:t>
    </dgm:pt>
    <dgm:pt modelId="{25A73D2B-0CA0-4572-AC97-7D5008142750}" type="pres">
      <dgm:prSet presAssocID="{0C73B4C0-FEE0-4076-A6FE-9D26C75553C1}" presName="childText" presStyleLbl="bgAcc1" presStyleIdx="1" presStyleCnt="6" custScaleX="24844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8A00043-1FCF-4BAB-BC1E-AF320F7F3554}" type="pres">
      <dgm:prSet presAssocID="{C166EBE2-E06E-4A48-8ECC-4C575E01A091}" presName="Name13" presStyleLbl="parChTrans1D2" presStyleIdx="2" presStyleCnt="6"/>
      <dgm:spPr/>
      <dgm:t>
        <a:bodyPr/>
        <a:lstStyle/>
        <a:p>
          <a:endParaRPr lang="de-DE"/>
        </a:p>
      </dgm:t>
    </dgm:pt>
    <dgm:pt modelId="{84CE887D-9625-4D4B-99BF-184BFC668E2D}" type="pres">
      <dgm:prSet presAssocID="{5DBA95F1-9592-453F-AF09-668EBCCFA3D1}" presName="childText" presStyleLbl="bgAcc1" presStyleIdx="2" presStyleCnt="6" custScaleX="248447" custScaleY="17353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45026EA-70BF-46C2-9F27-7665F0683ABA}" type="pres">
      <dgm:prSet presAssocID="{5A6380EE-DECE-4F3C-890E-F84E00DC65FF}" presName="root" presStyleCnt="0"/>
      <dgm:spPr/>
    </dgm:pt>
    <dgm:pt modelId="{D7EDEFE6-4771-415D-B159-A0A295CE8671}" type="pres">
      <dgm:prSet presAssocID="{5A6380EE-DECE-4F3C-890E-F84E00DC65FF}" presName="rootComposite" presStyleCnt="0"/>
      <dgm:spPr/>
    </dgm:pt>
    <dgm:pt modelId="{B354C9CC-66C2-4008-8FD0-E37EEEA53607}" type="pres">
      <dgm:prSet presAssocID="{5A6380EE-DECE-4F3C-890E-F84E00DC65FF}" presName="rootText" presStyleLbl="node1" presStyleIdx="1" presStyleCnt="2" custScaleX="248447"/>
      <dgm:spPr/>
      <dgm:t>
        <a:bodyPr/>
        <a:lstStyle/>
        <a:p>
          <a:endParaRPr lang="de-DE"/>
        </a:p>
      </dgm:t>
    </dgm:pt>
    <dgm:pt modelId="{F302EAE9-72D5-4F5E-A5B3-3D0E058C309F}" type="pres">
      <dgm:prSet presAssocID="{5A6380EE-DECE-4F3C-890E-F84E00DC65FF}" presName="rootConnector" presStyleLbl="node1" presStyleIdx="1" presStyleCnt="2"/>
      <dgm:spPr/>
      <dgm:t>
        <a:bodyPr/>
        <a:lstStyle/>
        <a:p>
          <a:endParaRPr lang="de-DE"/>
        </a:p>
      </dgm:t>
    </dgm:pt>
    <dgm:pt modelId="{72C717D1-0B6D-43B2-B01C-704C3F8EC880}" type="pres">
      <dgm:prSet presAssocID="{5A6380EE-DECE-4F3C-890E-F84E00DC65FF}" presName="childShape" presStyleCnt="0"/>
      <dgm:spPr/>
    </dgm:pt>
    <dgm:pt modelId="{1894EAE3-7A86-44C4-B79E-A8B8995456B6}" type="pres">
      <dgm:prSet presAssocID="{CCB55979-6AA3-45A5-A179-E1E784007D6D}" presName="Name13" presStyleLbl="parChTrans1D2" presStyleIdx="3" presStyleCnt="6"/>
      <dgm:spPr/>
      <dgm:t>
        <a:bodyPr/>
        <a:lstStyle/>
        <a:p>
          <a:endParaRPr lang="de-DE"/>
        </a:p>
      </dgm:t>
    </dgm:pt>
    <dgm:pt modelId="{E7BC486B-C801-45DB-9C04-084AA1BA9AE4}" type="pres">
      <dgm:prSet presAssocID="{249DEDE1-0EC0-4B37-80D4-DFBD8AAEEDF4}" presName="childText" presStyleLbl="bgAcc1" presStyleIdx="3" presStyleCnt="6" custScaleX="248447" custScaleY="17741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DB794B9-49C9-43B0-A956-10B006E32A4D}" type="pres">
      <dgm:prSet presAssocID="{19AAB0D8-E245-41BA-A451-DBF45527C640}" presName="Name13" presStyleLbl="parChTrans1D2" presStyleIdx="4" presStyleCnt="6"/>
      <dgm:spPr/>
      <dgm:t>
        <a:bodyPr/>
        <a:lstStyle/>
        <a:p>
          <a:endParaRPr lang="de-DE"/>
        </a:p>
      </dgm:t>
    </dgm:pt>
    <dgm:pt modelId="{0AE99406-4230-4BB3-9958-AC786D1A4DEF}" type="pres">
      <dgm:prSet presAssocID="{5E6E79D9-F47D-4C8F-BC1F-11B1F403940B}" presName="childText" presStyleLbl="bgAcc1" presStyleIdx="4" presStyleCnt="6" custScaleX="248447" custScaleY="17741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CF03AB0-8172-45F0-B7BD-B54295B50AF7}" type="pres">
      <dgm:prSet presAssocID="{959E45A4-C0DB-4295-8520-E0D8BDB1F8CB}" presName="Name13" presStyleLbl="parChTrans1D2" presStyleIdx="5" presStyleCnt="6"/>
      <dgm:spPr/>
      <dgm:t>
        <a:bodyPr/>
        <a:lstStyle/>
        <a:p>
          <a:endParaRPr lang="de-DE"/>
        </a:p>
      </dgm:t>
    </dgm:pt>
    <dgm:pt modelId="{2C6DC6D9-4A72-406C-A746-C8A0DC281E6B}" type="pres">
      <dgm:prSet presAssocID="{E86797C4-C0E0-4F18-AEAF-245270D950A8}" presName="childText" presStyleLbl="bgAcc1" presStyleIdx="5" presStyleCnt="6" custScaleX="248447" custScaleY="17741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A849A537-1BE7-420D-8219-F92FF6B5B733}" type="presOf" srcId="{249DEDE1-0EC0-4B37-80D4-DFBD8AAEEDF4}" destId="{E7BC486B-C801-45DB-9C04-084AA1BA9AE4}" srcOrd="0" destOrd="0" presId="urn:microsoft.com/office/officeart/2005/8/layout/hierarchy3"/>
    <dgm:cxn modelId="{25783EE6-518D-42AA-9CC8-21C9AA3135D3}" type="presOf" srcId="{19AAB0D8-E245-41BA-A451-DBF45527C640}" destId="{0DB794B9-49C9-43B0-A956-10B006E32A4D}" srcOrd="0" destOrd="0" presId="urn:microsoft.com/office/officeart/2005/8/layout/hierarchy3"/>
    <dgm:cxn modelId="{1587AC04-B215-4C9E-BEBE-6795EC78E43D}" type="presOf" srcId="{0C73B4C0-FEE0-4076-A6FE-9D26C75553C1}" destId="{25A73D2B-0CA0-4572-AC97-7D5008142750}" srcOrd="0" destOrd="0" presId="urn:microsoft.com/office/officeart/2005/8/layout/hierarchy3"/>
    <dgm:cxn modelId="{54F88F1C-F629-4400-81CC-8581A13944FE}" srcId="{5A6380EE-DECE-4F3C-890E-F84E00DC65FF}" destId="{E86797C4-C0E0-4F18-AEAF-245270D950A8}" srcOrd="2" destOrd="0" parTransId="{959E45A4-C0DB-4295-8520-E0D8BDB1F8CB}" sibTransId="{1F843E52-0155-40D5-AE65-50AB8D1A2070}"/>
    <dgm:cxn modelId="{850ACB09-EA58-4CD2-953F-6CF31C86B49F}" type="presOf" srcId="{D0CB7D5B-35A4-40A2-8E87-40EDD1F8DF76}" destId="{F1D6223A-6D68-4AFF-8DE2-82F89881D289}" srcOrd="0" destOrd="0" presId="urn:microsoft.com/office/officeart/2005/8/layout/hierarchy3"/>
    <dgm:cxn modelId="{24EA6ABE-4071-42CA-B670-A0CBD922D64A}" type="presOf" srcId="{23BD11AC-37AD-4D8F-B7A0-DDE5D6EF58C6}" destId="{3F6C59E2-F51A-487A-9CC1-1F27A90DF649}" srcOrd="0" destOrd="0" presId="urn:microsoft.com/office/officeart/2005/8/layout/hierarchy3"/>
    <dgm:cxn modelId="{167C9608-40B3-46D2-A36B-FAC056BC5300}" srcId="{5A6380EE-DECE-4F3C-890E-F84E00DC65FF}" destId="{249DEDE1-0EC0-4B37-80D4-DFBD8AAEEDF4}" srcOrd="0" destOrd="0" parTransId="{CCB55979-6AA3-45A5-A179-E1E784007D6D}" sibTransId="{7FA268F4-3D49-4DE9-85BE-87673A964E67}"/>
    <dgm:cxn modelId="{0B8485DD-66DD-4D12-9CA7-0EA56FE56DB9}" type="presOf" srcId="{E86797C4-C0E0-4F18-AEAF-245270D950A8}" destId="{2C6DC6D9-4A72-406C-A746-C8A0DC281E6B}" srcOrd="0" destOrd="0" presId="urn:microsoft.com/office/officeart/2005/8/layout/hierarchy3"/>
    <dgm:cxn modelId="{C7A4B934-4A9C-448B-86CF-17BBAE51E273}" srcId="{13AF778F-1AE1-4AA9-B5EF-C0A4955600D8}" destId="{5A6380EE-DECE-4F3C-890E-F84E00DC65FF}" srcOrd="1" destOrd="0" parTransId="{561500AD-58CF-4E9E-AF74-E5432E9F5E22}" sibTransId="{687312EC-DF61-4F4E-A043-20F4B928B1BB}"/>
    <dgm:cxn modelId="{C0766984-9951-4F62-81CE-FBD05BF4AAD3}" type="presOf" srcId="{8D743D52-26CA-47C8-BADF-707B05F2FBF7}" destId="{76144BF5-5822-417D-9787-6A9ED7519A23}" srcOrd="0" destOrd="0" presId="urn:microsoft.com/office/officeart/2005/8/layout/hierarchy3"/>
    <dgm:cxn modelId="{25C8B7CA-0E34-4422-A6A4-BBDE33A1A92C}" type="presOf" srcId="{5DBA95F1-9592-453F-AF09-668EBCCFA3D1}" destId="{84CE887D-9625-4D4B-99BF-184BFC668E2D}" srcOrd="0" destOrd="0" presId="urn:microsoft.com/office/officeart/2005/8/layout/hierarchy3"/>
    <dgm:cxn modelId="{5561319A-D4BA-4734-9BE7-4168C1B867BF}" srcId="{D0CB7D5B-35A4-40A2-8E87-40EDD1F8DF76}" destId="{F63B933D-306D-400C-A667-723D82B61E6B}" srcOrd="0" destOrd="0" parTransId="{23BD11AC-37AD-4D8F-B7A0-DDE5D6EF58C6}" sibTransId="{E8C0D440-0458-469B-A259-28C322889181}"/>
    <dgm:cxn modelId="{62F63774-ED40-4E8F-85A4-F02E9E3AA851}" type="presOf" srcId="{959E45A4-C0DB-4295-8520-E0D8BDB1F8CB}" destId="{ECF03AB0-8172-45F0-B7BD-B54295B50AF7}" srcOrd="0" destOrd="0" presId="urn:microsoft.com/office/officeart/2005/8/layout/hierarchy3"/>
    <dgm:cxn modelId="{A888DCE3-FCDF-4226-A7F7-AB4BE20F210B}" type="presOf" srcId="{C166EBE2-E06E-4A48-8ECC-4C575E01A091}" destId="{38A00043-1FCF-4BAB-BC1E-AF320F7F3554}" srcOrd="0" destOrd="0" presId="urn:microsoft.com/office/officeart/2005/8/layout/hierarchy3"/>
    <dgm:cxn modelId="{102C3BC7-B3D6-45E3-8176-DF8C8650F157}" type="presOf" srcId="{D0CB7D5B-35A4-40A2-8E87-40EDD1F8DF76}" destId="{450D8C51-17E0-472D-BDD5-0D93C6941C32}" srcOrd="1" destOrd="0" presId="urn:microsoft.com/office/officeart/2005/8/layout/hierarchy3"/>
    <dgm:cxn modelId="{230AB53B-B25C-4F69-9F16-8447EDA4D479}" type="presOf" srcId="{5A6380EE-DECE-4F3C-890E-F84E00DC65FF}" destId="{B354C9CC-66C2-4008-8FD0-E37EEEA53607}" srcOrd="0" destOrd="0" presId="urn:microsoft.com/office/officeart/2005/8/layout/hierarchy3"/>
    <dgm:cxn modelId="{7547851E-23B3-4948-9EDA-C273F7501470}" type="presOf" srcId="{F63B933D-306D-400C-A667-723D82B61E6B}" destId="{D9A78E63-71E0-4820-9BA0-C4A8DBD8C780}" srcOrd="0" destOrd="0" presId="urn:microsoft.com/office/officeart/2005/8/layout/hierarchy3"/>
    <dgm:cxn modelId="{7A33B508-F2A1-47B9-A695-6B482B0D9311}" srcId="{13AF778F-1AE1-4AA9-B5EF-C0A4955600D8}" destId="{D0CB7D5B-35A4-40A2-8E87-40EDD1F8DF76}" srcOrd="0" destOrd="0" parTransId="{EC594741-F76D-4884-90AB-7200E084724F}" sibTransId="{FCB07E5B-C1C0-4315-BCAF-D01996528489}"/>
    <dgm:cxn modelId="{6321BCF9-68A5-4390-999F-9FABA9738544}" type="presOf" srcId="{5A6380EE-DECE-4F3C-890E-F84E00DC65FF}" destId="{F302EAE9-72D5-4F5E-A5B3-3D0E058C309F}" srcOrd="1" destOrd="0" presId="urn:microsoft.com/office/officeart/2005/8/layout/hierarchy3"/>
    <dgm:cxn modelId="{368B925A-426C-4E9A-A402-142590EE3293}" srcId="{D0CB7D5B-35A4-40A2-8E87-40EDD1F8DF76}" destId="{0C73B4C0-FEE0-4076-A6FE-9D26C75553C1}" srcOrd="1" destOrd="0" parTransId="{8D743D52-26CA-47C8-BADF-707B05F2FBF7}" sibTransId="{910F5D7F-3997-4957-88B5-F6450F712930}"/>
    <dgm:cxn modelId="{BF31D02E-EA0B-4535-8994-3697EC1AD239}" type="presOf" srcId="{CCB55979-6AA3-45A5-A179-E1E784007D6D}" destId="{1894EAE3-7A86-44C4-B79E-A8B8995456B6}" srcOrd="0" destOrd="0" presId="urn:microsoft.com/office/officeart/2005/8/layout/hierarchy3"/>
    <dgm:cxn modelId="{2D6898B3-DFD2-43B9-972E-D771637585A5}" type="presOf" srcId="{5E6E79D9-F47D-4C8F-BC1F-11B1F403940B}" destId="{0AE99406-4230-4BB3-9958-AC786D1A4DEF}" srcOrd="0" destOrd="0" presId="urn:microsoft.com/office/officeart/2005/8/layout/hierarchy3"/>
    <dgm:cxn modelId="{B24C4E86-4ECB-4D07-97BD-9CB634485672}" srcId="{D0CB7D5B-35A4-40A2-8E87-40EDD1F8DF76}" destId="{5DBA95F1-9592-453F-AF09-668EBCCFA3D1}" srcOrd="2" destOrd="0" parTransId="{C166EBE2-E06E-4A48-8ECC-4C575E01A091}" sibTransId="{A755009C-ECF3-43CF-B735-70554EC7CC55}"/>
    <dgm:cxn modelId="{9A77972B-2947-42D3-8CA7-CC147A64976D}" srcId="{5A6380EE-DECE-4F3C-890E-F84E00DC65FF}" destId="{5E6E79D9-F47D-4C8F-BC1F-11B1F403940B}" srcOrd="1" destOrd="0" parTransId="{19AAB0D8-E245-41BA-A451-DBF45527C640}" sibTransId="{24CE7F77-42BB-4EDC-8475-162E5B291D82}"/>
    <dgm:cxn modelId="{FBFB0678-2A5F-494A-B622-BA352EF573B1}" type="presOf" srcId="{13AF778F-1AE1-4AA9-B5EF-C0A4955600D8}" destId="{D6A7FB39-923B-417A-AC53-904137B07B87}" srcOrd="0" destOrd="0" presId="urn:microsoft.com/office/officeart/2005/8/layout/hierarchy3"/>
    <dgm:cxn modelId="{344DB094-29D8-46D0-82BE-1FB60450D247}" type="presParOf" srcId="{D6A7FB39-923B-417A-AC53-904137B07B87}" destId="{DA7191EA-3D62-4DF5-8A86-15243F11A439}" srcOrd="0" destOrd="0" presId="urn:microsoft.com/office/officeart/2005/8/layout/hierarchy3"/>
    <dgm:cxn modelId="{DBB53B3F-831F-467A-A489-EC82EF86FE26}" type="presParOf" srcId="{DA7191EA-3D62-4DF5-8A86-15243F11A439}" destId="{E30FF673-E523-427A-925F-81E532635ADF}" srcOrd="0" destOrd="0" presId="urn:microsoft.com/office/officeart/2005/8/layout/hierarchy3"/>
    <dgm:cxn modelId="{987EA9F8-DFD1-40D5-9D5A-5F27A9B3E65C}" type="presParOf" srcId="{E30FF673-E523-427A-925F-81E532635ADF}" destId="{F1D6223A-6D68-4AFF-8DE2-82F89881D289}" srcOrd="0" destOrd="0" presId="urn:microsoft.com/office/officeart/2005/8/layout/hierarchy3"/>
    <dgm:cxn modelId="{C5B22754-A289-4953-B30C-A6BC56BC0312}" type="presParOf" srcId="{E30FF673-E523-427A-925F-81E532635ADF}" destId="{450D8C51-17E0-472D-BDD5-0D93C6941C32}" srcOrd="1" destOrd="0" presId="urn:microsoft.com/office/officeart/2005/8/layout/hierarchy3"/>
    <dgm:cxn modelId="{FF97C816-0C07-41AD-9EB0-A16AB8467F25}" type="presParOf" srcId="{DA7191EA-3D62-4DF5-8A86-15243F11A439}" destId="{87A6C082-1568-486D-B4DD-B2B3F40B5DBA}" srcOrd="1" destOrd="0" presId="urn:microsoft.com/office/officeart/2005/8/layout/hierarchy3"/>
    <dgm:cxn modelId="{1F706A95-1CF0-40A4-B9FE-7BEB363C65A7}" type="presParOf" srcId="{87A6C082-1568-486D-B4DD-B2B3F40B5DBA}" destId="{3F6C59E2-F51A-487A-9CC1-1F27A90DF649}" srcOrd="0" destOrd="0" presId="urn:microsoft.com/office/officeart/2005/8/layout/hierarchy3"/>
    <dgm:cxn modelId="{C7777966-25E2-46B9-AD1E-B986B1A752CF}" type="presParOf" srcId="{87A6C082-1568-486D-B4DD-B2B3F40B5DBA}" destId="{D9A78E63-71E0-4820-9BA0-C4A8DBD8C780}" srcOrd="1" destOrd="0" presId="urn:microsoft.com/office/officeart/2005/8/layout/hierarchy3"/>
    <dgm:cxn modelId="{83A17F99-CE16-4284-BB72-37BC4CAE1EFC}" type="presParOf" srcId="{87A6C082-1568-486D-B4DD-B2B3F40B5DBA}" destId="{76144BF5-5822-417D-9787-6A9ED7519A23}" srcOrd="2" destOrd="0" presId="urn:microsoft.com/office/officeart/2005/8/layout/hierarchy3"/>
    <dgm:cxn modelId="{314A4668-7E9F-4172-AA1E-76D0CB83BD13}" type="presParOf" srcId="{87A6C082-1568-486D-B4DD-B2B3F40B5DBA}" destId="{25A73D2B-0CA0-4572-AC97-7D5008142750}" srcOrd="3" destOrd="0" presId="urn:microsoft.com/office/officeart/2005/8/layout/hierarchy3"/>
    <dgm:cxn modelId="{C1A37CF7-C4EC-440C-80D1-3FF7833C77E7}" type="presParOf" srcId="{87A6C082-1568-486D-B4DD-B2B3F40B5DBA}" destId="{38A00043-1FCF-4BAB-BC1E-AF320F7F3554}" srcOrd="4" destOrd="0" presId="urn:microsoft.com/office/officeart/2005/8/layout/hierarchy3"/>
    <dgm:cxn modelId="{85F2FF9D-8E19-44A9-BFEB-518A8D152C07}" type="presParOf" srcId="{87A6C082-1568-486D-B4DD-B2B3F40B5DBA}" destId="{84CE887D-9625-4D4B-99BF-184BFC668E2D}" srcOrd="5" destOrd="0" presId="urn:microsoft.com/office/officeart/2005/8/layout/hierarchy3"/>
    <dgm:cxn modelId="{791CD94C-BCC7-4CAD-9305-376C242F8005}" type="presParOf" srcId="{D6A7FB39-923B-417A-AC53-904137B07B87}" destId="{345026EA-70BF-46C2-9F27-7665F0683ABA}" srcOrd="1" destOrd="0" presId="urn:microsoft.com/office/officeart/2005/8/layout/hierarchy3"/>
    <dgm:cxn modelId="{38CBE013-E171-45A8-8B4C-8BA0C4FCAA82}" type="presParOf" srcId="{345026EA-70BF-46C2-9F27-7665F0683ABA}" destId="{D7EDEFE6-4771-415D-B159-A0A295CE8671}" srcOrd="0" destOrd="0" presId="urn:microsoft.com/office/officeart/2005/8/layout/hierarchy3"/>
    <dgm:cxn modelId="{66F6960A-E2AF-41C1-88DB-E38DCE8893BF}" type="presParOf" srcId="{D7EDEFE6-4771-415D-B159-A0A295CE8671}" destId="{B354C9CC-66C2-4008-8FD0-E37EEEA53607}" srcOrd="0" destOrd="0" presId="urn:microsoft.com/office/officeart/2005/8/layout/hierarchy3"/>
    <dgm:cxn modelId="{8D75D404-A5AC-4863-BBA0-EF63776A8C85}" type="presParOf" srcId="{D7EDEFE6-4771-415D-B159-A0A295CE8671}" destId="{F302EAE9-72D5-4F5E-A5B3-3D0E058C309F}" srcOrd="1" destOrd="0" presId="urn:microsoft.com/office/officeart/2005/8/layout/hierarchy3"/>
    <dgm:cxn modelId="{DD9E70A7-2CDE-4F61-90B0-8837ED30BCA8}" type="presParOf" srcId="{345026EA-70BF-46C2-9F27-7665F0683ABA}" destId="{72C717D1-0B6D-43B2-B01C-704C3F8EC880}" srcOrd="1" destOrd="0" presId="urn:microsoft.com/office/officeart/2005/8/layout/hierarchy3"/>
    <dgm:cxn modelId="{C73625AD-0E1F-42EB-93A9-C09D5E7463F9}" type="presParOf" srcId="{72C717D1-0B6D-43B2-B01C-704C3F8EC880}" destId="{1894EAE3-7A86-44C4-B79E-A8B8995456B6}" srcOrd="0" destOrd="0" presId="urn:microsoft.com/office/officeart/2005/8/layout/hierarchy3"/>
    <dgm:cxn modelId="{BF9B694C-5B07-4093-B347-EC8C7EC37AEF}" type="presParOf" srcId="{72C717D1-0B6D-43B2-B01C-704C3F8EC880}" destId="{E7BC486B-C801-45DB-9C04-084AA1BA9AE4}" srcOrd="1" destOrd="0" presId="urn:microsoft.com/office/officeart/2005/8/layout/hierarchy3"/>
    <dgm:cxn modelId="{10459D8B-0F53-4BB0-BA71-A74F54BED7A9}" type="presParOf" srcId="{72C717D1-0B6D-43B2-B01C-704C3F8EC880}" destId="{0DB794B9-49C9-43B0-A956-10B006E32A4D}" srcOrd="2" destOrd="0" presId="urn:microsoft.com/office/officeart/2005/8/layout/hierarchy3"/>
    <dgm:cxn modelId="{22BBE2A5-683B-40B7-9661-2EEF00C65D01}" type="presParOf" srcId="{72C717D1-0B6D-43B2-B01C-704C3F8EC880}" destId="{0AE99406-4230-4BB3-9958-AC786D1A4DEF}" srcOrd="3" destOrd="0" presId="urn:microsoft.com/office/officeart/2005/8/layout/hierarchy3"/>
    <dgm:cxn modelId="{656B8A06-A52F-422E-9429-77CE49C9C476}" type="presParOf" srcId="{72C717D1-0B6D-43B2-B01C-704C3F8EC880}" destId="{ECF03AB0-8172-45F0-B7BD-B54295B50AF7}" srcOrd="4" destOrd="0" presId="urn:microsoft.com/office/officeart/2005/8/layout/hierarchy3"/>
    <dgm:cxn modelId="{E11B715D-F115-412A-9D6B-6692654622FF}" type="presParOf" srcId="{72C717D1-0B6D-43B2-B01C-704C3F8EC880}" destId="{2C6DC6D9-4A72-406C-A746-C8A0DC281E6B}" srcOrd="5" destOrd="0" presId="urn:microsoft.com/office/officeart/2005/8/layout/hierarchy3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AF778F-1AE1-4AA9-B5EF-C0A4955600D8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0CB7D5B-35A4-40A2-8E87-40EDD1F8DF76}">
      <dgm:prSet phldrT="[Text]" custT="1"/>
      <dgm:spPr>
        <a:solidFill>
          <a:srgbClr val="3B5A93"/>
        </a:solidFill>
      </dgm:spPr>
      <dgm:t>
        <a:bodyPr/>
        <a:lstStyle/>
        <a:p>
          <a:r>
            <a:rPr lang="de-DE" sz="1800" dirty="0"/>
            <a:t>Vertrauenswürdigkeit (ML)</a:t>
          </a:r>
        </a:p>
      </dgm:t>
    </dgm:pt>
    <dgm:pt modelId="{EC594741-F76D-4884-90AB-7200E084724F}" type="parTrans" cxnId="{7A33B508-F2A1-47B9-A695-6B482B0D9311}">
      <dgm:prSet/>
      <dgm:spPr/>
      <dgm:t>
        <a:bodyPr/>
        <a:lstStyle/>
        <a:p>
          <a:endParaRPr lang="de-DE"/>
        </a:p>
      </dgm:t>
    </dgm:pt>
    <dgm:pt modelId="{FCB07E5B-C1C0-4315-BCAF-D01996528489}" type="sibTrans" cxnId="{7A33B508-F2A1-47B9-A695-6B482B0D9311}">
      <dgm:prSet/>
      <dgm:spPr/>
      <dgm:t>
        <a:bodyPr/>
        <a:lstStyle/>
        <a:p>
          <a:endParaRPr lang="de-DE"/>
        </a:p>
      </dgm:t>
    </dgm:pt>
    <dgm:pt modelId="{794FF7FA-A150-48E5-876A-4A9CFABBC478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de-DE" sz="1200" dirty="0"/>
            <a:t>Robustheit</a:t>
          </a:r>
        </a:p>
        <a:p>
          <a:pPr>
            <a:spcAft>
              <a:spcPct val="35000"/>
            </a:spcAft>
          </a:pPr>
          <a:r>
            <a:rPr lang="de-DE" sz="1200" dirty="0"/>
            <a:t>(Angriffe und Fehler) </a:t>
          </a:r>
        </a:p>
      </dgm:t>
    </dgm:pt>
    <dgm:pt modelId="{3A1BDD66-E526-49CD-BA7D-836B9F53CE1F}" type="parTrans" cxnId="{DD52D0FB-8342-4CE6-9DD4-9A0157B47FE2}">
      <dgm:prSet/>
      <dgm:spPr/>
      <dgm:t>
        <a:bodyPr/>
        <a:lstStyle/>
        <a:p>
          <a:endParaRPr lang="de-DE"/>
        </a:p>
      </dgm:t>
    </dgm:pt>
    <dgm:pt modelId="{68533CE8-8238-4E8A-921B-C4FD8FDC9786}" type="sibTrans" cxnId="{DD52D0FB-8342-4CE6-9DD4-9A0157B47FE2}">
      <dgm:prSet/>
      <dgm:spPr/>
      <dgm:t>
        <a:bodyPr/>
        <a:lstStyle/>
        <a:p>
          <a:endParaRPr lang="de-DE"/>
        </a:p>
      </dgm:t>
    </dgm:pt>
    <dgm:pt modelId="{E362F941-11EC-4307-B745-A62C5719FDDF}">
      <dgm:prSet phldrT="[Text]" custT="1"/>
      <dgm:spPr/>
      <dgm:t>
        <a:bodyPr/>
        <a:lstStyle/>
        <a:p>
          <a:r>
            <a:rPr lang="de-DE" sz="1200" dirty="0"/>
            <a:t>Leistungsfähigkeit („Performance“)</a:t>
          </a:r>
        </a:p>
      </dgm:t>
    </dgm:pt>
    <dgm:pt modelId="{A1334888-F3A7-4425-900E-764FC8451CF3}" type="parTrans" cxnId="{986800DF-FD71-431E-BB04-30BC84395762}">
      <dgm:prSet/>
      <dgm:spPr/>
      <dgm:t>
        <a:bodyPr/>
        <a:lstStyle/>
        <a:p>
          <a:endParaRPr lang="de-DE"/>
        </a:p>
      </dgm:t>
    </dgm:pt>
    <dgm:pt modelId="{8541DD29-A273-4181-940A-E3BDE9355BBE}" type="sibTrans" cxnId="{986800DF-FD71-431E-BB04-30BC84395762}">
      <dgm:prSet/>
      <dgm:spPr/>
      <dgm:t>
        <a:bodyPr/>
        <a:lstStyle/>
        <a:p>
          <a:endParaRPr lang="de-DE"/>
        </a:p>
      </dgm:t>
    </dgm:pt>
    <dgm:pt modelId="{3D2EDA0A-A0C7-4C8D-9733-A3D875988D18}">
      <dgm:prSet phldrT="[Text]" custT="1"/>
      <dgm:spPr/>
      <dgm:t>
        <a:bodyPr/>
        <a:lstStyle/>
        <a:p>
          <a:r>
            <a:rPr lang="de-DE" sz="1200" dirty="0"/>
            <a:t>Erklärbarkeit (i.S. des technischen Systems)</a:t>
          </a:r>
        </a:p>
      </dgm:t>
    </dgm:pt>
    <dgm:pt modelId="{28D1F73E-1F89-45B2-B96C-E516A5878F0D}" type="parTrans" cxnId="{F7F6981E-ED7A-4603-9959-0B4DA71EC70F}">
      <dgm:prSet/>
      <dgm:spPr/>
      <dgm:t>
        <a:bodyPr/>
        <a:lstStyle/>
        <a:p>
          <a:endParaRPr lang="de-DE"/>
        </a:p>
      </dgm:t>
    </dgm:pt>
    <dgm:pt modelId="{8AC7E7A4-F447-4208-8F89-D2D414CDB683}" type="sibTrans" cxnId="{F7F6981E-ED7A-4603-9959-0B4DA71EC70F}">
      <dgm:prSet/>
      <dgm:spPr/>
      <dgm:t>
        <a:bodyPr/>
        <a:lstStyle/>
        <a:p>
          <a:endParaRPr lang="de-DE"/>
        </a:p>
      </dgm:t>
    </dgm:pt>
    <dgm:pt modelId="{8FCE7B1D-73C4-463D-BE29-A8799CC4A16C}">
      <dgm:prSet phldrT="[Text]" custT="1"/>
      <dgm:spPr/>
      <dgm:t>
        <a:bodyPr/>
        <a:lstStyle/>
        <a:p>
          <a:r>
            <a:rPr lang="de-DE" sz="1200" dirty="0"/>
            <a:t>Datensicherheit</a:t>
          </a:r>
        </a:p>
      </dgm:t>
    </dgm:pt>
    <dgm:pt modelId="{14A6F040-C18D-4381-BE9E-F3D3E530C599}" type="parTrans" cxnId="{218F8952-9838-4E19-A47E-8516CFD4C529}">
      <dgm:prSet/>
      <dgm:spPr/>
      <dgm:t>
        <a:bodyPr/>
        <a:lstStyle/>
        <a:p>
          <a:endParaRPr lang="de-DE"/>
        </a:p>
      </dgm:t>
    </dgm:pt>
    <dgm:pt modelId="{25C6A715-F28F-4312-994E-B2C5EF1C4BF2}" type="sibTrans" cxnId="{218F8952-9838-4E19-A47E-8516CFD4C529}">
      <dgm:prSet/>
      <dgm:spPr/>
      <dgm:t>
        <a:bodyPr/>
        <a:lstStyle/>
        <a:p>
          <a:endParaRPr lang="de-DE"/>
        </a:p>
      </dgm:t>
    </dgm:pt>
    <dgm:pt modelId="{D6A7FB39-923B-417A-AC53-904137B07B87}" type="pres">
      <dgm:prSet presAssocID="{13AF778F-1AE1-4AA9-B5EF-C0A4955600D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DA7191EA-3D62-4DF5-8A86-15243F11A439}" type="pres">
      <dgm:prSet presAssocID="{D0CB7D5B-35A4-40A2-8E87-40EDD1F8DF76}" presName="root" presStyleCnt="0"/>
      <dgm:spPr/>
    </dgm:pt>
    <dgm:pt modelId="{E30FF673-E523-427A-925F-81E532635ADF}" type="pres">
      <dgm:prSet presAssocID="{D0CB7D5B-35A4-40A2-8E87-40EDD1F8DF76}" presName="rootComposite" presStyleCnt="0"/>
      <dgm:spPr/>
    </dgm:pt>
    <dgm:pt modelId="{F1D6223A-6D68-4AFF-8DE2-82F89881D289}" type="pres">
      <dgm:prSet presAssocID="{D0CB7D5B-35A4-40A2-8E87-40EDD1F8DF76}" presName="rootText" presStyleLbl="node1" presStyleIdx="0" presStyleCnt="1" custScaleX="347913" custScaleY="80957" custLinFactNeighborY="5409"/>
      <dgm:spPr/>
      <dgm:t>
        <a:bodyPr/>
        <a:lstStyle/>
        <a:p>
          <a:endParaRPr lang="de-DE"/>
        </a:p>
      </dgm:t>
    </dgm:pt>
    <dgm:pt modelId="{450D8C51-17E0-472D-BDD5-0D93C6941C32}" type="pres">
      <dgm:prSet presAssocID="{D0CB7D5B-35A4-40A2-8E87-40EDD1F8DF76}" presName="rootConnector" presStyleLbl="node1" presStyleIdx="0" presStyleCnt="1"/>
      <dgm:spPr/>
      <dgm:t>
        <a:bodyPr/>
        <a:lstStyle/>
        <a:p>
          <a:endParaRPr lang="de-DE"/>
        </a:p>
      </dgm:t>
    </dgm:pt>
    <dgm:pt modelId="{87A6C082-1568-486D-B4DD-B2B3F40B5DBA}" type="pres">
      <dgm:prSet presAssocID="{D0CB7D5B-35A4-40A2-8E87-40EDD1F8DF76}" presName="childShape" presStyleCnt="0"/>
      <dgm:spPr/>
    </dgm:pt>
    <dgm:pt modelId="{DE487A9B-FB77-495F-9819-46E35F1E8810}" type="pres">
      <dgm:prSet presAssocID="{3A1BDD66-E526-49CD-BA7D-836B9F53CE1F}" presName="Name13" presStyleLbl="parChTrans1D2" presStyleIdx="0" presStyleCnt="4"/>
      <dgm:spPr/>
      <dgm:t>
        <a:bodyPr/>
        <a:lstStyle/>
        <a:p>
          <a:endParaRPr lang="de-DE"/>
        </a:p>
      </dgm:t>
    </dgm:pt>
    <dgm:pt modelId="{1A3BA179-935B-402F-8EE9-D01562DA375A}" type="pres">
      <dgm:prSet presAssocID="{794FF7FA-A150-48E5-876A-4A9CFABBC478}" presName="childText" presStyleLbl="bgAcc1" presStyleIdx="0" presStyleCnt="4" custScaleX="303129" custScaleY="10116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762BD58-04A5-4DE8-90A2-AE74019BA568}" type="pres">
      <dgm:prSet presAssocID="{A1334888-F3A7-4425-900E-764FC8451CF3}" presName="Name13" presStyleLbl="parChTrans1D2" presStyleIdx="1" presStyleCnt="4"/>
      <dgm:spPr/>
      <dgm:t>
        <a:bodyPr/>
        <a:lstStyle/>
        <a:p>
          <a:endParaRPr lang="de-DE"/>
        </a:p>
      </dgm:t>
    </dgm:pt>
    <dgm:pt modelId="{D2AFB174-CC5B-4FF5-9F51-1072027AF6AD}" type="pres">
      <dgm:prSet presAssocID="{E362F941-11EC-4307-B745-A62C5719FDDF}" presName="childText" presStyleLbl="bgAcc1" presStyleIdx="1" presStyleCnt="4" custScaleX="303129" custScaleY="11463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484EE4C-9F55-4DDB-BB02-9C57B5EB42EB}" type="pres">
      <dgm:prSet presAssocID="{28D1F73E-1F89-45B2-B96C-E516A5878F0D}" presName="Name13" presStyleLbl="parChTrans1D2" presStyleIdx="2" presStyleCnt="4"/>
      <dgm:spPr/>
      <dgm:t>
        <a:bodyPr/>
        <a:lstStyle/>
        <a:p>
          <a:endParaRPr lang="de-DE"/>
        </a:p>
      </dgm:t>
    </dgm:pt>
    <dgm:pt modelId="{DFD7B047-2675-48DB-B46C-448598E8B67C}" type="pres">
      <dgm:prSet presAssocID="{3D2EDA0A-A0C7-4C8D-9733-A3D875988D18}" presName="childText" presStyleLbl="bgAcc1" presStyleIdx="2" presStyleCnt="4" custScaleX="303129" custScaleY="10055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389FE16-3019-4A97-B2CD-041D259E6362}" type="pres">
      <dgm:prSet presAssocID="{14A6F040-C18D-4381-BE9E-F3D3E530C599}" presName="Name13" presStyleLbl="parChTrans1D2" presStyleIdx="3" presStyleCnt="4"/>
      <dgm:spPr/>
      <dgm:t>
        <a:bodyPr/>
        <a:lstStyle/>
        <a:p>
          <a:endParaRPr lang="de-DE"/>
        </a:p>
      </dgm:t>
    </dgm:pt>
    <dgm:pt modelId="{32625B37-4827-4C5F-8D68-AEFCA7431FAE}" type="pres">
      <dgm:prSet presAssocID="{8FCE7B1D-73C4-463D-BE29-A8799CC4A16C}" presName="childText" presStyleLbl="bgAcc1" presStyleIdx="3" presStyleCnt="4" custScaleX="303129" custScaleY="7174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102C3BC7-B3D6-45E3-8176-DF8C8650F157}" type="presOf" srcId="{D0CB7D5B-35A4-40A2-8E87-40EDD1F8DF76}" destId="{450D8C51-17E0-472D-BDD5-0D93C6941C32}" srcOrd="1" destOrd="0" presId="urn:microsoft.com/office/officeart/2005/8/layout/hierarchy3"/>
    <dgm:cxn modelId="{24A9619B-32AC-40A9-A0E1-0902857F28D5}" type="presOf" srcId="{14A6F040-C18D-4381-BE9E-F3D3E530C599}" destId="{A389FE16-3019-4A97-B2CD-041D259E6362}" srcOrd="0" destOrd="0" presId="urn:microsoft.com/office/officeart/2005/8/layout/hierarchy3"/>
    <dgm:cxn modelId="{10E26348-975F-44A5-B53C-49EC1CBDECBD}" type="presOf" srcId="{3D2EDA0A-A0C7-4C8D-9733-A3D875988D18}" destId="{DFD7B047-2675-48DB-B46C-448598E8B67C}" srcOrd="0" destOrd="0" presId="urn:microsoft.com/office/officeart/2005/8/layout/hierarchy3"/>
    <dgm:cxn modelId="{EA5B560A-1224-419A-BAC1-7324E5A984F4}" type="presOf" srcId="{794FF7FA-A150-48E5-876A-4A9CFABBC478}" destId="{1A3BA179-935B-402F-8EE9-D01562DA375A}" srcOrd="0" destOrd="0" presId="urn:microsoft.com/office/officeart/2005/8/layout/hierarchy3"/>
    <dgm:cxn modelId="{FBFB0678-2A5F-494A-B622-BA352EF573B1}" type="presOf" srcId="{13AF778F-1AE1-4AA9-B5EF-C0A4955600D8}" destId="{D6A7FB39-923B-417A-AC53-904137B07B87}" srcOrd="0" destOrd="0" presId="urn:microsoft.com/office/officeart/2005/8/layout/hierarchy3"/>
    <dgm:cxn modelId="{63A2D4BF-DE3E-4B72-8F2D-CACC64EDD33C}" type="presOf" srcId="{E362F941-11EC-4307-B745-A62C5719FDDF}" destId="{D2AFB174-CC5B-4FF5-9F51-1072027AF6AD}" srcOrd="0" destOrd="0" presId="urn:microsoft.com/office/officeart/2005/8/layout/hierarchy3"/>
    <dgm:cxn modelId="{64989298-09F7-4927-A9FA-B8C5DEB7B4C9}" type="presOf" srcId="{A1334888-F3A7-4425-900E-764FC8451CF3}" destId="{D762BD58-04A5-4DE8-90A2-AE74019BA568}" srcOrd="0" destOrd="0" presId="urn:microsoft.com/office/officeart/2005/8/layout/hierarchy3"/>
    <dgm:cxn modelId="{5DECE5B8-20D5-4EFD-A992-07D4CED26E2C}" type="presOf" srcId="{8FCE7B1D-73C4-463D-BE29-A8799CC4A16C}" destId="{32625B37-4827-4C5F-8D68-AEFCA7431FAE}" srcOrd="0" destOrd="0" presId="urn:microsoft.com/office/officeart/2005/8/layout/hierarchy3"/>
    <dgm:cxn modelId="{5D3FECD6-D2E9-4D48-A9C5-F5AFF3540951}" type="presOf" srcId="{28D1F73E-1F89-45B2-B96C-E516A5878F0D}" destId="{0484EE4C-9F55-4DDB-BB02-9C57B5EB42EB}" srcOrd="0" destOrd="0" presId="urn:microsoft.com/office/officeart/2005/8/layout/hierarchy3"/>
    <dgm:cxn modelId="{F7F6981E-ED7A-4603-9959-0B4DA71EC70F}" srcId="{D0CB7D5B-35A4-40A2-8E87-40EDD1F8DF76}" destId="{3D2EDA0A-A0C7-4C8D-9733-A3D875988D18}" srcOrd="2" destOrd="0" parTransId="{28D1F73E-1F89-45B2-B96C-E516A5878F0D}" sibTransId="{8AC7E7A4-F447-4208-8F89-D2D414CDB683}"/>
    <dgm:cxn modelId="{986800DF-FD71-431E-BB04-30BC84395762}" srcId="{D0CB7D5B-35A4-40A2-8E87-40EDD1F8DF76}" destId="{E362F941-11EC-4307-B745-A62C5719FDDF}" srcOrd="1" destOrd="0" parTransId="{A1334888-F3A7-4425-900E-764FC8451CF3}" sibTransId="{8541DD29-A273-4181-940A-E3BDE9355BBE}"/>
    <dgm:cxn modelId="{2C651E24-E97E-4CB5-82EB-AD6CE400F5E0}" type="presOf" srcId="{3A1BDD66-E526-49CD-BA7D-836B9F53CE1F}" destId="{DE487A9B-FB77-495F-9819-46E35F1E8810}" srcOrd="0" destOrd="0" presId="urn:microsoft.com/office/officeart/2005/8/layout/hierarchy3"/>
    <dgm:cxn modelId="{DD52D0FB-8342-4CE6-9DD4-9A0157B47FE2}" srcId="{D0CB7D5B-35A4-40A2-8E87-40EDD1F8DF76}" destId="{794FF7FA-A150-48E5-876A-4A9CFABBC478}" srcOrd="0" destOrd="0" parTransId="{3A1BDD66-E526-49CD-BA7D-836B9F53CE1F}" sibTransId="{68533CE8-8238-4E8A-921B-C4FD8FDC9786}"/>
    <dgm:cxn modelId="{218F8952-9838-4E19-A47E-8516CFD4C529}" srcId="{D0CB7D5B-35A4-40A2-8E87-40EDD1F8DF76}" destId="{8FCE7B1D-73C4-463D-BE29-A8799CC4A16C}" srcOrd="3" destOrd="0" parTransId="{14A6F040-C18D-4381-BE9E-F3D3E530C599}" sibTransId="{25C6A715-F28F-4312-994E-B2C5EF1C4BF2}"/>
    <dgm:cxn modelId="{7A33B508-F2A1-47B9-A695-6B482B0D9311}" srcId="{13AF778F-1AE1-4AA9-B5EF-C0A4955600D8}" destId="{D0CB7D5B-35A4-40A2-8E87-40EDD1F8DF76}" srcOrd="0" destOrd="0" parTransId="{EC594741-F76D-4884-90AB-7200E084724F}" sibTransId="{FCB07E5B-C1C0-4315-BCAF-D01996528489}"/>
    <dgm:cxn modelId="{850ACB09-EA58-4CD2-953F-6CF31C86B49F}" type="presOf" srcId="{D0CB7D5B-35A4-40A2-8E87-40EDD1F8DF76}" destId="{F1D6223A-6D68-4AFF-8DE2-82F89881D289}" srcOrd="0" destOrd="0" presId="urn:microsoft.com/office/officeart/2005/8/layout/hierarchy3"/>
    <dgm:cxn modelId="{344DB094-29D8-46D0-82BE-1FB60450D247}" type="presParOf" srcId="{D6A7FB39-923B-417A-AC53-904137B07B87}" destId="{DA7191EA-3D62-4DF5-8A86-15243F11A439}" srcOrd="0" destOrd="0" presId="urn:microsoft.com/office/officeart/2005/8/layout/hierarchy3"/>
    <dgm:cxn modelId="{DBB53B3F-831F-467A-A489-EC82EF86FE26}" type="presParOf" srcId="{DA7191EA-3D62-4DF5-8A86-15243F11A439}" destId="{E30FF673-E523-427A-925F-81E532635ADF}" srcOrd="0" destOrd="0" presId="urn:microsoft.com/office/officeart/2005/8/layout/hierarchy3"/>
    <dgm:cxn modelId="{987EA9F8-DFD1-40D5-9D5A-5F27A9B3E65C}" type="presParOf" srcId="{E30FF673-E523-427A-925F-81E532635ADF}" destId="{F1D6223A-6D68-4AFF-8DE2-82F89881D289}" srcOrd="0" destOrd="0" presId="urn:microsoft.com/office/officeart/2005/8/layout/hierarchy3"/>
    <dgm:cxn modelId="{C5B22754-A289-4953-B30C-A6BC56BC0312}" type="presParOf" srcId="{E30FF673-E523-427A-925F-81E532635ADF}" destId="{450D8C51-17E0-472D-BDD5-0D93C6941C32}" srcOrd="1" destOrd="0" presId="urn:microsoft.com/office/officeart/2005/8/layout/hierarchy3"/>
    <dgm:cxn modelId="{FF97C816-0C07-41AD-9EB0-A16AB8467F25}" type="presParOf" srcId="{DA7191EA-3D62-4DF5-8A86-15243F11A439}" destId="{87A6C082-1568-486D-B4DD-B2B3F40B5DBA}" srcOrd="1" destOrd="0" presId="urn:microsoft.com/office/officeart/2005/8/layout/hierarchy3"/>
    <dgm:cxn modelId="{52CBF0D6-26B5-4943-9BC9-D0735C94BF22}" type="presParOf" srcId="{87A6C082-1568-486D-B4DD-B2B3F40B5DBA}" destId="{DE487A9B-FB77-495F-9819-46E35F1E8810}" srcOrd="0" destOrd="0" presId="urn:microsoft.com/office/officeart/2005/8/layout/hierarchy3"/>
    <dgm:cxn modelId="{4A5582B1-CFE7-47D6-9159-FB0260BE06E8}" type="presParOf" srcId="{87A6C082-1568-486D-B4DD-B2B3F40B5DBA}" destId="{1A3BA179-935B-402F-8EE9-D01562DA375A}" srcOrd="1" destOrd="0" presId="urn:microsoft.com/office/officeart/2005/8/layout/hierarchy3"/>
    <dgm:cxn modelId="{3EA43AAC-86A4-4370-8696-3B9FA83EFFE2}" type="presParOf" srcId="{87A6C082-1568-486D-B4DD-B2B3F40B5DBA}" destId="{D762BD58-04A5-4DE8-90A2-AE74019BA568}" srcOrd="2" destOrd="0" presId="urn:microsoft.com/office/officeart/2005/8/layout/hierarchy3"/>
    <dgm:cxn modelId="{5D86646D-AB1E-43E3-A77D-0822738F40C1}" type="presParOf" srcId="{87A6C082-1568-486D-B4DD-B2B3F40B5DBA}" destId="{D2AFB174-CC5B-4FF5-9F51-1072027AF6AD}" srcOrd="3" destOrd="0" presId="urn:microsoft.com/office/officeart/2005/8/layout/hierarchy3"/>
    <dgm:cxn modelId="{67DCDD3C-7906-495B-A0F4-1471182DF53F}" type="presParOf" srcId="{87A6C082-1568-486D-B4DD-B2B3F40B5DBA}" destId="{0484EE4C-9F55-4DDB-BB02-9C57B5EB42EB}" srcOrd="4" destOrd="0" presId="urn:microsoft.com/office/officeart/2005/8/layout/hierarchy3"/>
    <dgm:cxn modelId="{64068AFD-1613-4051-88BE-E1238FC11586}" type="presParOf" srcId="{87A6C082-1568-486D-B4DD-B2B3F40B5DBA}" destId="{DFD7B047-2675-48DB-B46C-448598E8B67C}" srcOrd="5" destOrd="0" presId="urn:microsoft.com/office/officeart/2005/8/layout/hierarchy3"/>
    <dgm:cxn modelId="{9F7086BB-DEBA-4FA4-9326-A8F5704754B9}" type="presParOf" srcId="{87A6C082-1568-486D-B4DD-B2B3F40B5DBA}" destId="{A389FE16-3019-4A97-B2CD-041D259E6362}" srcOrd="6" destOrd="0" presId="urn:microsoft.com/office/officeart/2005/8/layout/hierarchy3"/>
    <dgm:cxn modelId="{D9889DBF-BEED-4950-A6E6-2166D0FC0981}" type="presParOf" srcId="{87A6C082-1568-486D-B4DD-B2B3F40B5DBA}" destId="{32625B37-4827-4C5F-8D68-AEFCA7431FAE}" srcOrd="7" destOrd="0" presId="urn:microsoft.com/office/officeart/2005/8/layout/hierarchy3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3AF778F-1AE1-4AA9-B5EF-C0A4955600D8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0CB7D5B-35A4-40A2-8E87-40EDD1F8DF76}">
      <dgm:prSet phldrT="[Text]"/>
      <dgm:spPr>
        <a:solidFill>
          <a:srgbClr val="3B5A93"/>
        </a:solidFill>
      </dgm:spPr>
      <dgm:t>
        <a:bodyPr/>
        <a:lstStyle/>
        <a:p>
          <a:r>
            <a:rPr lang="de-DE" dirty="0"/>
            <a:t>IT-Sicherheit</a:t>
          </a:r>
        </a:p>
      </dgm:t>
    </dgm:pt>
    <dgm:pt modelId="{EC594741-F76D-4884-90AB-7200E084724F}" type="parTrans" cxnId="{7A33B508-F2A1-47B9-A695-6B482B0D9311}">
      <dgm:prSet/>
      <dgm:spPr/>
      <dgm:t>
        <a:bodyPr/>
        <a:lstStyle/>
        <a:p>
          <a:endParaRPr lang="de-DE"/>
        </a:p>
      </dgm:t>
    </dgm:pt>
    <dgm:pt modelId="{FCB07E5B-C1C0-4315-BCAF-D01996528489}" type="sibTrans" cxnId="{7A33B508-F2A1-47B9-A695-6B482B0D9311}">
      <dgm:prSet/>
      <dgm:spPr/>
      <dgm:t>
        <a:bodyPr/>
        <a:lstStyle/>
        <a:p>
          <a:endParaRPr lang="de-DE"/>
        </a:p>
      </dgm:t>
    </dgm:pt>
    <dgm:pt modelId="{F63B933D-306D-400C-A667-723D82B61E6B}">
      <dgm:prSet phldrT="[Text]" custT="1"/>
      <dgm:spPr/>
      <dgm:t>
        <a:bodyPr/>
        <a:lstStyle/>
        <a:p>
          <a:r>
            <a:rPr lang="de-DE" sz="1200" dirty="0"/>
            <a:t>Vertraulichkeit (Informationen)</a:t>
          </a:r>
        </a:p>
      </dgm:t>
    </dgm:pt>
    <dgm:pt modelId="{23BD11AC-37AD-4D8F-B7A0-DDE5D6EF58C6}" type="parTrans" cxnId="{5561319A-D4BA-4734-9BE7-4168C1B867BF}">
      <dgm:prSet/>
      <dgm:spPr/>
      <dgm:t>
        <a:bodyPr/>
        <a:lstStyle/>
        <a:p>
          <a:endParaRPr lang="de-DE"/>
        </a:p>
      </dgm:t>
    </dgm:pt>
    <dgm:pt modelId="{E8C0D440-0458-469B-A259-28C322889181}" type="sibTrans" cxnId="{5561319A-D4BA-4734-9BE7-4168C1B867BF}">
      <dgm:prSet/>
      <dgm:spPr/>
      <dgm:t>
        <a:bodyPr/>
        <a:lstStyle/>
        <a:p>
          <a:endParaRPr lang="de-DE"/>
        </a:p>
      </dgm:t>
    </dgm:pt>
    <dgm:pt modelId="{5A6380EE-DECE-4F3C-890E-F84E00DC65FF}">
      <dgm:prSet phldrT="[Text]"/>
      <dgm:spPr>
        <a:solidFill>
          <a:srgbClr val="3B5A93"/>
        </a:solidFill>
      </dgm:spPr>
      <dgm:t>
        <a:bodyPr/>
        <a:lstStyle/>
        <a:p>
          <a:r>
            <a:rPr lang="de-DE" dirty="0"/>
            <a:t>Zuverlässigkeit</a:t>
          </a:r>
        </a:p>
      </dgm:t>
    </dgm:pt>
    <dgm:pt modelId="{561500AD-58CF-4E9E-AF74-E5432E9F5E22}" type="parTrans" cxnId="{C7A4B934-4A9C-448B-86CF-17BBAE51E273}">
      <dgm:prSet/>
      <dgm:spPr/>
      <dgm:t>
        <a:bodyPr/>
        <a:lstStyle/>
        <a:p>
          <a:endParaRPr lang="de-DE"/>
        </a:p>
      </dgm:t>
    </dgm:pt>
    <dgm:pt modelId="{687312EC-DF61-4F4E-A043-20F4B928B1BB}" type="sibTrans" cxnId="{C7A4B934-4A9C-448B-86CF-17BBAE51E273}">
      <dgm:prSet/>
      <dgm:spPr/>
      <dgm:t>
        <a:bodyPr/>
        <a:lstStyle/>
        <a:p>
          <a:endParaRPr lang="de-DE"/>
        </a:p>
      </dgm:t>
    </dgm:pt>
    <dgm:pt modelId="{0C73B4C0-FEE0-4076-A6FE-9D26C75553C1}">
      <dgm:prSet phldrT="[Text]" custT="1"/>
      <dgm:spPr/>
      <dgm:t>
        <a:bodyPr/>
        <a:lstStyle/>
        <a:p>
          <a:r>
            <a:rPr lang="de-DE" sz="1200" dirty="0"/>
            <a:t>Integrität (Daten)</a:t>
          </a:r>
        </a:p>
      </dgm:t>
    </dgm:pt>
    <dgm:pt modelId="{8D743D52-26CA-47C8-BADF-707B05F2FBF7}" type="parTrans" cxnId="{368B925A-426C-4E9A-A402-142590EE3293}">
      <dgm:prSet/>
      <dgm:spPr/>
      <dgm:t>
        <a:bodyPr/>
        <a:lstStyle/>
        <a:p>
          <a:endParaRPr lang="de-DE"/>
        </a:p>
      </dgm:t>
    </dgm:pt>
    <dgm:pt modelId="{910F5D7F-3997-4957-88B5-F6450F712930}" type="sibTrans" cxnId="{368B925A-426C-4E9A-A402-142590EE3293}">
      <dgm:prSet/>
      <dgm:spPr/>
      <dgm:t>
        <a:bodyPr/>
        <a:lstStyle/>
        <a:p>
          <a:endParaRPr lang="de-DE"/>
        </a:p>
      </dgm:t>
    </dgm:pt>
    <dgm:pt modelId="{5DBA95F1-9592-453F-AF09-668EBCCFA3D1}">
      <dgm:prSet phldrT="[Text]" custT="1"/>
      <dgm:spPr/>
      <dgm:t>
        <a:bodyPr/>
        <a:lstStyle/>
        <a:p>
          <a:r>
            <a:rPr lang="de-DE" sz="1200" dirty="0"/>
            <a:t>Verfügbarkeit (Informationen &amp; Dienstleistungen)</a:t>
          </a:r>
        </a:p>
      </dgm:t>
    </dgm:pt>
    <dgm:pt modelId="{C166EBE2-E06E-4A48-8ECC-4C575E01A091}" type="parTrans" cxnId="{B24C4E86-4ECB-4D07-97BD-9CB634485672}">
      <dgm:prSet/>
      <dgm:spPr/>
      <dgm:t>
        <a:bodyPr/>
        <a:lstStyle/>
        <a:p>
          <a:endParaRPr lang="de-DE"/>
        </a:p>
      </dgm:t>
    </dgm:pt>
    <dgm:pt modelId="{A755009C-ECF3-43CF-B735-70554EC7CC55}" type="sibTrans" cxnId="{B24C4E86-4ECB-4D07-97BD-9CB634485672}">
      <dgm:prSet/>
      <dgm:spPr/>
      <dgm:t>
        <a:bodyPr/>
        <a:lstStyle/>
        <a:p>
          <a:endParaRPr lang="de-DE"/>
        </a:p>
      </dgm:t>
    </dgm:pt>
    <dgm:pt modelId="{249DEDE1-0EC0-4B37-80D4-DFBD8AAEEDF4}">
      <dgm:prSet phldrT="[Text]" custT="1"/>
      <dgm:spPr/>
      <dgm:t>
        <a:bodyPr/>
        <a:lstStyle/>
        <a:p>
          <a:r>
            <a:rPr lang="de-DE" sz="1200" dirty="0"/>
            <a:t>Korrektheit (System-beschreibung)</a:t>
          </a:r>
        </a:p>
      </dgm:t>
    </dgm:pt>
    <dgm:pt modelId="{CCB55979-6AA3-45A5-A179-E1E784007D6D}" type="parTrans" cxnId="{167C9608-40B3-46D2-A36B-FAC056BC5300}">
      <dgm:prSet/>
      <dgm:spPr/>
      <dgm:t>
        <a:bodyPr/>
        <a:lstStyle/>
        <a:p>
          <a:endParaRPr lang="de-DE"/>
        </a:p>
      </dgm:t>
    </dgm:pt>
    <dgm:pt modelId="{7FA268F4-3D49-4DE9-85BE-87673A964E67}" type="sibTrans" cxnId="{167C9608-40B3-46D2-A36B-FAC056BC5300}">
      <dgm:prSet/>
      <dgm:spPr/>
      <dgm:t>
        <a:bodyPr/>
        <a:lstStyle/>
        <a:p>
          <a:endParaRPr lang="de-DE"/>
        </a:p>
      </dgm:t>
    </dgm:pt>
    <dgm:pt modelId="{5E6E79D9-F47D-4C8F-BC1F-11B1F403940B}">
      <dgm:prSet phldrT="[Text]" custT="1"/>
      <dgm:spPr/>
      <dgm:t>
        <a:bodyPr/>
        <a:lstStyle/>
        <a:p>
          <a:r>
            <a:rPr lang="de-DE" sz="1200" dirty="0"/>
            <a:t>Vollständigkeit (Anforderungen)</a:t>
          </a:r>
        </a:p>
      </dgm:t>
    </dgm:pt>
    <dgm:pt modelId="{19AAB0D8-E245-41BA-A451-DBF45527C640}" type="parTrans" cxnId="{9A77972B-2947-42D3-8CA7-CC147A64976D}">
      <dgm:prSet/>
      <dgm:spPr/>
      <dgm:t>
        <a:bodyPr/>
        <a:lstStyle/>
        <a:p>
          <a:endParaRPr lang="de-DE"/>
        </a:p>
      </dgm:t>
    </dgm:pt>
    <dgm:pt modelId="{24CE7F77-42BB-4EDC-8475-162E5B291D82}" type="sibTrans" cxnId="{9A77972B-2947-42D3-8CA7-CC147A64976D}">
      <dgm:prSet/>
      <dgm:spPr/>
      <dgm:t>
        <a:bodyPr/>
        <a:lstStyle/>
        <a:p>
          <a:endParaRPr lang="de-DE"/>
        </a:p>
      </dgm:t>
    </dgm:pt>
    <dgm:pt modelId="{E86797C4-C0E0-4F18-AEAF-245270D950A8}">
      <dgm:prSet phldrT="[Text]" custT="1"/>
      <dgm:spPr/>
      <dgm:t>
        <a:bodyPr/>
        <a:lstStyle/>
        <a:p>
          <a:r>
            <a:rPr lang="de-DE" sz="1200" dirty="0"/>
            <a:t>Ausfallsicherheit (Anforderungen)</a:t>
          </a:r>
        </a:p>
      </dgm:t>
    </dgm:pt>
    <dgm:pt modelId="{959E45A4-C0DB-4295-8520-E0D8BDB1F8CB}" type="parTrans" cxnId="{54F88F1C-F629-4400-81CC-8581A13944FE}">
      <dgm:prSet/>
      <dgm:spPr/>
      <dgm:t>
        <a:bodyPr/>
        <a:lstStyle/>
        <a:p>
          <a:endParaRPr lang="de-DE"/>
        </a:p>
      </dgm:t>
    </dgm:pt>
    <dgm:pt modelId="{1F843E52-0155-40D5-AE65-50AB8D1A2070}" type="sibTrans" cxnId="{54F88F1C-F629-4400-81CC-8581A13944FE}">
      <dgm:prSet/>
      <dgm:spPr/>
      <dgm:t>
        <a:bodyPr/>
        <a:lstStyle/>
        <a:p>
          <a:endParaRPr lang="de-DE"/>
        </a:p>
      </dgm:t>
    </dgm:pt>
    <dgm:pt modelId="{D6A7FB39-923B-417A-AC53-904137B07B87}" type="pres">
      <dgm:prSet presAssocID="{13AF778F-1AE1-4AA9-B5EF-C0A4955600D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DA7191EA-3D62-4DF5-8A86-15243F11A439}" type="pres">
      <dgm:prSet presAssocID="{D0CB7D5B-35A4-40A2-8E87-40EDD1F8DF76}" presName="root" presStyleCnt="0"/>
      <dgm:spPr/>
    </dgm:pt>
    <dgm:pt modelId="{E30FF673-E523-427A-925F-81E532635ADF}" type="pres">
      <dgm:prSet presAssocID="{D0CB7D5B-35A4-40A2-8E87-40EDD1F8DF76}" presName="rootComposite" presStyleCnt="0"/>
      <dgm:spPr/>
    </dgm:pt>
    <dgm:pt modelId="{F1D6223A-6D68-4AFF-8DE2-82F89881D289}" type="pres">
      <dgm:prSet presAssocID="{D0CB7D5B-35A4-40A2-8E87-40EDD1F8DF76}" presName="rootText" presStyleLbl="node1" presStyleIdx="0" presStyleCnt="2" custScaleX="248447"/>
      <dgm:spPr/>
      <dgm:t>
        <a:bodyPr/>
        <a:lstStyle/>
        <a:p>
          <a:endParaRPr lang="de-DE"/>
        </a:p>
      </dgm:t>
    </dgm:pt>
    <dgm:pt modelId="{450D8C51-17E0-472D-BDD5-0D93C6941C32}" type="pres">
      <dgm:prSet presAssocID="{D0CB7D5B-35A4-40A2-8E87-40EDD1F8DF76}" presName="rootConnector" presStyleLbl="node1" presStyleIdx="0" presStyleCnt="2"/>
      <dgm:spPr/>
      <dgm:t>
        <a:bodyPr/>
        <a:lstStyle/>
        <a:p>
          <a:endParaRPr lang="de-DE"/>
        </a:p>
      </dgm:t>
    </dgm:pt>
    <dgm:pt modelId="{87A6C082-1568-486D-B4DD-B2B3F40B5DBA}" type="pres">
      <dgm:prSet presAssocID="{D0CB7D5B-35A4-40A2-8E87-40EDD1F8DF76}" presName="childShape" presStyleCnt="0"/>
      <dgm:spPr/>
    </dgm:pt>
    <dgm:pt modelId="{3F6C59E2-F51A-487A-9CC1-1F27A90DF649}" type="pres">
      <dgm:prSet presAssocID="{23BD11AC-37AD-4D8F-B7A0-DDE5D6EF58C6}" presName="Name13" presStyleLbl="parChTrans1D2" presStyleIdx="0" presStyleCnt="6"/>
      <dgm:spPr/>
      <dgm:t>
        <a:bodyPr/>
        <a:lstStyle/>
        <a:p>
          <a:endParaRPr lang="de-DE"/>
        </a:p>
      </dgm:t>
    </dgm:pt>
    <dgm:pt modelId="{D9A78E63-71E0-4820-9BA0-C4A8DBD8C780}" type="pres">
      <dgm:prSet presAssocID="{F63B933D-306D-400C-A667-723D82B61E6B}" presName="childText" presStyleLbl="bgAcc1" presStyleIdx="0" presStyleCnt="6" custScaleX="248447" custScaleY="14587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6144BF5-5822-417D-9787-6A9ED7519A23}" type="pres">
      <dgm:prSet presAssocID="{8D743D52-26CA-47C8-BADF-707B05F2FBF7}" presName="Name13" presStyleLbl="parChTrans1D2" presStyleIdx="1" presStyleCnt="6"/>
      <dgm:spPr/>
      <dgm:t>
        <a:bodyPr/>
        <a:lstStyle/>
        <a:p>
          <a:endParaRPr lang="de-DE"/>
        </a:p>
      </dgm:t>
    </dgm:pt>
    <dgm:pt modelId="{25A73D2B-0CA0-4572-AC97-7D5008142750}" type="pres">
      <dgm:prSet presAssocID="{0C73B4C0-FEE0-4076-A6FE-9D26C75553C1}" presName="childText" presStyleLbl="bgAcc1" presStyleIdx="1" presStyleCnt="6" custScaleX="24844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8A00043-1FCF-4BAB-BC1E-AF320F7F3554}" type="pres">
      <dgm:prSet presAssocID="{C166EBE2-E06E-4A48-8ECC-4C575E01A091}" presName="Name13" presStyleLbl="parChTrans1D2" presStyleIdx="2" presStyleCnt="6"/>
      <dgm:spPr/>
      <dgm:t>
        <a:bodyPr/>
        <a:lstStyle/>
        <a:p>
          <a:endParaRPr lang="de-DE"/>
        </a:p>
      </dgm:t>
    </dgm:pt>
    <dgm:pt modelId="{84CE887D-9625-4D4B-99BF-184BFC668E2D}" type="pres">
      <dgm:prSet presAssocID="{5DBA95F1-9592-453F-AF09-668EBCCFA3D1}" presName="childText" presStyleLbl="bgAcc1" presStyleIdx="2" presStyleCnt="6" custScaleX="248447" custScaleY="17353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45026EA-70BF-46C2-9F27-7665F0683ABA}" type="pres">
      <dgm:prSet presAssocID="{5A6380EE-DECE-4F3C-890E-F84E00DC65FF}" presName="root" presStyleCnt="0"/>
      <dgm:spPr/>
    </dgm:pt>
    <dgm:pt modelId="{D7EDEFE6-4771-415D-B159-A0A295CE8671}" type="pres">
      <dgm:prSet presAssocID="{5A6380EE-DECE-4F3C-890E-F84E00DC65FF}" presName="rootComposite" presStyleCnt="0"/>
      <dgm:spPr/>
    </dgm:pt>
    <dgm:pt modelId="{B354C9CC-66C2-4008-8FD0-E37EEEA53607}" type="pres">
      <dgm:prSet presAssocID="{5A6380EE-DECE-4F3C-890E-F84E00DC65FF}" presName="rootText" presStyleLbl="node1" presStyleIdx="1" presStyleCnt="2" custScaleX="248447"/>
      <dgm:spPr/>
      <dgm:t>
        <a:bodyPr/>
        <a:lstStyle/>
        <a:p>
          <a:endParaRPr lang="de-DE"/>
        </a:p>
      </dgm:t>
    </dgm:pt>
    <dgm:pt modelId="{F302EAE9-72D5-4F5E-A5B3-3D0E058C309F}" type="pres">
      <dgm:prSet presAssocID="{5A6380EE-DECE-4F3C-890E-F84E00DC65FF}" presName="rootConnector" presStyleLbl="node1" presStyleIdx="1" presStyleCnt="2"/>
      <dgm:spPr/>
      <dgm:t>
        <a:bodyPr/>
        <a:lstStyle/>
        <a:p>
          <a:endParaRPr lang="de-DE"/>
        </a:p>
      </dgm:t>
    </dgm:pt>
    <dgm:pt modelId="{72C717D1-0B6D-43B2-B01C-704C3F8EC880}" type="pres">
      <dgm:prSet presAssocID="{5A6380EE-DECE-4F3C-890E-F84E00DC65FF}" presName="childShape" presStyleCnt="0"/>
      <dgm:spPr/>
    </dgm:pt>
    <dgm:pt modelId="{1894EAE3-7A86-44C4-B79E-A8B8995456B6}" type="pres">
      <dgm:prSet presAssocID="{CCB55979-6AA3-45A5-A179-E1E784007D6D}" presName="Name13" presStyleLbl="parChTrans1D2" presStyleIdx="3" presStyleCnt="6"/>
      <dgm:spPr/>
      <dgm:t>
        <a:bodyPr/>
        <a:lstStyle/>
        <a:p>
          <a:endParaRPr lang="de-DE"/>
        </a:p>
      </dgm:t>
    </dgm:pt>
    <dgm:pt modelId="{E7BC486B-C801-45DB-9C04-084AA1BA9AE4}" type="pres">
      <dgm:prSet presAssocID="{249DEDE1-0EC0-4B37-80D4-DFBD8AAEEDF4}" presName="childText" presStyleLbl="bgAcc1" presStyleIdx="3" presStyleCnt="6" custScaleX="248447" custScaleY="17741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DB794B9-49C9-43B0-A956-10B006E32A4D}" type="pres">
      <dgm:prSet presAssocID="{19AAB0D8-E245-41BA-A451-DBF45527C640}" presName="Name13" presStyleLbl="parChTrans1D2" presStyleIdx="4" presStyleCnt="6"/>
      <dgm:spPr/>
      <dgm:t>
        <a:bodyPr/>
        <a:lstStyle/>
        <a:p>
          <a:endParaRPr lang="de-DE"/>
        </a:p>
      </dgm:t>
    </dgm:pt>
    <dgm:pt modelId="{0AE99406-4230-4BB3-9958-AC786D1A4DEF}" type="pres">
      <dgm:prSet presAssocID="{5E6E79D9-F47D-4C8F-BC1F-11B1F403940B}" presName="childText" presStyleLbl="bgAcc1" presStyleIdx="4" presStyleCnt="6" custScaleX="248447" custScaleY="17741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CF03AB0-8172-45F0-B7BD-B54295B50AF7}" type="pres">
      <dgm:prSet presAssocID="{959E45A4-C0DB-4295-8520-E0D8BDB1F8CB}" presName="Name13" presStyleLbl="parChTrans1D2" presStyleIdx="5" presStyleCnt="6"/>
      <dgm:spPr/>
      <dgm:t>
        <a:bodyPr/>
        <a:lstStyle/>
        <a:p>
          <a:endParaRPr lang="de-DE"/>
        </a:p>
      </dgm:t>
    </dgm:pt>
    <dgm:pt modelId="{2C6DC6D9-4A72-406C-A746-C8A0DC281E6B}" type="pres">
      <dgm:prSet presAssocID="{E86797C4-C0E0-4F18-AEAF-245270D950A8}" presName="childText" presStyleLbl="bgAcc1" presStyleIdx="5" presStyleCnt="6" custScaleX="248447" custScaleY="17741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A849A537-1BE7-420D-8219-F92FF6B5B733}" type="presOf" srcId="{249DEDE1-0EC0-4B37-80D4-DFBD8AAEEDF4}" destId="{E7BC486B-C801-45DB-9C04-084AA1BA9AE4}" srcOrd="0" destOrd="0" presId="urn:microsoft.com/office/officeart/2005/8/layout/hierarchy3"/>
    <dgm:cxn modelId="{25783EE6-518D-42AA-9CC8-21C9AA3135D3}" type="presOf" srcId="{19AAB0D8-E245-41BA-A451-DBF45527C640}" destId="{0DB794B9-49C9-43B0-A956-10B006E32A4D}" srcOrd="0" destOrd="0" presId="urn:microsoft.com/office/officeart/2005/8/layout/hierarchy3"/>
    <dgm:cxn modelId="{1587AC04-B215-4C9E-BEBE-6795EC78E43D}" type="presOf" srcId="{0C73B4C0-FEE0-4076-A6FE-9D26C75553C1}" destId="{25A73D2B-0CA0-4572-AC97-7D5008142750}" srcOrd="0" destOrd="0" presId="urn:microsoft.com/office/officeart/2005/8/layout/hierarchy3"/>
    <dgm:cxn modelId="{54F88F1C-F629-4400-81CC-8581A13944FE}" srcId="{5A6380EE-DECE-4F3C-890E-F84E00DC65FF}" destId="{E86797C4-C0E0-4F18-AEAF-245270D950A8}" srcOrd="2" destOrd="0" parTransId="{959E45A4-C0DB-4295-8520-E0D8BDB1F8CB}" sibTransId="{1F843E52-0155-40D5-AE65-50AB8D1A2070}"/>
    <dgm:cxn modelId="{850ACB09-EA58-4CD2-953F-6CF31C86B49F}" type="presOf" srcId="{D0CB7D5B-35A4-40A2-8E87-40EDD1F8DF76}" destId="{F1D6223A-6D68-4AFF-8DE2-82F89881D289}" srcOrd="0" destOrd="0" presId="urn:microsoft.com/office/officeart/2005/8/layout/hierarchy3"/>
    <dgm:cxn modelId="{24EA6ABE-4071-42CA-B670-A0CBD922D64A}" type="presOf" srcId="{23BD11AC-37AD-4D8F-B7A0-DDE5D6EF58C6}" destId="{3F6C59E2-F51A-487A-9CC1-1F27A90DF649}" srcOrd="0" destOrd="0" presId="urn:microsoft.com/office/officeart/2005/8/layout/hierarchy3"/>
    <dgm:cxn modelId="{167C9608-40B3-46D2-A36B-FAC056BC5300}" srcId="{5A6380EE-DECE-4F3C-890E-F84E00DC65FF}" destId="{249DEDE1-0EC0-4B37-80D4-DFBD8AAEEDF4}" srcOrd="0" destOrd="0" parTransId="{CCB55979-6AA3-45A5-A179-E1E784007D6D}" sibTransId="{7FA268F4-3D49-4DE9-85BE-87673A964E67}"/>
    <dgm:cxn modelId="{0B8485DD-66DD-4D12-9CA7-0EA56FE56DB9}" type="presOf" srcId="{E86797C4-C0E0-4F18-AEAF-245270D950A8}" destId="{2C6DC6D9-4A72-406C-A746-C8A0DC281E6B}" srcOrd="0" destOrd="0" presId="urn:microsoft.com/office/officeart/2005/8/layout/hierarchy3"/>
    <dgm:cxn modelId="{C7A4B934-4A9C-448B-86CF-17BBAE51E273}" srcId="{13AF778F-1AE1-4AA9-B5EF-C0A4955600D8}" destId="{5A6380EE-DECE-4F3C-890E-F84E00DC65FF}" srcOrd="1" destOrd="0" parTransId="{561500AD-58CF-4E9E-AF74-E5432E9F5E22}" sibTransId="{687312EC-DF61-4F4E-A043-20F4B928B1BB}"/>
    <dgm:cxn modelId="{C0766984-9951-4F62-81CE-FBD05BF4AAD3}" type="presOf" srcId="{8D743D52-26CA-47C8-BADF-707B05F2FBF7}" destId="{76144BF5-5822-417D-9787-6A9ED7519A23}" srcOrd="0" destOrd="0" presId="urn:microsoft.com/office/officeart/2005/8/layout/hierarchy3"/>
    <dgm:cxn modelId="{25C8B7CA-0E34-4422-A6A4-BBDE33A1A92C}" type="presOf" srcId="{5DBA95F1-9592-453F-AF09-668EBCCFA3D1}" destId="{84CE887D-9625-4D4B-99BF-184BFC668E2D}" srcOrd="0" destOrd="0" presId="urn:microsoft.com/office/officeart/2005/8/layout/hierarchy3"/>
    <dgm:cxn modelId="{5561319A-D4BA-4734-9BE7-4168C1B867BF}" srcId="{D0CB7D5B-35A4-40A2-8E87-40EDD1F8DF76}" destId="{F63B933D-306D-400C-A667-723D82B61E6B}" srcOrd="0" destOrd="0" parTransId="{23BD11AC-37AD-4D8F-B7A0-DDE5D6EF58C6}" sibTransId="{E8C0D440-0458-469B-A259-28C322889181}"/>
    <dgm:cxn modelId="{62F63774-ED40-4E8F-85A4-F02E9E3AA851}" type="presOf" srcId="{959E45A4-C0DB-4295-8520-E0D8BDB1F8CB}" destId="{ECF03AB0-8172-45F0-B7BD-B54295B50AF7}" srcOrd="0" destOrd="0" presId="urn:microsoft.com/office/officeart/2005/8/layout/hierarchy3"/>
    <dgm:cxn modelId="{A888DCE3-FCDF-4226-A7F7-AB4BE20F210B}" type="presOf" srcId="{C166EBE2-E06E-4A48-8ECC-4C575E01A091}" destId="{38A00043-1FCF-4BAB-BC1E-AF320F7F3554}" srcOrd="0" destOrd="0" presId="urn:microsoft.com/office/officeart/2005/8/layout/hierarchy3"/>
    <dgm:cxn modelId="{102C3BC7-B3D6-45E3-8176-DF8C8650F157}" type="presOf" srcId="{D0CB7D5B-35A4-40A2-8E87-40EDD1F8DF76}" destId="{450D8C51-17E0-472D-BDD5-0D93C6941C32}" srcOrd="1" destOrd="0" presId="urn:microsoft.com/office/officeart/2005/8/layout/hierarchy3"/>
    <dgm:cxn modelId="{230AB53B-B25C-4F69-9F16-8447EDA4D479}" type="presOf" srcId="{5A6380EE-DECE-4F3C-890E-F84E00DC65FF}" destId="{B354C9CC-66C2-4008-8FD0-E37EEEA53607}" srcOrd="0" destOrd="0" presId="urn:microsoft.com/office/officeart/2005/8/layout/hierarchy3"/>
    <dgm:cxn modelId="{7547851E-23B3-4948-9EDA-C273F7501470}" type="presOf" srcId="{F63B933D-306D-400C-A667-723D82B61E6B}" destId="{D9A78E63-71E0-4820-9BA0-C4A8DBD8C780}" srcOrd="0" destOrd="0" presId="urn:microsoft.com/office/officeart/2005/8/layout/hierarchy3"/>
    <dgm:cxn modelId="{7A33B508-F2A1-47B9-A695-6B482B0D9311}" srcId="{13AF778F-1AE1-4AA9-B5EF-C0A4955600D8}" destId="{D0CB7D5B-35A4-40A2-8E87-40EDD1F8DF76}" srcOrd="0" destOrd="0" parTransId="{EC594741-F76D-4884-90AB-7200E084724F}" sibTransId="{FCB07E5B-C1C0-4315-BCAF-D01996528489}"/>
    <dgm:cxn modelId="{6321BCF9-68A5-4390-999F-9FABA9738544}" type="presOf" srcId="{5A6380EE-DECE-4F3C-890E-F84E00DC65FF}" destId="{F302EAE9-72D5-4F5E-A5B3-3D0E058C309F}" srcOrd="1" destOrd="0" presId="urn:microsoft.com/office/officeart/2005/8/layout/hierarchy3"/>
    <dgm:cxn modelId="{368B925A-426C-4E9A-A402-142590EE3293}" srcId="{D0CB7D5B-35A4-40A2-8E87-40EDD1F8DF76}" destId="{0C73B4C0-FEE0-4076-A6FE-9D26C75553C1}" srcOrd="1" destOrd="0" parTransId="{8D743D52-26CA-47C8-BADF-707B05F2FBF7}" sibTransId="{910F5D7F-3997-4957-88B5-F6450F712930}"/>
    <dgm:cxn modelId="{BF31D02E-EA0B-4535-8994-3697EC1AD239}" type="presOf" srcId="{CCB55979-6AA3-45A5-A179-E1E784007D6D}" destId="{1894EAE3-7A86-44C4-B79E-A8B8995456B6}" srcOrd="0" destOrd="0" presId="urn:microsoft.com/office/officeart/2005/8/layout/hierarchy3"/>
    <dgm:cxn modelId="{2D6898B3-DFD2-43B9-972E-D771637585A5}" type="presOf" srcId="{5E6E79D9-F47D-4C8F-BC1F-11B1F403940B}" destId="{0AE99406-4230-4BB3-9958-AC786D1A4DEF}" srcOrd="0" destOrd="0" presId="urn:microsoft.com/office/officeart/2005/8/layout/hierarchy3"/>
    <dgm:cxn modelId="{B24C4E86-4ECB-4D07-97BD-9CB634485672}" srcId="{D0CB7D5B-35A4-40A2-8E87-40EDD1F8DF76}" destId="{5DBA95F1-9592-453F-AF09-668EBCCFA3D1}" srcOrd="2" destOrd="0" parTransId="{C166EBE2-E06E-4A48-8ECC-4C575E01A091}" sibTransId="{A755009C-ECF3-43CF-B735-70554EC7CC55}"/>
    <dgm:cxn modelId="{9A77972B-2947-42D3-8CA7-CC147A64976D}" srcId="{5A6380EE-DECE-4F3C-890E-F84E00DC65FF}" destId="{5E6E79D9-F47D-4C8F-BC1F-11B1F403940B}" srcOrd="1" destOrd="0" parTransId="{19AAB0D8-E245-41BA-A451-DBF45527C640}" sibTransId="{24CE7F77-42BB-4EDC-8475-162E5B291D82}"/>
    <dgm:cxn modelId="{FBFB0678-2A5F-494A-B622-BA352EF573B1}" type="presOf" srcId="{13AF778F-1AE1-4AA9-B5EF-C0A4955600D8}" destId="{D6A7FB39-923B-417A-AC53-904137B07B87}" srcOrd="0" destOrd="0" presId="urn:microsoft.com/office/officeart/2005/8/layout/hierarchy3"/>
    <dgm:cxn modelId="{344DB094-29D8-46D0-82BE-1FB60450D247}" type="presParOf" srcId="{D6A7FB39-923B-417A-AC53-904137B07B87}" destId="{DA7191EA-3D62-4DF5-8A86-15243F11A439}" srcOrd="0" destOrd="0" presId="urn:microsoft.com/office/officeart/2005/8/layout/hierarchy3"/>
    <dgm:cxn modelId="{DBB53B3F-831F-467A-A489-EC82EF86FE26}" type="presParOf" srcId="{DA7191EA-3D62-4DF5-8A86-15243F11A439}" destId="{E30FF673-E523-427A-925F-81E532635ADF}" srcOrd="0" destOrd="0" presId="urn:microsoft.com/office/officeart/2005/8/layout/hierarchy3"/>
    <dgm:cxn modelId="{987EA9F8-DFD1-40D5-9D5A-5F27A9B3E65C}" type="presParOf" srcId="{E30FF673-E523-427A-925F-81E532635ADF}" destId="{F1D6223A-6D68-4AFF-8DE2-82F89881D289}" srcOrd="0" destOrd="0" presId="urn:microsoft.com/office/officeart/2005/8/layout/hierarchy3"/>
    <dgm:cxn modelId="{C5B22754-A289-4953-B30C-A6BC56BC0312}" type="presParOf" srcId="{E30FF673-E523-427A-925F-81E532635ADF}" destId="{450D8C51-17E0-472D-BDD5-0D93C6941C32}" srcOrd="1" destOrd="0" presId="urn:microsoft.com/office/officeart/2005/8/layout/hierarchy3"/>
    <dgm:cxn modelId="{FF97C816-0C07-41AD-9EB0-A16AB8467F25}" type="presParOf" srcId="{DA7191EA-3D62-4DF5-8A86-15243F11A439}" destId="{87A6C082-1568-486D-B4DD-B2B3F40B5DBA}" srcOrd="1" destOrd="0" presId="urn:microsoft.com/office/officeart/2005/8/layout/hierarchy3"/>
    <dgm:cxn modelId="{1F706A95-1CF0-40A4-B9FE-7BEB363C65A7}" type="presParOf" srcId="{87A6C082-1568-486D-B4DD-B2B3F40B5DBA}" destId="{3F6C59E2-F51A-487A-9CC1-1F27A90DF649}" srcOrd="0" destOrd="0" presId="urn:microsoft.com/office/officeart/2005/8/layout/hierarchy3"/>
    <dgm:cxn modelId="{C7777966-25E2-46B9-AD1E-B986B1A752CF}" type="presParOf" srcId="{87A6C082-1568-486D-B4DD-B2B3F40B5DBA}" destId="{D9A78E63-71E0-4820-9BA0-C4A8DBD8C780}" srcOrd="1" destOrd="0" presId="urn:microsoft.com/office/officeart/2005/8/layout/hierarchy3"/>
    <dgm:cxn modelId="{83A17F99-CE16-4284-BB72-37BC4CAE1EFC}" type="presParOf" srcId="{87A6C082-1568-486D-B4DD-B2B3F40B5DBA}" destId="{76144BF5-5822-417D-9787-6A9ED7519A23}" srcOrd="2" destOrd="0" presId="urn:microsoft.com/office/officeart/2005/8/layout/hierarchy3"/>
    <dgm:cxn modelId="{314A4668-7E9F-4172-AA1E-76D0CB83BD13}" type="presParOf" srcId="{87A6C082-1568-486D-B4DD-B2B3F40B5DBA}" destId="{25A73D2B-0CA0-4572-AC97-7D5008142750}" srcOrd="3" destOrd="0" presId="urn:microsoft.com/office/officeart/2005/8/layout/hierarchy3"/>
    <dgm:cxn modelId="{C1A37CF7-C4EC-440C-80D1-3FF7833C77E7}" type="presParOf" srcId="{87A6C082-1568-486D-B4DD-B2B3F40B5DBA}" destId="{38A00043-1FCF-4BAB-BC1E-AF320F7F3554}" srcOrd="4" destOrd="0" presId="urn:microsoft.com/office/officeart/2005/8/layout/hierarchy3"/>
    <dgm:cxn modelId="{85F2FF9D-8E19-44A9-BFEB-518A8D152C07}" type="presParOf" srcId="{87A6C082-1568-486D-B4DD-B2B3F40B5DBA}" destId="{84CE887D-9625-4D4B-99BF-184BFC668E2D}" srcOrd="5" destOrd="0" presId="urn:microsoft.com/office/officeart/2005/8/layout/hierarchy3"/>
    <dgm:cxn modelId="{791CD94C-BCC7-4CAD-9305-376C242F8005}" type="presParOf" srcId="{D6A7FB39-923B-417A-AC53-904137B07B87}" destId="{345026EA-70BF-46C2-9F27-7665F0683ABA}" srcOrd="1" destOrd="0" presId="urn:microsoft.com/office/officeart/2005/8/layout/hierarchy3"/>
    <dgm:cxn modelId="{38CBE013-E171-45A8-8B4C-8BA0C4FCAA82}" type="presParOf" srcId="{345026EA-70BF-46C2-9F27-7665F0683ABA}" destId="{D7EDEFE6-4771-415D-B159-A0A295CE8671}" srcOrd="0" destOrd="0" presId="urn:microsoft.com/office/officeart/2005/8/layout/hierarchy3"/>
    <dgm:cxn modelId="{66F6960A-E2AF-41C1-88DB-E38DCE8893BF}" type="presParOf" srcId="{D7EDEFE6-4771-415D-B159-A0A295CE8671}" destId="{B354C9CC-66C2-4008-8FD0-E37EEEA53607}" srcOrd="0" destOrd="0" presId="urn:microsoft.com/office/officeart/2005/8/layout/hierarchy3"/>
    <dgm:cxn modelId="{8D75D404-A5AC-4863-BBA0-EF63776A8C85}" type="presParOf" srcId="{D7EDEFE6-4771-415D-B159-A0A295CE8671}" destId="{F302EAE9-72D5-4F5E-A5B3-3D0E058C309F}" srcOrd="1" destOrd="0" presId="urn:microsoft.com/office/officeart/2005/8/layout/hierarchy3"/>
    <dgm:cxn modelId="{DD9E70A7-2CDE-4F61-90B0-8837ED30BCA8}" type="presParOf" srcId="{345026EA-70BF-46C2-9F27-7665F0683ABA}" destId="{72C717D1-0B6D-43B2-B01C-704C3F8EC880}" srcOrd="1" destOrd="0" presId="urn:microsoft.com/office/officeart/2005/8/layout/hierarchy3"/>
    <dgm:cxn modelId="{C73625AD-0E1F-42EB-93A9-C09D5E7463F9}" type="presParOf" srcId="{72C717D1-0B6D-43B2-B01C-704C3F8EC880}" destId="{1894EAE3-7A86-44C4-B79E-A8B8995456B6}" srcOrd="0" destOrd="0" presId="urn:microsoft.com/office/officeart/2005/8/layout/hierarchy3"/>
    <dgm:cxn modelId="{BF9B694C-5B07-4093-B347-EC8C7EC37AEF}" type="presParOf" srcId="{72C717D1-0B6D-43B2-B01C-704C3F8EC880}" destId="{E7BC486B-C801-45DB-9C04-084AA1BA9AE4}" srcOrd="1" destOrd="0" presId="urn:microsoft.com/office/officeart/2005/8/layout/hierarchy3"/>
    <dgm:cxn modelId="{10459D8B-0F53-4BB0-BA71-A74F54BED7A9}" type="presParOf" srcId="{72C717D1-0B6D-43B2-B01C-704C3F8EC880}" destId="{0DB794B9-49C9-43B0-A956-10B006E32A4D}" srcOrd="2" destOrd="0" presId="urn:microsoft.com/office/officeart/2005/8/layout/hierarchy3"/>
    <dgm:cxn modelId="{22BBE2A5-683B-40B7-9661-2EEF00C65D01}" type="presParOf" srcId="{72C717D1-0B6D-43B2-B01C-704C3F8EC880}" destId="{0AE99406-4230-4BB3-9958-AC786D1A4DEF}" srcOrd="3" destOrd="0" presId="urn:microsoft.com/office/officeart/2005/8/layout/hierarchy3"/>
    <dgm:cxn modelId="{656B8A06-A52F-422E-9429-77CE49C9C476}" type="presParOf" srcId="{72C717D1-0B6D-43B2-B01C-704C3F8EC880}" destId="{ECF03AB0-8172-45F0-B7BD-B54295B50AF7}" srcOrd="4" destOrd="0" presId="urn:microsoft.com/office/officeart/2005/8/layout/hierarchy3"/>
    <dgm:cxn modelId="{E11B715D-F115-412A-9D6B-6692654622FF}" type="presParOf" srcId="{72C717D1-0B6D-43B2-B01C-704C3F8EC880}" destId="{2C6DC6D9-4A72-406C-A746-C8A0DC281E6B}" srcOrd="5" destOrd="0" presId="urn:microsoft.com/office/officeart/2005/8/layout/hierarchy3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AF778F-1AE1-4AA9-B5EF-C0A4955600D8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0CB7D5B-35A4-40A2-8E87-40EDD1F8DF76}">
      <dgm:prSet phldrT="[Text]" custT="1"/>
      <dgm:spPr>
        <a:solidFill>
          <a:srgbClr val="3B5A93"/>
        </a:solidFill>
      </dgm:spPr>
      <dgm:t>
        <a:bodyPr/>
        <a:lstStyle/>
        <a:p>
          <a:r>
            <a:rPr lang="de-DE" sz="1800" dirty="0"/>
            <a:t>Vertrauenswürdigkeit (ML)</a:t>
          </a:r>
        </a:p>
      </dgm:t>
    </dgm:pt>
    <dgm:pt modelId="{EC594741-F76D-4884-90AB-7200E084724F}" type="parTrans" cxnId="{7A33B508-F2A1-47B9-A695-6B482B0D9311}">
      <dgm:prSet/>
      <dgm:spPr/>
      <dgm:t>
        <a:bodyPr/>
        <a:lstStyle/>
        <a:p>
          <a:endParaRPr lang="de-DE"/>
        </a:p>
      </dgm:t>
    </dgm:pt>
    <dgm:pt modelId="{FCB07E5B-C1C0-4315-BCAF-D01996528489}" type="sibTrans" cxnId="{7A33B508-F2A1-47B9-A695-6B482B0D9311}">
      <dgm:prSet/>
      <dgm:spPr/>
      <dgm:t>
        <a:bodyPr/>
        <a:lstStyle/>
        <a:p>
          <a:endParaRPr lang="de-DE"/>
        </a:p>
      </dgm:t>
    </dgm:pt>
    <dgm:pt modelId="{794FF7FA-A150-48E5-876A-4A9CFABBC478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de-DE" sz="1200" dirty="0"/>
            <a:t>Robustheit</a:t>
          </a:r>
        </a:p>
        <a:p>
          <a:pPr>
            <a:spcAft>
              <a:spcPct val="35000"/>
            </a:spcAft>
          </a:pPr>
          <a:r>
            <a:rPr lang="de-DE" sz="1200" dirty="0"/>
            <a:t>(Angriffe und Fehler) </a:t>
          </a:r>
        </a:p>
      </dgm:t>
    </dgm:pt>
    <dgm:pt modelId="{3A1BDD66-E526-49CD-BA7D-836B9F53CE1F}" type="parTrans" cxnId="{DD52D0FB-8342-4CE6-9DD4-9A0157B47FE2}">
      <dgm:prSet/>
      <dgm:spPr/>
      <dgm:t>
        <a:bodyPr/>
        <a:lstStyle/>
        <a:p>
          <a:endParaRPr lang="de-DE"/>
        </a:p>
      </dgm:t>
    </dgm:pt>
    <dgm:pt modelId="{68533CE8-8238-4E8A-921B-C4FD8FDC9786}" type="sibTrans" cxnId="{DD52D0FB-8342-4CE6-9DD4-9A0157B47FE2}">
      <dgm:prSet/>
      <dgm:spPr/>
      <dgm:t>
        <a:bodyPr/>
        <a:lstStyle/>
        <a:p>
          <a:endParaRPr lang="de-DE"/>
        </a:p>
      </dgm:t>
    </dgm:pt>
    <dgm:pt modelId="{E362F941-11EC-4307-B745-A62C5719FDDF}">
      <dgm:prSet phldrT="[Text]" custT="1"/>
      <dgm:spPr/>
      <dgm:t>
        <a:bodyPr/>
        <a:lstStyle/>
        <a:p>
          <a:r>
            <a:rPr lang="de-DE" sz="1200" dirty="0"/>
            <a:t>Leistungsfähigkeit </a:t>
          </a:r>
        </a:p>
      </dgm:t>
    </dgm:pt>
    <dgm:pt modelId="{A1334888-F3A7-4425-900E-764FC8451CF3}" type="parTrans" cxnId="{986800DF-FD71-431E-BB04-30BC84395762}">
      <dgm:prSet/>
      <dgm:spPr/>
      <dgm:t>
        <a:bodyPr/>
        <a:lstStyle/>
        <a:p>
          <a:endParaRPr lang="de-DE"/>
        </a:p>
      </dgm:t>
    </dgm:pt>
    <dgm:pt modelId="{8541DD29-A273-4181-940A-E3BDE9355BBE}" type="sibTrans" cxnId="{986800DF-FD71-431E-BB04-30BC84395762}">
      <dgm:prSet/>
      <dgm:spPr/>
      <dgm:t>
        <a:bodyPr/>
        <a:lstStyle/>
        <a:p>
          <a:endParaRPr lang="de-DE"/>
        </a:p>
      </dgm:t>
    </dgm:pt>
    <dgm:pt modelId="{3D2EDA0A-A0C7-4C8D-9733-A3D875988D18}">
      <dgm:prSet phldrT="[Text]" custT="1"/>
      <dgm:spPr/>
      <dgm:t>
        <a:bodyPr/>
        <a:lstStyle/>
        <a:p>
          <a:r>
            <a:rPr lang="de-DE" sz="1200" dirty="0">
              <a:solidFill>
                <a:srgbClr val="FF9900"/>
              </a:solidFill>
            </a:rPr>
            <a:t>Erklärbarkeit (i.S. des technischen Systems)</a:t>
          </a:r>
        </a:p>
      </dgm:t>
    </dgm:pt>
    <dgm:pt modelId="{28D1F73E-1F89-45B2-B96C-E516A5878F0D}" type="parTrans" cxnId="{F7F6981E-ED7A-4603-9959-0B4DA71EC70F}">
      <dgm:prSet/>
      <dgm:spPr/>
      <dgm:t>
        <a:bodyPr/>
        <a:lstStyle/>
        <a:p>
          <a:endParaRPr lang="de-DE"/>
        </a:p>
      </dgm:t>
    </dgm:pt>
    <dgm:pt modelId="{8AC7E7A4-F447-4208-8F89-D2D414CDB683}" type="sibTrans" cxnId="{F7F6981E-ED7A-4603-9959-0B4DA71EC70F}">
      <dgm:prSet/>
      <dgm:spPr/>
      <dgm:t>
        <a:bodyPr/>
        <a:lstStyle/>
        <a:p>
          <a:endParaRPr lang="de-DE"/>
        </a:p>
      </dgm:t>
    </dgm:pt>
    <dgm:pt modelId="{8FCE7B1D-73C4-463D-BE29-A8799CC4A16C}">
      <dgm:prSet phldrT="[Text]" custT="1"/>
      <dgm:spPr/>
      <dgm:t>
        <a:bodyPr/>
        <a:lstStyle/>
        <a:p>
          <a:r>
            <a:rPr lang="de-DE" sz="1200" dirty="0"/>
            <a:t>Datensicherheit</a:t>
          </a:r>
        </a:p>
      </dgm:t>
    </dgm:pt>
    <dgm:pt modelId="{14A6F040-C18D-4381-BE9E-F3D3E530C599}" type="parTrans" cxnId="{218F8952-9838-4E19-A47E-8516CFD4C529}">
      <dgm:prSet/>
      <dgm:spPr/>
      <dgm:t>
        <a:bodyPr/>
        <a:lstStyle/>
        <a:p>
          <a:endParaRPr lang="de-DE"/>
        </a:p>
      </dgm:t>
    </dgm:pt>
    <dgm:pt modelId="{25C6A715-F28F-4312-994E-B2C5EF1C4BF2}" type="sibTrans" cxnId="{218F8952-9838-4E19-A47E-8516CFD4C529}">
      <dgm:prSet/>
      <dgm:spPr/>
      <dgm:t>
        <a:bodyPr/>
        <a:lstStyle/>
        <a:p>
          <a:endParaRPr lang="de-DE"/>
        </a:p>
      </dgm:t>
    </dgm:pt>
    <dgm:pt modelId="{9B3FFDB9-AA4F-4BD0-AADC-0B89C408F0BE}">
      <dgm:prSet phldrT="[Text]" custT="1"/>
      <dgm:spPr/>
      <dgm:t>
        <a:bodyPr/>
        <a:lstStyle/>
        <a:p>
          <a:r>
            <a:rPr lang="de-DE" sz="1200" dirty="0">
              <a:solidFill>
                <a:srgbClr val="FF0000"/>
              </a:solidFill>
            </a:rPr>
            <a:t>„ethisch“ handelnd</a:t>
          </a:r>
        </a:p>
      </dgm:t>
    </dgm:pt>
    <dgm:pt modelId="{4888C01C-95A3-4D0D-8146-C071CC863A8E}" type="parTrans" cxnId="{5EC9CE8F-E1EB-4DE6-B510-DD58577838DA}">
      <dgm:prSet/>
      <dgm:spPr/>
      <dgm:t>
        <a:bodyPr/>
        <a:lstStyle/>
        <a:p>
          <a:endParaRPr lang="de-DE"/>
        </a:p>
      </dgm:t>
    </dgm:pt>
    <dgm:pt modelId="{AFA6B40F-6847-4B02-B990-3988D7C2724C}" type="sibTrans" cxnId="{5EC9CE8F-E1EB-4DE6-B510-DD58577838DA}">
      <dgm:prSet/>
      <dgm:spPr/>
      <dgm:t>
        <a:bodyPr/>
        <a:lstStyle/>
        <a:p>
          <a:endParaRPr lang="de-DE"/>
        </a:p>
      </dgm:t>
    </dgm:pt>
    <dgm:pt modelId="{D6A7FB39-923B-417A-AC53-904137B07B87}" type="pres">
      <dgm:prSet presAssocID="{13AF778F-1AE1-4AA9-B5EF-C0A4955600D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DA7191EA-3D62-4DF5-8A86-15243F11A439}" type="pres">
      <dgm:prSet presAssocID="{D0CB7D5B-35A4-40A2-8E87-40EDD1F8DF76}" presName="root" presStyleCnt="0"/>
      <dgm:spPr/>
    </dgm:pt>
    <dgm:pt modelId="{E30FF673-E523-427A-925F-81E532635ADF}" type="pres">
      <dgm:prSet presAssocID="{D0CB7D5B-35A4-40A2-8E87-40EDD1F8DF76}" presName="rootComposite" presStyleCnt="0"/>
      <dgm:spPr/>
    </dgm:pt>
    <dgm:pt modelId="{F1D6223A-6D68-4AFF-8DE2-82F89881D289}" type="pres">
      <dgm:prSet presAssocID="{D0CB7D5B-35A4-40A2-8E87-40EDD1F8DF76}" presName="rootText" presStyleLbl="node1" presStyleIdx="0" presStyleCnt="1" custScaleX="347913" custScaleY="80957" custLinFactNeighborY="5409"/>
      <dgm:spPr/>
      <dgm:t>
        <a:bodyPr/>
        <a:lstStyle/>
        <a:p>
          <a:endParaRPr lang="de-DE"/>
        </a:p>
      </dgm:t>
    </dgm:pt>
    <dgm:pt modelId="{450D8C51-17E0-472D-BDD5-0D93C6941C32}" type="pres">
      <dgm:prSet presAssocID="{D0CB7D5B-35A4-40A2-8E87-40EDD1F8DF76}" presName="rootConnector" presStyleLbl="node1" presStyleIdx="0" presStyleCnt="1"/>
      <dgm:spPr/>
      <dgm:t>
        <a:bodyPr/>
        <a:lstStyle/>
        <a:p>
          <a:endParaRPr lang="de-DE"/>
        </a:p>
      </dgm:t>
    </dgm:pt>
    <dgm:pt modelId="{87A6C082-1568-486D-B4DD-B2B3F40B5DBA}" type="pres">
      <dgm:prSet presAssocID="{D0CB7D5B-35A4-40A2-8E87-40EDD1F8DF76}" presName="childShape" presStyleCnt="0"/>
      <dgm:spPr/>
    </dgm:pt>
    <dgm:pt modelId="{DE487A9B-FB77-495F-9819-46E35F1E8810}" type="pres">
      <dgm:prSet presAssocID="{3A1BDD66-E526-49CD-BA7D-836B9F53CE1F}" presName="Name13" presStyleLbl="parChTrans1D2" presStyleIdx="0" presStyleCnt="5"/>
      <dgm:spPr/>
      <dgm:t>
        <a:bodyPr/>
        <a:lstStyle/>
        <a:p>
          <a:endParaRPr lang="de-DE"/>
        </a:p>
      </dgm:t>
    </dgm:pt>
    <dgm:pt modelId="{1A3BA179-935B-402F-8EE9-D01562DA375A}" type="pres">
      <dgm:prSet presAssocID="{794FF7FA-A150-48E5-876A-4A9CFABBC478}" presName="childText" presStyleLbl="bgAcc1" presStyleIdx="0" presStyleCnt="5" custScaleX="303129" custScaleY="10116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762BD58-04A5-4DE8-90A2-AE74019BA568}" type="pres">
      <dgm:prSet presAssocID="{A1334888-F3A7-4425-900E-764FC8451CF3}" presName="Name13" presStyleLbl="parChTrans1D2" presStyleIdx="1" presStyleCnt="5"/>
      <dgm:spPr/>
      <dgm:t>
        <a:bodyPr/>
        <a:lstStyle/>
        <a:p>
          <a:endParaRPr lang="de-DE"/>
        </a:p>
      </dgm:t>
    </dgm:pt>
    <dgm:pt modelId="{D2AFB174-CC5B-4FF5-9F51-1072027AF6AD}" type="pres">
      <dgm:prSet presAssocID="{E362F941-11EC-4307-B745-A62C5719FDDF}" presName="childText" presStyleLbl="bgAcc1" presStyleIdx="1" presStyleCnt="5" custScaleX="303129" custScaleY="105297" custLinFactNeighborX="445" custLinFactNeighborY="-1327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DF977B3-A97D-41AB-AD1B-C3F388FC26C2}" type="pres">
      <dgm:prSet presAssocID="{4888C01C-95A3-4D0D-8146-C071CC863A8E}" presName="Name13" presStyleLbl="parChTrans1D2" presStyleIdx="2" presStyleCnt="5"/>
      <dgm:spPr/>
      <dgm:t>
        <a:bodyPr/>
        <a:lstStyle/>
        <a:p>
          <a:endParaRPr lang="de-DE"/>
        </a:p>
      </dgm:t>
    </dgm:pt>
    <dgm:pt modelId="{079D1522-A30D-4D38-9ABC-531E1A706F45}" type="pres">
      <dgm:prSet presAssocID="{9B3FFDB9-AA4F-4BD0-AADC-0B89C408F0BE}" presName="childText" presStyleLbl="bgAcc1" presStyleIdx="2" presStyleCnt="5" custScaleX="303129" custScaleY="61939" custLinFactNeighborX="445" custLinFactNeighborY="-1327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484EE4C-9F55-4DDB-BB02-9C57B5EB42EB}" type="pres">
      <dgm:prSet presAssocID="{28D1F73E-1F89-45B2-B96C-E516A5878F0D}" presName="Name13" presStyleLbl="parChTrans1D2" presStyleIdx="3" presStyleCnt="5"/>
      <dgm:spPr/>
      <dgm:t>
        <a:bodyPr/>
        <a:lstStyle/>
        <a:p>
          <a:endParaRPr lang="de-DE"/>
        </a:p>
      </dgm:t>
    </dgm:pt>
    <dgm:pt modelId="{DFD7B047-2675-48DB-B46C-448598E8B67C}" type="pres">
      <dgm:prSet presAssocID="{3D2EDA0A-A0C7-4C8D-9733-A3D875988D18}" presName="childText" presStyleLbl="bgAcc1" presStyleIdx="3" presStyleCnt="5" custScaleX="303129" custScaleY="100556" custLinFactNeighborX="4511" custLinFactNeighborY="-2280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389FE16-3019-4A97-B2CD-041D259E6362}" type="pres">
      <dgm:prSet presAssocID="{14A6F040-C18D-4381-BE9E-F3D3E530C599}" presName="Name13" presStyleLbl="parChTrans1D2" presStyleIdx="4" presStyleCnt="5"/>
      <dgm:spPr/>
      <dgm:t>
        <a:bodyPr/>
        <a:lstStyle/>
        <a:p>
          <a:endParaRPr lang="de-DE"/>
        </a:p>
      </dgm:t>
    </dgm:pt>
    <dgm:pt modelId="{32625B37-4827-4C5F-8D68-AEFCA7431FAE}" type="pres">
      <dgm:prSet presAssocID="{8FCE7B1D-73C4-463D-BE29-A8799CC4A16C}" presName="childText" presStyleLbl="bgAcc1" presStyleIdx="4" presStyleCnt="5" custScaleX="303129" custScaleY="71743" custLinFactNeighborX="624" custLinFactNeighborY="-2949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102C3BC7-B3D6-45E3-8176-DF8C8650F157}" type="presOf" srcId="{D0CB7D5B-35A4-40A2-8E87-40EDD1F8DF76}" destId="{450D8C51-17E0-472D-BDD5-0D93C6941C32}" srcOrd="1" destOrd="0" presId="urn:microsoft.com/office/officeart/2005/8/layout/hierarchy3"/>
    <dgm:cxn modelId="{24A9619B-32AC-40A9-A0E1-0902857F28D5}" type="presOf" srcId="{14A6F040-C18D-4381-BE9E-F3D3E530C599}" destId="{A389FE16-3019-4A97-B2CD-041D259E6362}" srcOrd="0" destOrd="0" presId="urn:microsoft.com/office/officeart/2005/8/layout/hierarchy3"/>
    <dgm:cxn modelId="{10E26348-975F-44A5-B53C-49EC1CBDECBD}" type="presOf" srcId="{3D2EDA0A-A0C7-4C8D-9733-A3D875988D18}" destId="{DFD7B047-2675-48DB-B46C-448598E8B67C}" srcOrd="0" destOrd="0" presId="urn:microsoft.com/office/officeart/2005/8/layout/hierarchy3"/>
    <dgm:cxn modelId="{EA5B560A-1224-419A-BAC1-7324E5A984F4}" type="presOf" srcId="{794FF7FA-A150-48E5-876A-4A9CFABBC478}" destId="{1A3BA179-935B-402F-8EE9-D01562DA375A}" srcOrd="0" destOrd="0" presId="urn:microsoft.com/office/officeart/2005/8/layout/hierarchy3"/>
    <dgm:cxn modelId="{FBFB0678-2A5F-494A-B622-BA352EF573B1}" type="presOf" srcId="{13AF778F-1AE1-4AA9-B5EF-C0A4955600D8}" destId="{D6A7FB39-923B-417A-AC53-904137B07B87}" srcOrd="0" destOrd="0" presId="urn:microsoft.com/office/officeart/2005/8/layout/hierarchy3"/>
    <dgm:cxn modelId="{63A2D4BF-DE3E-4B72-8F2D-CACC64EDD33C}" type="presOf" srcId="{E362F941-11EC-4307-B745-A62C5719FDDF}" destId="{D2AFB174-CC5B-4FF5-9F51-1072027AF6AD}" srcOrd="0" destOrd="0" presId="urn:microsoft.com/office/officeart/2005/8/layout/hierarchy3"/>
    <dgm:cxn modelId="{64989298-09F7-4927-A9FA-B8C5DEB7B4C9}" type="presOf" srcId="{A1334888-F3A7-4425-900E-764FC8451CF3}" destId="{D762BD58-04A5-4DE8-90A2-AE74019BA568}" srcOrd="0" destOrd="0" presId="urn:microsoft.com/office/officeart/2005/8/layout/hierarchy3"/>
    <dgm:cxn modelId="{5DECE5B8-20D5-4EFD-A992-07D4CED26E2C}" type="presOf" srcId="{8FCE7B1D-73C4-463D-BE29-A8799CC4A16C}" destId="{32625B37-4827-4C5F-8D68-AEFCA7431FAE}" srcOrd="0" destOrd="0" presId="urn:microsoft.com/office/officeart/2005/8/layout/hierarchy3"/>
    <dgm:cxn modelId="{5D3FECD6-D2E9-4D48-A9C5-F5AFF3540951}" type="presOf" srcId="{28D1F73E-1F89-45B2-B96C-E516A5878F0D}" destId="{0484EE4C-9F55-4DDB-BB02-9C57B5EB42EB}" srcOrd="0" destOrd="0" presId="urn:microsoft.com/office/officeart/2005/8/layout/hierarchy3"/>
    <dgm:cxn modelId="{F7F6981E-ED7A-4603-9959-0B4DA71EC70F}" srcId="{D0CB7D5B-35A4-40A2-8E87-40EDD1F8DF76}" destId="{3D2EDA0A-A0C7-4C8D-9733-A3D875988D18}" srcOrd="3" destOrd="0" parTransId="{28D1F73E-1F89-45B2-B96C-E516A5878F0D}" sibTransId="{8AC7E7A4-F447-4208-8F89-D2D414CDB683}"/>
    <dgm:cxn modelId="{986800DF-FD71-431E-BB04-30BC84395762}" srcId="{D0CB7D5B-35A4-40A2-8E87-40EDD1F8DF76}" destId="{E362F941-11EC-4307-B745-A62C5719FDDF}" srcOrd="1" destOrd="0" parTransId="{A1334888-F3A7-4425-900E-764FC8451CF3}" sibTransId="{8541DD29-A273-4181-940A-E3BDE9355BBE}"/>
    <dgm:cxn modelId="{2C651E24-E97E-4CB5-82EB-AD6CE400F5E0}" type="presOf" srcId="{3A1BDD66-E526-49CD-BA7D-836B9F53CE1F}" destId="{DE487A9B-FB77-495F-9819-46E35F1E8810}" srcOrd="0" destOrd="0" presId="urn:microsoft.com/office/officeart/2005/8/layout/hierarchy3"/>
    <dgm:cxn modelId="{DD52D0FB-8342-4CE6-9DD4-9A0157B47FE2}" srcId="{D0CB7D5B-35A4-40A2-8E87-40EDD1F8DF76}" destId="{794FF7FA-A150-48E5-876A-4A9CFABBC478}" srcOrd="0" destOrd="0" parTransId="{3A1BDD66-E526-49CD-BA7D-836B9F53CE1F}" sibTransId="{68533CE8-8238-4E8A-921B-C4FD8FDC9786}"/>
    <dgm:cxn modelId="{218F8952-9838-4E19-A47E-8516CFD4C529}" srcId="{D0CB7D5B-35A4-40A2-8E87-40EDD1F8DF76}" destId="{8FCE7B1D-73C4-463D-BE29-A8799CC4A16C}" srcOrd="4" destOrd="0" parTransId="{14A6F040-C18D-4381-BE9E-F3D3E530C599}" sibTransId="{25C6A715-F28F-4312-994E-B2C5EF1C4BF2}"/>
    <dgm:cxn modelId="{7A33B508-F2A1-47B9-A695-6B482B0D9311}" srcId="{13AF778F-1AE1-4AA9-B5EF-C0A4955600D8}" destId="{D0CB7D5B-35A4-40A2-8E87-40EDD1F8DF76}" srcOrd="0" destOrd="0" parTransId="{EC594741-F76D-4884-90AB-7200E084724F}" sibTransId="{FCB07E5B-C1C0-4315-BCAF-D01996528489}"/>
    <dgm:cxn modelId="{6DB94ABB-BED1-458F-8BB2-17BAEFB2222D}" type="presOf" srcId="{4888C01C-95A3-4D0D-8146-C071CC863A8E}" destId="{EDF977B3-A97D-41AB-AD1B-C3F388FC26C2}" srcOrd="0" destOrd="0" presId="urn:microsoft.com/office/officeart/2005/8/layout/hierarchy3"/>
    <dgm:cxn modelId="{5EC9CE8F-E1EB-4DE6-B510-DD58577838DA}" srcId="{D0CB7D5B-35A4-40A2-8E87-40EDD1F8DF76}" destId="{9B3FFDB9-AA4F-4BD0-AADC-0B89C408F0BE}" srcOrd="2" destOrd="0" parTransId="{4888C01C-95A3-4D0D-8146-C071CC863A8E}" sibTransId="{AFA6B40F-6847-4B02-B990-3988D7C2724C}"/>
    <dgm:cxn modelId="{850ACB09-EA58-4CD2-953F-6CF31C86B49F}" type="presOf" srcId="{D0CB7D5B-35A4-40A2-8E87-40EDD1F8DF76}" destId="{F1D6223A-6D68-4AFF-8DE2-82F89881D289}" srcOrd="0" destOrd="0" presId="urn:microsoft.com/office/officeart/2005/8/layout/hierarchy3"/>
    <dgm:cxn modelId="{4122BB19-E961-430F-AA04-D599DB3509F4}" type="presOf" srcId="{9B3FFDB9-AA4F-4BD0-AADC-0B89C408F0BE}" destId="{079D1522-A30D-4D38-9ABC-531E1A706F45}" srcOrd="0" destOrd="0" presId="urn:microsoft.com/office/officeart/2005/8/layout/hierarchy3"/>
    <dgm:cxn modelId="{344DB094-29D8-46D0-82BE-1FB60450D247}" type="presParOf" srcId="{D6A7FB39-923B-417A-AC53-904137B07B87}" destId="{DA7191EA-3D62-4DF5-8A86-15243F11A439}" srcOrd="0" destOrd="0" presId="urn:microsoft.com/office/officeart/2005/8/layout/hierarchy3"/>
    <dgm:cxn modelId="{DBB53B3F-831F-467A-A489-EC82EF86FE26}" type="presParOf" srcId="{DA7191EA-3D62-4DF5-8A86-15243F11A439}" destId="{E30FF673-E523-427A-925F-81E532635ADF}" srcOrd="0" destOrd="0" presId="urn:microsoft.com/office/officeart/2005/8/layout/hierarchy3"/>
    <dgm:cxn modelId="{987EA9F8-DFD1-40D5-9D5A-5F27A9B3E65C}" type="presParOf" srcId="{E30FF673-E523-427A-925F-81E532635ADF}" destId="{F1D6223A-6D68-4AFF-8DE2-82F89881D289}" srcOrd="0" destOrd="0" presId="urn:microsoft.com/office/officeart/2005/8/layout/hierarchy3"/>
    <dgm:cxn modelId="{C5B22754-A289-4953-B30C-A6BC56BC0312}" type="presParOf" srcId="{E30FF673-E523-427A-925F-81E532635ADF}" destId="{450D8C51-17E0-472D-BDD5-0D93C6941C32}" srcOrd="1" destOrd="0" presId="urn:microsoft.com/office/officeart/2005/8/layout/hierarchy3"/>
    <dgm:cxn modelId="{FF97C816-0C07-41AD-9EB0-A16AB8467F25}" type="presParOf" srcId="{DA7191EA-3D62-4DF5-8A86-15243F11A439}" destId="{87A6C082-1568-486D-B4DD-B2B3F40B5DBA}" srcOrd="1" destOrd="0" presId="urn:microsoft.com/office/officeart/2005/8/layout/hierarchy3"/>
    <dgm:cxn modelId="{52CBF0D6-26B5-4943-9BC9-D0735C94BF22}" type="presParOf" srcId="{87A6C082-1568-486D-B4DD-B2B3F40B5DBA}" destId="{DE487A9B-FB77-495F-9819-46E35F1E8810}" srcOrd="0" destOrd="0" presId="urn:microsoft.com/office/officeart/2005/8/layout/hierarchy3"/>
    <dgm:cxn modelId="{4A5582B1-CFE7-47D6-9159-FB0260BE06E8}" type="presParOf" srcId="{87A6C082-1568-486D-B4DD-B2B3F40B5DBA}" destId="{1A3BA179-935B-402F-8EE9-D01562DA375A}" srcOrd="1" destOrd="0" presId="urn:microsoft.com/office/officeart/2005/8/layout/hierarchy3"/>
    <dgm:cxn modelId="{3EA43AAC-86A4-4370-8696-3B9FA83EFFE2}" type="presParOf" srcId="{87A6C082-1568-486D-B4DD-B2B3F40B5DBA}" destId="{D762BD58-04A5-4DE8-90A2-AE74019BA568}" srcOrd="2" destOrd="0" presId="urn:microsoft.com/office/officeart/2005/8/layout/hierarchy3"/>
    <dgm:cxn modelId="{5D86646D-AB1E-43E3-A77D-0822738F40C1}" type="presParOf" srcId="{87A6C082-1568-486D-B4DD-B2B3F40B5DBA}" destId="{D2AFB174-CC5B-4FF5-9F51-1072027AF6AD}" srcOrd="3" destOrd="0" presId="urn:microsoft.com/office/officeart/2005/8/layout/hierarchy3"/>
    <dgm:cxn modelId="{E438AAB2-0FDB-422F-A433-5596020044E8}" type="presParOf" srcId="{87A6C082-1568-486D-B4DD-B2B3F40B5DBA}" destId="{EDF977B3-A97D-41AB-AD1B-C3F388FC26C2}" srcOrd="4" destOrd="0" presId="urn:microsoft.com/office/officeart/2005/8/layout/hierarchy3"/>
    <dgm:cxn modelId="{2102D057-896A-453D-BB39-8D65B6EC9097}" type="presParOf" srcId="{87A6C082-1568-486D-B4DD-B2B3F40B5DBA}" destId="{079D1522-A30D-4D38-9ABC-531E1A706F45}" srcOrd="5" destOrd="0" presId="urn:microsoft.com/office/officeart/2005/8/layout/hierarchy3"/>
    <dgm:cxn modelId="{67DCDD3C-7906-495B-A0F4-1471182DF53F}" type="presParOf" srcId="{87A6C082-1568-486D-B4DD-B2B3F40B5DBA}" destId="{0484EE4C-9F55-4DDB-BB02-9C57B5EB42EB}" srcOrd="6" destOrd="0" presId="urn:microsoft.com/office/officeart/2005/8/layout/hierarchy3"/>
    <dgm:cxn modelId="{64068AFD-1613-4051-88BE-E1238FC11586}" type="presParOf" srcId="{87A6C082-1568-486D-B4DD-B2B3F40B5DBA}" destId="{DFD7B047-2675-48DB-B46C-448598E8B67C}" srcOrd="7" destOrd="0" presId="urn:microsoft.com/office/officeart/2005/8/layout/hierarchy3"/>
    <dgm:cxn modelId="{9F7086BB-DEBA-4FA4-9326-A8F5704754B9}" type="presParOf" srcId="{87A6C082-1568-486D-B4DD-B2B3F40B5DBA}" destId="{A389FE16-3019-4A97-B2CD-041D259E6362}" srcOrd="8" destOrd="0" presId="urn:microsoft.com/office/officeart/2005/8/layout/hierarchy3"/>
    <dgm:cxn modelId="{D9889DBF-BEED-4950-A6E6-2166D0FC0981}" type="presParOf" srcId="{87A6C082-1568-486D-B4DD-B2B3F40B5DBA}" destId="{32625B37-4827-4C5F-8D68-AEFCA7431FAE}" srcOrd="9" destOrd="0" presId="urn:microsoft.com/office/officeart/2005/8/layout/hierarchy3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D6223A-6D68-4AFF-8DE2-82F89881D289}">
      <dsp:nvSpPr>
        <dsp:cNvPr id="0" name=""/>
        <dsp:cNvSpPr/>
      </dsp:nvSpPr>
      <dsp:spPr>
        <a:xfrm>
          <a:off x="1790" y="109993"/>
          <a:ext cx="1602867" cy="322577"/>
        </a:xfrm>
        <a:prstGeom prst="roundRect">
          <a:avLst>
            <a:gd name="adj" fmla="val 10000"/>
          </a:avLst>
        </a:prstGeom>
        <a:solidFill>
          <a:srgbClr val="3B5A9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/>
            <a:t>IT-Sicherheit</a:t>
          </a:r>
        </a:p>
      </dsp:txBody>
      <dsp:txXfrm>
        <a:off x="11238" y="119441"/>
        <a:ext cx="1583971" cy="303681"/>
      </dsp:txXfrm>
    </dsp:sp>
    <dsp:sp modelId="{3F6C59E2-F51A-487A-9CC1-1F27A90DF649}">
      <dsp:nvSpPr>
        <dsp:cNvPr id="0" name=""/>
        <dsp:cNvSpPr/>
      </dsp:nvSpPr>
      <dsp:spPr>
        <a:xfrm>
          <a:off x="162076" y="432570"/>
          <a:ext cx="160286" cy="3159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5920"/>
              </a:lnTo>
              <a:lnTo>
                <a:pt x="160286" y="3159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A78E63-71E0-4820-9BA0-C4A8DBD8C780}">
      <dsp:nvSpPr>
        <dsp:cNvPr id="0" name=""/>
        <dsp:cNvSpPr/>
      </dsp:nvSpPr>
      <dsp:spPr>
        <a:xfrm>
          <a:off x="322363" y="513214"/>
          <a:ext cx="1282293" cy="4705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/>
            <a:t>Vertraulichkeit (Informationen)</a:t>
          </a:r>
        </a:p>
      </dsp:txBody>
      <dsp:txXfrm>
        <a:off x="336145" y="526996"/>
        <a:ext cx="1254729" cy="442989"/>
      </dsp:txXfrm>
    </dsp:sp>
    <dsp:sp modelId="{76144BF5-5822-417D-9787-6A9ED7519A23}">
      <dsp:nvSpPr>
        <dsp:cNvPr id="0" name=""/>
        <dsp:cNvSpPr/>
      </dsp:nvSpPr>
      <dsp:spPr>
        <a:xfrm>
          <a:off x="162076" y="432570"/>
          <a:ext cx="160286" cy="7931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3130"/>
              </a:lnTo>
              <a:lnTo>
                <a:pt x="160286" y="7931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A73D2B-0CA0-4572-AC97-7D5008142750}">
      <dsp:nvSpPr>
        <dsp:cNvPr id="0" name=""/>
        <dsp:cNvSpPr/>
      </dsp:nvSpPr>
      <dsp:spPr>
        <a:xfrm>
          <a:off x="322363" y="1064412"/>
          <a:ext cx="1282293" cy="3225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/>
            <a:t>Integrität (Daten)</a:t>
          </a:r>
        </a:p>
      </dsp:txBody>
      <dsp:txXfrm>
        <a:off x="331811" y="1073860"/>
        <a:ext cx="1263397" cy="303681"/>
      </dsp:txXfrm>
    </dsp:sp>
    <dsp:sp modelId="{38A00043-1FCF-4BAB-BC1E-AF320F7F3554}">
      <dsp:nvSpPr>
        <dsp:cNvPr id="0" name=""/>
        <dsp:cNvSpPr/>
      </dsp:nvSpPr>
      <dsp:spPr>
        <a:xfrm>
          <a:off x="162076" y="432570"/>
          <a:ext cx="160286" cy="1314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4960"/>
              </a:lnTo>
              <a:lnTo>
                <a:pt x="160286" y="13149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CE887D-9625-4D4B-99BF-184BFC668E2D}">
      <dsp:nvSpPr>
        <dsp:cNvPr id="0" name=""/>
        <dsp:cNvSpPr/>
      </dsp:nvSpPr>
      <dsp:spPr>
        <a:xfrm>
          <a:off x="322363" y="1467634"/>
          <a:ext cx="1282293" cy="5597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/>
            <a:t>Verfügbarkeit (Informationen &amp; Dienstleistungen)</a:t>
          </a:r>
        </a:p>
      </dsp:txBody>
      <dsp:txXfrm>
        <a:off x="338759" y="1484030"/>
        <a:ext cx="1249501" cy="527002"/>
      </dsp:txXfrm>
    </dsp:sp>
    <dsp:sp modelId="{B354C9CC-66C2-4008-8FD0-E37EEEA53607}">
      <dsp:nvSpPr>
        <dsp:cNvPr id="0" name=""/>
        <dsp:cNvSpPr/>
      </dsp:nvSpPr>
      <dsp:spPr>
        <a:xfrm>
          <a:off x="1765946" y="109993"/>
          <a:ext cx="1602867" cy="322577"/>
        </a:xfrm>
        <a:prstGeom prst="roundRect">
          <a:avLst>
            <a:gd name="adj" fmla="val 10000"/>
          </a:avLst>
        </a:prstGeom>
        <a:solidFill>
          <a:srgbClr val="3B5A9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/>
            <a:t>Zuverlässigkeit</a:t>
          </a:r>
        </a:p>
      </dsp:txBody>
      <dsp:txXfrm>
        <a:off x="1775394" y="119441"/>
        <a:ext cx="1583971" cy="303681"/>
      </dsp:txXfrm>
    </dsp:sp>
    <dsp:sp modelId="{1894EAE3-7A86-44C4-B79E-A8B8995456B6}">
      <dsp:nvSpPr>
        <dsp:cNvPr id="0" name=""/>
        <dsp:cNvSpPr/>
      </dsp:nvSpPr>
      <dsp:spPr>
        <a:xfrm>
          <a:off x="1926233" y="432570"/>
          <a:ext cx="160286" cy="3668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6801"/>
              </a:lnTo>
              <a:lnTo>
                <a:pt x="160286" y="3668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BC486B-C801-45DB-9C04-084AA1BA9AE4}">
      <dsp:nvSpPr>
        <dsp:cNvPr id="0" name=""/>
        <dsp:cNvSpPr/>
      </dsp:nvSpPr>
      <dsp:spPr>
        <a:xfrm>
          <a:off x="2086519" y="513214"/>
          <a:ext cx="1282293" cy="5723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/>
            <a:t>Korrektheit (System-beschreibung)</a:t>
          </a:r>
        </a:p>
      </dsp:txBody>
      <dsp:txXfrm>
        <a:off x="2103281" y="529976"/>
        <a:ext cx="1248769" cy="538789"/>
      </dsp:txXfrm>
    </dsp:sp>
    <dsp:sp modelId="{0DB794B9-49C9-43B0-A956-10B006E32A4D}">
      <dsp:nvSpPr>
        <dsp:cNvPr id="0" name=""/>
        <dsp:cNvSpPr/>
      </dsp:nvSpPr>
      <dsp:spPr>
        <a:xfrm>
          <a:off x="1926233" y="432570"/>
          <a:ext cx="160286" cy="10197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9758"/>
              </a:lnTo>
              <a:lnTo>
                <a:pt x="160286" y="10197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E99406-4230-4BB3-9958-AC786D1A4DEF}">
      <dsp:nvSpPr>
        <dsp:cNvPr id="0" name=""/>
        <dsp:cNvSpPr/>
      </dsp:nvSpPr>
      <dsp:spPr>
        <a:xfrm>
          <a:off x="2086519" y="1166172"/>
          <a:ext cx="1282293" cy="5723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/>
            <a:t>Vollständigkeit (Anforderungen)</a:t>
          </a:r>
        </a:p>
      </dsp:txBody>
      <dsp:txXfrm>
        <a:off x="2103281" y="1182934"/>
        <a:ext cx="1248769" cy="538789"/>
      </dsp:txXfrm>
    </dsp:sp>
    <dsp:sp modelId="{ECF03AB0-8172-45F0-B7BD-B54295B50AF7}">
      <dsp:nvSpPr>
        <dsp:cNvPr id="0" name=""/>
        <dsp:cNvSpPr/>
      </dsp:nvSpPr>
      <dsp:spPr>
        <a:xfrm>
          <a:off x="1926233" y="432570"/>
          <a:ext cx="160286" cy="16727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2716"/>
              </a:lnTo>
              <a:lnTo>
                <a:pt x="160286" y="16727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6DC6D9-4A72-406C-A746-C8A0DC281E6B}">
      <dsp:nvSpPr>
        <dsp:cNvPr id="0" name=""/>
        <dsp:cNvSpPr/>
      </dsp:nvSpPr>
      <dsp:spPr>
        <a:xfrm>
          <a:off x="2086519" y="1819130"/>
          <a:ext cx="1282293" cy="5723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/>
            <a:t>Ausfallsicherheit (Anforderungen)</a:t>
          </a:r>
        </a:p>
      </dsp:txBody>
      <dsp:txXfrm>
        <a:off x="2103281" y="1835892"/>
        <a:ext cx="1248769" cy="5387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D6223A-6D68-4AFF-8DE2-82F89881D289}">
      <dsp:nvSpPr>
        <dsp:cNvPr id="0" name=""/>
        <dsp:cNvSpPr/>
      </dsp:nvSpPr>
      <dsp:spPr>
        <a:xfrm>
          <a:off x="1567" y="118171"/>
          <a:ext cx="2823387" cy="328491"/>
        </a:xfrm>
        <a:prstGeom prst="roundRect">
          <a:avLst>
            <a:gd name="adj" fmla="val 10000"/>
          </a:avLst>
        </a:prstGeom>
        <a:solidFill>
          <a:srgbClr val="3B5A9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/>
            <a:t>Vertrauenswürdigkeit (ML)</a:t>
          </a:r>
        </a:p>
      </dsp:txBody>
      <dsp:txXfrm>
        <a:off x="11188" y="127792"/>
        <a:ext cx="2804145" cy="309249"/>
      </dsp:txXfrm>
    </dsp:sp>
    <dsp:sp modelId="{DE487A9B-FB77-495F-9819-46E35F1E8810}">
      <dsp:nvSpPr>
        <dsp:cNvPr id="0" name=""/>
        <dsp:cNvSpPr/>
      </dsp:nvSpPr>
      <dsp:spPr>
        <a:xfrm>
          <a:off x="283906" y="446663"/>
          <a:ext cx="282338" cy="2847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730"/>
              </a:lnTo>
              <a:lnTo>
                <a:pt x="282338" y="2847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3BA179-935B-402F-8EE9-D01562DA375A}">
      <dsp:nvSpPr>
        <dsp:cNvPr id="0" name=""/>
        <dsp:cNvSpPr/>
      </dsp:nvSpPr>
      <dsp:spPr>
        <a:xfrm>
          <a:off x="566245" y="526155"/>
          <a:ext cx="1967965" cy="4104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de-DE" sz="1200" kern="1200" dirty="0"/>
            <a:t>Robustheit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/>
            <a:t>(Angriffe und Fehler) </a:t>
          </a:r>
        </a:p>
      </dsp:txBody>
      <dsp:txXfrm>
        <a:off x="578267" y="538177"/>
        <a:ext cx="1943921" cy="386431"/>
      </dsp:txXfrm>
    </dsp:sp>
    <dsp:sp modelId="{D762BD58-04A5-4DE8-90A2-AE74019BA568}">
      <dsp:nvSpPr>
        <dsp:cNvPr id="0" name=""/>
        <dsp:cNvSpPr/>
      </dsp:nvSpPr>
      <dsp:spPr>
        <a:xfrm>
          <a:off x="283906" y="446663"/>
          <a:ext cx="282338" cy="8239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3978"/>
              </a:lnTo>
              <a:lnTo>
                <a:pt x="282338" y="8239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AFB174-CC5B-4FF5-9F51-1072027AF6AD}">
      <dsp:nvSpPr>
        <dsp:cNvPr id="0" name=""/>
        <dsp:cNvSpPr/>
      </dsp:nvSpPr>
      <dsp:spPr>
        <a:xfrm>
          <a:off x="566245" y="1038071"/>
          <a:ext cx="1967965" cy="4651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/>
            <a:t>Leistungsfähigkeit („Performance“)</a:t>
          </a:r>
        </a:p>
      </dsp:txBody>
      <dsp:txXfrm>
        <a:off x="579868" y="1051694"/>
        <a:ext cx="1940719" cy="437893"/>
      </dsp:txXfrm>
    </dsp:sp>
    <dsp:sp modelId="{0484EE4C-9F55-4DDB-BB02-9C57B5EB42EB}">
      <dsp:nvSpPr>
        <dsp:cNvPr id="0" name=""/>
        <dsp:cNvSpPr/>
      </dsp:nvSpPr>
      <dsp:spPr>
        <a:xfrm>
          <a:off x="283906" y="446663"/>
          <a:ext cx="282338" cy="13619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1996"/>
              </a:lnTo>
              <a:lnTo>
                <a:pt x="282338" y="13619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D7B047-2675-48DB-B46C-448598E8B67C}">
      <dsp:nvSpPr>
        <dsp:cNvPr id="0" name=""/>
        <dsp:cNvSpPr/>
      </dsp:nvSpPr>
      <dsp:spPr>
        <a:xfrm>
          <a:off x="566245" y="1604651"/>
          <a:ext cx="1967965" cy="4080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/>
            <a:t>Erklärbarkeit (i.S. des technischen Systems)</a:t>
          </a:r>
        </a:p>
      </dsp:txBody>
      <dsp:txXfrm>
        <a:off x="578195" y="1616601"/>
        <a:ext cx="1944065" cy="384116"/>
      </dsp:txXfrm>
    </dsp:sp>
    <dsp:sp modelId="{A389FE16-3019-4A97-B2CD-041D259E6362}">
      <dsp:nvSpPr>
        <dsp:cNvPr id="0" name=""/>
        <dsp:cNvSpPr/>
      </dsp:nvSpPr>
      <dsp:spPr>
        <a:xfrm>
          <a:off x="283906" y="446663"/>
          <a:ext cx="282338" cy="18129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2997"/>
              </a:lnTo>
              <a:lnTo>
                <a:pt x="282338" y="18129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625B37-4827-4C5F-8D68-AEFCA7431FAE}">
      <dsp:nvSpPr>
        <dsp:cNvPr id="0" name=""/>
        <dsp:cNvSpPr/>
      </dsp:nvSpPr>
      <dsp:spPr>
        <a:xfrm>
          <a:off x="566245" y="2114108"/>
          <a:ext cx="1967965" cy="2911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/>
            <a:t>Datensicherheit</a:t>
          </a:r>
        </a:p>
      </dsp:txBody>
      <dsp:txXfrm>
        <a:off x="574771" y="2122634"/>
        <a:ext cx="1950913" cy="2740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D6223A-6D68-4AFF-8DE2-82F89881D289}">
      <dsp:nvSpPr>
        <dsp:cNvPr id="0" name=""/>
        <dsp:cNvSpPr/>
      </dsp:nvSpPr>
      <dsp:spPr>
        <a:xfrm>
          <a:off x="1790" y="109993"/>
          <a:ext cx="1602867" cy="322577"/>
        </a:xfrm>
        <a:prstGeom prst="roundRect">
          <a:avLst>
            <a:gd name="adj" fmla="val 10000"/>
          </a:avLst>
        </a:prstGeom>
        <a:solidFill>
          <a:srgbClr val="3B5A9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/>
            <a:t>IT-Sicherheit</a:t>
          </a:r>
        </a:p>
      </dsp:txBody>
      <dsp:txXfrm>
        <a:off x="11238" y="119441"/>
        <a:ext cx="1583971" cy="303681"/>
      </dsp:txXfrm>
    </dsp:sp>
    <dsp:sp modelId="{3F6C59E2-F51A-487A-9CC1-1F27A90DF649}">
      <dsp:nvSpPr>
        <dsp:cNvPr id="0" name=""/>
        <dsp:cNvSpPr/>
      </dsp:nvSpPr>
      <dsp:spPr>
        <a:xfrm>
          <a:off x="162076" y="432570"/>
          <a:ext cx="160286" cy="3159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5920"/>
              </a:lnTo>
              <a:lnTo>
                <a:pt x="160286" y="3159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A78E63-71E0-4820-9BA0-C4A8DBD8C780}">
      <dsp:nvSpPr>
        <dsp:cNvPr id="0" name=""/>
        <dsp:cNvSpPr/>
      </dsp:nvSpPr>
      <dsp:spPr>
        <a:xfrm>
          <a:off x="322363" y="513214"/>
          <a:ext cx="1282293" cy="4705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/>
            <a:t>Vertraulichkeit (Informationen)</a:t>
          </a:r>
        </a:p>
      </dsp:txBody>
      <dsp:txXfrm>
        <a:off x="336145" y="526996"/>
        <a:ext cx="1254729" cy="442989"/>
      </dsp:txXfrm>
    </dsp:sp>
    <dsp:sp modelId="{76144BF5-5822-417D-9787-6A9ED7519A23}">
      <dsp:nvSpPr>
        <dsp:cNvPr id="0" name=""/>
        <dsp:cNvSpPr/>
      </dsp:nvSpPr>
      <dsp:spPr>
        <a:xfrm>
          <a:off x="162076" y="432570"/>
          <a:ext cx="160286" cy="7931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3130"/>
              </a:lnTo>
              <a:lnTo>
                <a:pt x="160286" y="7931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A73D2B-0CA0-4572-AC97-7D5008142750}">
      <dsp:nvSpPr>
        <dsp:cNvPr id="0" name=""/>
        <dsp:cNvSpPr/>
      </dsp:nvSpPr>
      <dsp:spPr>
        <a:xfrm>
          <a:off x="322363" y="1064412"/>
          <a:ext cx="1282293" cy="3225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/>
            <a:t>Integrität (Daten)</a:t>
          </a:r>
        </a:p>
      </dsp:txBody>
      <dsp:txXfrm>
        <a:off x="331811" y="1073860"/>
        <a:ext cx="1263397" cy="303681"/>
      </dsp:txXfrm>
    </dsp:sp>
    <dsp:sp modelId="{38A00043-1FCF-4BAB-BC1E-AF320F7F3554}">
      <dsp:nvSpPr>
        <dsp:cNvPr id="0" name=""/>
        <dsp:cNvSpPr/>
      </dsp:nvSpPr>
      <dsp:spPr>
        <a:xfrm>
          <a:off x="162076" y="432570"/>
          <a:ext cx="160286" cy="1314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4960"/>
              </a:lnTo>
              <a:lnTo>
                <a:pt x="160286" y="13149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CE887D-9625-4D4B-99BF-184BFC668E2D}">
      <dsp:nvSpPr>
        <dsp:cNvPr id="0" name=""/>
        <dsp:cNvSpPr/>
      </dsp:nvSpPr>
      <dsp:spPr>
        <a:xfrm>
          <a:off x="322363" y="1467634"/>
          <a:ext cx="1282293" cy="5597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/>
            <a:t>Verfügbarkeit (Informationen &amp; Dienstleistungen)</a:t>
          </a:r>
        </a:p>
      </dsp:txBody>
      <dsp:txXfrm>
        <a:off x="338759" y="1484030"/>
        <a:ext cx="1249501" cy="527002"/>
      </dsp:txXfrm>
    </dsp:sp>
    <dsp:sp modelId="{B354C9CC-66C2-4008-8FD0-E37EEEA53607}">
      <dsp:nvSpPr>
        <dsp:cNvPr id="0" name=""/>
        <dsp:cNvSpPr/>
      </dsp:nvSpPr>
      <dsp:spPr>
        <a:xfrm>
          <a:off x="1765946" y="109993"/>
          <a:ext cx="1602867" cy="322577"/>
        </a:xfrm>
        <a:prstGeom prst="roundRect">
          <a:avLst>
            <a:gd name="adj" fmla="val 10000"/>
          </a:avLst>
        </a:prstGeom>
        <a:solidFill>
          <a:srgbClr val="3B5A9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/>
            <a:t>Zuverlässigkeit</a:t>
          </a:r>
        </a:p>
      </dsp:txBody>
      <dsp:txXfrm>
        <a:off x="1775394" y="119441"/>
        <a:ext cx="1583971" cy="303681"/>
      </dsp:txXfrm>
    </dsp:sp>
    <dsp:sp modelId="{1894EAE3-7A86-44C4-B79E-A8B8995456B6}">
      <dsp:nvSpPr>
        <dsp:cNvPr id="0" name=""/>
        <dsp:cNvSpPr/>
      </dsp:nvSpPr>
      <dsp:spPr>
        <a:xfrm>
          <a:off x="1926233" y="432570"/>
          <a:ext cx="160286" cy="3668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6801"/>
              </a:lnTo>
              <a:lnTo>
                <a:pt x="160286" y="3668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BC486B-C801-45DB-9C04-084AA1BA9AE4}">
      <dsp:nvSpPr>
        <dsp:cNvPr id="0" name=""/>
        <dsp:cNvSpPr/>
      </dsp:nvSpPr>
      <dsp:spPr>
        <a:xfrm>
          <a:off x="2086519" y="513214"/>
          <a:ext cx="1282293" cy="5723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/>
            <a:t>Korrektheit (System-beschreibung)</a:t>
          </a:r>
        </a:p>
      </dsp:txBody>
      <dsp:txXfrm>
        <a:off x="2103281" y="529976"/>
        <a:ext cx="1248769" cy="538789"/>
      </dsp:txXfrm>
    </dsp:sp>
    <dsp:sp modelId="{0DB794B9-49C9-43B0-A956-10B006E32A4D}">
      <dsp:nvSpPr>
        <dsp:cNvPr id="0" name=""/>
        <dsp:cNvSpPr/>
      </dsp:nvSpPr>
      <dsp:spPr>
        <a:xfrm>
          <a:off x="1926233" y="432570"/>
          <a:ext cx="160286" cy="10197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9758"/>
              </a:lnTo>
              <a:lnTo>
                <a:pt x="160286" y="10197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E99406-4230-4BB3-9958-AC786D1A4DEF}">
      <dsp:nvSpPr>
        <dsp:cNvPr id="0" name=""/>
        <dsp:cNvSpPr/>
      </dsp:nvSpPr>
      <dsp:spPr>
        <a:xfrm>
          <a:off x="2086519" y="1166172"/>
          <a:ext cx="1282293" cy="5723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/>
            <a:t>Vollständigkeit (Anforderungen)</a:t>
          </a:r>
        </a:p>
      </dsp:txBody>
      <dsp:txXfrm>
        <a:off x="2103281" y="1182934"/>
        <a:ext cx="1248769" cy="538789"/>
      </dsp:txXfrm>
    </dsp:sp>
    <dsp:sp modelId="{ECF03AB0-8172-45F0-B7BD-B54295B50AF7}">
      <dsp:nvSpPr>
        <dsp:cNvPr id="0" name=""/>
        <dsp:cNvSpPr/>
      </dsp:nvSpPr>
      <dsp:spPr>
        <a:xfrm>
          <a:off x="1926233" y="432570"/>
          <a:ext cx="160286" cy="16727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2716"/>
              </a:lnTo>
              <a:lnTo>
                <a:pt x="160286" y="16727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6DC6D9-4A72-406C-A746-C8A0DC281E6B}">
      <dsp:nvSpPr>
        <dsp:cNvPr id="0" name=""/>
        <dsp:cNvSpPr/>
      </dsp:nvSpPr>
      <dsp:spPr>
        <a:xfrm>
          <a:off x="2086519" y="1819130"/>
          <a:ext cx="1282293" cy="5723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/>
            <a:t>Ausfallsicherheit (Anforderungen)</a:t>
          </a:r>
        </a:p>
      </dsp:txBody>
      <dsp:txXfrm>
        <a:off x="2103281" y="1835892"/>
        <a:ext cx="1248769" cy="53878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D6223A-6D68-4AFF-8DE2-82F89881D289}">
      <dsp:nvSpPr>
        <dsp:cNvPr id="0" name=""/>
        <dsp:cNvSpPr/>
      </dsp:nvSpPr>
      <dsp:spPr>
        <a:xfrm>
          <a:off x="68791" y="22160"/>
          <a:ext cx="2688940" cy="312849"/>
        </a:xfrm>
        <a:prstGeom prst="roundRect">
          <a:avLst>
            <a:gd name="adj" fmla="val 10000"/>
          </a:avLst>
        </a:prstGeom>
        <a:solidFill>
          <a:srgbClr val="3B5A9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/>
            <a:t>Vertrauenswürdigkeit (ML)</a:t>
          </a:r>
        </a:p>
      </dsp:txBody>
      <dsp:txXfrm>
        <a:off x="77954" y="31323"/>
        <a:ext cx="2670614" cy="294523"/>
      </dsp:txXfrm>
    </dsp:sp>
    <dsp:sp modelId="{DE487A9B-FB77-495F-9819-46E35F1E8810}">
      <dsp:nvSpPr>
        <dsp:cNvPr id="0" name=""/>
        <dsp:cNvSpPr/>
      </dsp:nvSpPr>
      <dsp:spPr>
        <a:xfrm>
          <a:off x="337685" y="335009"/>
          <a:ext cx="268894" cy="2711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171"/>
              </a:lnTo>
              <a:lnTo>
                <a:pt x="268894" y="2711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3BA179-935B-402F-8EE9-D01562DA375A}">
      <dsp:nvSpPr>
        <dsp:cNvPr id="0" name=""/>
        <dsp:cNvSpPr/>
      </dsp:nvSpPr>
      <dsp:spPr>
        <a:xfrm>
          <a:off x="606579" y="410716"/>
          <a:ext cx="1874252" cy="3909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de-DE" sz="1200" kern="1200" dirty="0"/>
            <a:t>Robustheit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/>
            <a:t>(Angriffe und Fehler) </a:t>
          </a:r>
        </a:p>
      </dsp:txBody>
      <dsp:txXfrm>
        <a:off x="618029" y="422166"/>
        <a:ext cx="1851352" cy="368029"/>
      </dsp:txXfrm>
    </dsp:sp>
    <dsp:sp modelId="{D762BD58-04A5-4DE8-90A2-AE74019BA568}">
      <dsp:nvSpPr>
        <dsp:cNvPr id="0" name=""/>
        <dsp:cNvSpPr/>
      </dsp:nvSpPr>
      <dsp:spPr>
        <a:xfrm>
          <a:off x="337685" y="335009"/>
          <a:ext cx="271645" cy="715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5384"/>
              </a:lnTo>
              <a:lnTo>
                <a:pt x="271645" y="7153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AFB174-CC5B-4FF5-9F51-1072027AF6AD}">
      <dsp:nvSpPr>
        <dsp:cNvPr id="0" name=""/>
        <dsp:cNvSpPr/>
      </dsp:nvSpPr>
      <dsp:spPr>
        <a:xfrm>
          <a:off x="609330" y="846940"/>
          <a:ext cx="1874252" cy="4069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/>
            <a:t>Leistungsfähigkeit </a:t>
          </a:r>
        </a:p>
      </dsp:txBody>
      <dsp:txXfrm>
        <a:off x="621248" y="858858"/>
        <a:ext cx="1850416" cy="383072"/>
      </dsp:txXfrm>
    </dsp:sp>
    <dsp:sp modelId="{EDF977B3-A97D-41AB-AD1B-C3F388FC26C2}">
      <dsp:nvSpPr>
        <dsp:cNvPr id="0" name=""/>
        <dsp:cNvSpPr/>
      </dsp:nvSpPr>
      <dsp:spPr>
        <a:xfrm>
          <a:off x="337685" y="335009"/>
          <a:ext cx="271645" cy="11351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5126"/>
              </a:lnTo>
              <a:lnTo>
                <a:pt x="271645" y="11351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9D1522-A30D-4D38-9ABC-531E1A706F45}">
      <dsp:nvSpPr>
        <dsp:cNvPr id="0" name=""/>
        <dsp:cNvSpPr/>
      </dsp:nvSpPr>
      <dsp:spPr>
        <a:xfrm>
          <a:off x="609330" y="1350458"/>
          <a:ext cx="1874252" cy="2393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>
              <a:solidFill>
                <a:srgbClr val="FF0000"/>
              </a:solidFill>
            </a:rPr>
            <a:t>„ethisch“ handelnd</a:t>
          </a:r>
        </a:p>
      </dsp:txBody>
      <dsp:txXfrm>
        <a:off x="616340" y="1357468"/>
        <a:ext cx="1860232" cy="225336"/>
      </dsp:txXfrm>
    </dsp:sp>
    <dsp:sp modelId="{0484EE4C-9F55-4DDB-BB02-9C57B5EB42EB}">
      <dsp:nvSpPr>
        <dsp:cNvPr id="0" name=""/>
        <dsp:cNvSpPr/>
      </dsp:nvSpPr>
      <dsp:spPr>
        <a:xfrm>
          <a:off x="337685" y="335009"/>
          <a:ext cx="296785" cy="15088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8892"/>
              </a:lnTo>
              <a:lnTo>
                <a:pt x="296785" y="15088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D7B047-2675-48DB-B46C-448598E8B67C}">
      <dsp:nvSpPr>
        <dsp:cNvPr id="0" name=""/>
        <dsp:cNvSpPr/>
      </dsp:nvSpPr>
      <dsp:spPr>
        <a:xfrm>
          <a:off x="634470" y="1649608"/>
          <a:ext cx="1874252" cy="3885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>
              <a:solidFill>
                <a:srgbClr val="FF9900"/>
              </a:solidFill>
            </a:rPr>
            <a:t>Erklärbarkeit (i.S. des technischen Systems)</a:t>
          </a:r>
        </a:p>
      </dsp:txBody>
      <dsp:txXfrm>
        <a:off x="645851" y="1660989"/>
        <a:ext cx="1851490" cy="365825"/>
      </dsp:txXfrm>
    </dsp:sp>
    <dsp:sp modelId="{A389FE16-3019-4A97-B2CD-041D259E6362}">
      <dsp:nvSpPr>
        <dsp:cNvPr id="0" name=""/>
        <dsp:cNvSpPr/>
      </dsp:nvSpPr>
      <dsp:spPr>
        <a:xfrm>
          <a:off x="337685" y="335009"/>
          <a:ext cx="272752" cy="19125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2568"/>
              </a:lnTo>
              <a:lnTo>
                <a:pt x="272752" y="19125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625B37-4827-4C5F-8D68-AEFCA7431FAE}">
      <dsp:nvSpPr>
        <dsp:cNvPr id="0" name=""/>
        <dsp:cNvSpPr/>
      </dsp:nvSpPr>
      <dsp:spPr>
        <a:xfrm>
          <a:off x="610437" y="2108956"/>
          <a:ext cx="1874252" cy="2772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/>
            <a:t>Datensicherheit</a:t>
          </a:r>
        </a:p>
      </dsp:txBody>
      <dsp:txXfrm>
        <a:off x="618557" y="2117076"/>
        <a:ext cx="1858012" cy="261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4B702-C789-4367-A5B3-B12149B3360D}" type="datetimeFigureOut">
              <a:rPr lang="de-DE" smtClean="0"/>
              <a:pPr/>
              <a:t>19.11.2021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841F8E-3ED5-4B6B-AB91-2870EF1D4C2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40982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81000" y="169759"/>
            <a:ext cx="2971800" cy="1846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505200" y="169759"/>
            <a:ext cx="2971800" cy="1846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algn="r">
              <a:defRPr sz="1200"/>
            </a:lvl1pPr>
          </a:lstStyle>
          <a:p>
            <a:fld id="{5B2D4003-5EFE-4A15-A565-87FD96ACE9F3}" type="datetimeFigureOut">
              <a:rPr lang="de-CH" smtClean="0"/>
              <a:pPr/>
              <a:t>19.11.2021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381000" y="8784000"/>
            <a:ext cx="2971800" cy="184666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505200" y="8784000"/>
            <a:ext cx="2971800" cy="184666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1200"/>
            </a:lvl1pPr>
          </a:lstStyle>
          <a:p>
            <a:fld id="{F24E7B5A-4229-49BB-BF45-38BAD0652391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447084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80000" indent="-180000" algn="l" defTabSz="914400" rtl="0" eaLnBrk="1" latinLnBrk="0" hangingPunct="1"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60000" indent="-180000" algn="l" defTabSz="914400" rtl="0" eaLnBrk="1" latinLnBrk="0" hangingPunct="1">
      <a:spcBef>
        <a:spcPts val="300"/>
      </a:spcBef>
      <a:buClr>
        <a:schemeClr val="accent1"/>
      </a:buClr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0000" indent="-180000" algn="l" defTabSz="914400" rtl="0" eaLnBrk="1" latinLnBrk="0" hangingPunct="1">
      <a:spcBef>
        <a:spcPts val="300"/>
      </a:spcBef>
      <a:buClr>
        <a:schemeClr val="accent1"/>
      </a:buClr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000" indent="-180000" algn="l" defTabSz="914400" rtl="0" eaLnBrk="1" latinLnBrk="0" hangingPunct="1">
      <a:spcBef>
        <a:spcPts val="300"/>
      </a:spcBef>
      <a:buClr>
        <a:schemeClr val="accent1"/>
      </a:buClr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900000" indent="-180000" algn="l" defTabSz="914400" rtl="0" eaLnBrk="1" latinLnBrk="0" hangingPunct="1">
      <a:spcBef>
        <a:spcPts val="300"/>
      </a:spcBef>
      <a:buClr>
        <a:schemeClr val="accent1"/>
      </a:buClr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4E7B5A-4229-49BB-BF45-38BAD0652391}" type="slidenum">
              <a:rPr lang="de-CH" smtClean="0"/>
              <a:pPr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6102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4E7B5A-4229-49BB-BF45-38BAD0652391}" type="slidenum">
              <a:rPr lang="de-CH" smtClean="0"/>
              <a:pPr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26886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7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7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Varia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301626" y="2743200"/>
            <a:ext cx="6934200" cy="184308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Formatvorlage des Untertitelmasters durch Klicken bearbeiten</a:t>
            </a:r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>
          <a:xfrm>
            <a:off x="301625" y="1635125"/>
            <a:ext cx="6934200" cy="936625"/>
          </a:xfrm>
        </p:spPr>
        <p:txBody>
          <a:bodyPr/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de-DE" noProof="0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86048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mit Bild 2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4" hasCustomPrompt="1"/>
          </p:nvPr>
        </p:nvSpPr>
        <p:spPr>
          <a:xfrm>
            <a:off x="0" y="842963"/>
            <a:ext cx="9144000" cy="3875087"/>
          </a:xfrm>
          <a:solidFill>
            <a:schemeClr val="bg1">
              <a:lumMod val="95000"/>
            </a:schemeClr>
          </a:solidFill>
          <a:ln w="9525">
            <a:noFill/>
          </a:ln>
        </p:spPr>
        <p:txBody>
          <a:bodyPr tIns="540000" anchor="t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baseline="0"/>
            </a:lvl1pPr>
          </a:lstStyle>
          <a:p>
            <a:r>
              <a:rPr lang="de-DE" noProof="0" dirty="0"/>
              <a:t>Bild oder Video auf Platzhalter ziehen</a:t>
            </a:r>
            <a:br>
              <a:rPr lang="de-DE" noProof="0" dirty="0"/>
            </a:br>
            <a:r>
              <a:rPr lang="de-DE" noProof="0" dirty="0"/>
              <a:t>oder durch Klicken auf Symbol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dirty="0"/>
              <a:t>22.11.2021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KI-Fachkonferenz </a:t>
            </a:r>
            <a:r>
              <a:rPr lang="en-US" noProof="0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2AA1E7D3-1333-45EE-ABB9-51527D316BA3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392854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mit Bild 1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9144000" cy="5144400"/>
          </a:xfrm>
          <a:solidFill>
            <a:schemeClr val="bg1">
              <a:lumMod val="95000"/>
            </a:schemeClr>
          </a:solidFill>
        </p:spPr>
        <p:txBody>
          <a:bodyPr tIns="720000" anchor="t" anchorCtr="0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de-DE" noProof="0" dirty="0"/>
              <a:t>Bild oder Video auf Platzhalter ziehen</a:t>
            </a:r>
            <a:br>
              <a:rPr lang="de-DE" noProof="0" dirty="0"/>
            </a:br>
            <a:r>
              <a:rPr lang="de-DE" noProof="0" dirty="0"/>
              <a:t>oder durch Klicken auf Symbol hinzufügen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301625" y="3973202"/>
            <a:ext cx="7838612" cy="637849"/>
          </a:xfrm>
          <a:noFill/>
        </p:spPr>
        <p:txBody>
          <a:bodyPr wrap="none" lIns="288000" tIns="72000" rIns="288000" bIns="72000" anchor="b" anchorCtr="0">
            <a:spAutoFit/>
          </a:bodyPr>
          <a:lstStyle>
            <a:lvl1pPr>
              <a:defRPr sz="3200" b="0"/>
            </a:lvl1pPr>
          </a:lstStyle>
          <a:p>
            <a:r>
              <a:rPr lang="de-DE" noProof="0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049915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mit Bild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9144000" cy="3474720"/>
          </a:xfrm>
          <a:solidFill>
            <a:schemeClr val="bg1">
              <a:lumMod val="95000"/>
            </a:schemeClr>
          </a:solidFill>
        </p:spPr>
        <p:txBody>
          <a:bodyPr tIns="720000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de-DE" noProof="0" dirty="0"/>
              <a:t>Bild oder Video auf Platzhalter ziehen</a:t>
            </a:r>
            <a:br>
              <a:rPr lang="de-DE" noProof="0" dirty="0"/>
            </a:br>
            <a:r>
              <a:rPr lang="de-DE" noProof="0" dirty="0"/>
              <a:t>oder durch Klicken auf Symbol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dirty="0"/>
              <a:t>22.11.2021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KI-Fachkonferenz </a:t>
            </a:r>
            <a:r>
              <a:rPr lang="en-US" noProof="0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2AA1E7D3-1333-45EE-ABB9-51527D316BA3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288000" y="3600000"/>
            <a:ext cx="7344000" cy="432000"/>
          </a:xfrm>
        </p:spPr>
        <p:txBody>
          <a:bodyPr wrap="none" lIns="288000" tIns="72000" rIns="288000" bIns="72000" anchor="ctr"/>
          <a:lstStyle/>
          <a:p>
            <a:r>
              <a:rPr lang="de-DE" noProof="0"/>
              <a:t>Titelmasterformat durch Klicken bearbeiten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487722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quarter" idx="14" hasCustomPrompt="1"/>
          </p:nvPr>
        </p:nvSpPr>
        <p:spPr>
          <a:xfrm>
            <a:off x="-1" y="1635125"/>
            <a:ext cx="4445001" cy="2951162"/>
          </a:xfrm>
          <a:solidFill>
            <a:schemeClr val="bg1">
              <a:lumMod val="95000"/>
            </a:schemeClr>
          </a:solidFill>
        </p:spPr>
        <p:txBody>
          <a:bodyPr tIns="720000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de-DE" noProof="0" dirty="0"/>
              <a:t>Bild oder Video auf Platzhalter ziehen</a:t>
            </a:r>
            <a:br>
              <a:rPr lang="de-DE" noProof="0" dirty="0"/>
            </a:br>
            <a:r>
              <a:rPr lang="de-DE" noProof="0" dirty="0"/>
              <a:t>oder durch Klicken auf Symbol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4710112" y="1635125"/>
            <a:ext cx="4144135" cy="2951162"/>
          </a:xfrm>
          <a:noFill/>
          <a:ln>
            <a:solidFill>
              <a:schemeClr val="bg1"/>
            </a:solidFill>
          </a:ln>
        </p:spPr>
        <p:txBody>
          <a:bodyPr lIns="180000" tIns="108000" rIns="180000" bIns="108000" anchor="t" anchorCtr="0"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301624" y="700088"/>
            <a:ext cx="8482157" cy="827087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2AA1E7D3-1333-45EE-ABB9-51527D316BA3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203240-6ACA-E64C-96E7-2648BD19F46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dirty="0"/>
              <a:t>22.11.2021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4B0E8501-0205-DF4A-B487-2FE0533C871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/>
              <a:t>KI-Fachkonferenz </a:t>
            </a:r>
            <a:r>
              <a:rPr lang="en-US" noProof="0" dirty="0"/>
              <a:t>Artificial Intelligence </a:t>
            </a:r>
            <a:r>
              <a:rPr lang="de-DE" dirty="0"/>
              <a:t>Act</a:t>
            </a:r>
          </a:p>
        </p:txBody>
      </p:sp>
    </p:spTree>
    <p:extLst>
      <p:ext uri="{BB962C8B-B14F-4D97-AF65-F5344CB8AC3E}">
        <p14:creationId xmlns:p14="http://schemas.microsoft.com/office/powerpoint/2010/main" val="3860919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 hidden="1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0" y="0"/>
            <a:ext cx="1058640" cy="105861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none"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defRPr sz="100" b="0" i="0" u="none" spc="0">
                <a:solidFill>
                  <a:schemeClr val="tx1"/>
                </a:solidFill>
                <a:latin typeface="Bosch Office Sans" pitchFamily="2" charset="0"/>
              </a:defRPr>
            </a:lvl1pPr>
            <a:lvl2pPr marL="342867" indent="0" algn="ctr">
              <a:buNone/>
              <a:defRPr sz="1499"/>
            </a:lvl2pPr>
            <a:lvl3pPr marL="685734" indent="0" algn="ctr">
              <a:buNone/>
              <a:defRPr sz="1349"/>
            </a:lvl3pPr>
            <a:lvl4pPr marL="1028602" indent="0" algn="ctr">
              <a:buNone/>
              <a:defRPr sz="1200"/>
            </a:lvl4pPr>
            <a:lvl5pPr marL="1371468" indent="0" algn="ctr">
              <a:buNone/>
              <a:defRPr sz="1200"/>
            </a:lvl5pPr>
            <a:lvl6pPr marL="1714336" indent="0" algn="ctr">
              <a:buNone/>
              <a:defRPr sz="1200"/>
            </a:lvl6pPr>
            <a:lvl7pPr marL="2057203" indent="0" algn="ctr">
              <a:buNone/>
              <a:defRPr sz="1200"/>
            </a:lvl7pPr>
            <a:lvl8pPr marL="2400071" indent="0" algn="ctr">
              <a:buNone/>
              <a:defRPr sz="1200"/>
            </a:lvl8pPr>
            <a:lvl9pPr marL="2742938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15962" y="215956"/>
            <a:ext cx="8229865" cy="4338165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anchor="t" anchorCtr="0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6668" b="0" i="0" u="none" cap="all" spc="0">
                <a:solidFill>
                  <a:srgbClr val="FFFFFF"/>
                </a:solidFill>
                <a:latin typeface="Bosch Office Sans" pitchFamily="2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78421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711241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539" y="1282238"/>
            <a:ext cx="7886104" cy="2139706"/>
          </a:xfrm>
        </p:spPr>
        <p:txBody>
          <a:bodyPr anchor="b"/>
          <a:lstStyle>
            <a:lvl1pPr>
              <a:defRPr sz="4499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539" y="3441792"/>
            <a:ext cx="7886104" cy="112609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67" indent="0">
              <a:buNone/>
              <a:defRPr sz="1499">
                <a:solidFill>
                  <a:schemeClr val="tx1">
                    <a:tint val="75000"/>
                  </a:schemeClr>
                </a:solidFill>
              </a:defRPr>
            </a:lvl2pPr>
            <a:lvl3pPr marL="685734" indent="0">
              <a:buNone/>
              <a:defRPr sz="1349">
                <a:solidFill>
                  <a:schemeClr val="tx1">
                    <a:tint val="75000"/>
                  </a:schemeClr>
                </a:solidFill>
              </a:defRPr>
            </a:lvl3pPr>
            <a:lvl4pPr marL="102860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6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3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07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3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3903863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056" y="1080278"/>
            <a:ext cx="4052782" cy="347489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927" y="1080277"/>
            <a:ext cx="4052782" cy="347489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7682831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32" y="273914"/>
            <a:ext cx="7886104" cy="993766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32" y="1261064"/>
            <a:ext cx="3868954" cy="61796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7" indent="0">
              <a:buNone/>
              <a:defRPr sz="1499" b="1"/>
            </a:lvl2pPr>
            <a:lvl3pPr marL="685734" indent="0">
              <a:buNone/>
              <a:defRPr sz="1349" b="1"/>
            </a:lvl3pPr>
            <a:lvl4pPr marL="1028602" indent="0">
              <a:buNone/>
              <a:defRPr sz="1200" b="1"/>
            </a:lvl4pPr>
            <a:lvl5pPr marL="1371468" indent="0">
              <a:buNone/>
              <a:defRPr sz="1200" b="1"/>
            </a:lvl5pPr>
            <a:lvl6pPr marL="1714336" indent="0">
              <a:buNone/>
              <a:defRPr sz="1200" b="1"/>
            </a:lvl6pPr>
            <a:lvl7pPr marL="2057203" indent="0">
              <a:buNone/>
              <a:defRPr sz="1200" b="1"/>
            </a:lvl7pPr>
            <a:lvl8pPr marL="2400071" indent="0">
              <a:buNone/>
              <a:defRPr sz="1200" b="1"/>
            </a:lvl8pPr>
            <a:lvl9pPr marL="2742938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32" y="1879026"/>
            <a:ext cx="3868954" cy="27629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338" y="1261064"/>
            <a:ext cx="3886597" cy="61796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7" indent="0">
              <a:buNone/>
              <a:defRPr sz="1499" b="1"/>
            </a:lvl2pPr>
            <a:lvl3pPr marL="685734" indent="0">
              <a:buNone/>
              <a:defRPr sz="1349" b="1"/>
            </a:lvl3pPr>
            <a:lvl4pPr marL="1028602" indent="0">
              <a:buNone/>
              <a:defRPr sz="1200" b="1"/>
            </a:lvl4pPr>
            <a:lvl5pPr marL="1371468" indent="0">
              <a:buNone/>
              <a:defRPr sz="1200" b="1"/>
            </a:lvl5pPr>
            <a:lvl6pPr marL="1714336" indent="0">
              <a:buNone/>
              <a:defRPr sz="1200" b="1"/>
            </a:lvl6pPr>
            <a:lvl7pPr marL="2057203" indent="0">
              <a:buNone/>
              <a:defRPr sz="1200" b="1"/>
            </a:lvl7pPr>
            <a:lvl8pPr marL="2400071" indent="0">
              <a:buNone/>
              <a:defRPr sz="1200" b="1"/>
            </a:lvl8pPr>
            <a:lvl9pPr marL="2742938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338" y="1879026"/>
            <a:ext cx="3886597" cy="27629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229160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70853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_Varia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0C3459DE-7159-4888-A303-5AEB370963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6" t="10891" b="18460"/>
          <a:stretch/>
        </p:blipFill>
        <p:spPr>
          <a:xfrm>
            <a:off x="0" y="557211"/>
            <a:ext cx="9144000" cy="4586289"/>
          </a:xfrm>
          <a:prstGeom prst="rect">
            <a:avLst/>
          </a:prstGeom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301626" y="3362240"/>
            <a:ext cx="1879178" cy="1224047"/>
          </a:xfrm>
          <a:solidFill>
            <a:schemeClr val="accent5"/>
          </a:solidFill>
        </p:spPr>
        <p:txBody>
          <a:bodyPr lIns="144000" tIns="108000" rIns="144000" bIns="144000"/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Formatvorlage des Untertitelmasters durch Klicken bearbeiten</a:t>
            </a:r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>
          <a:xfrm>
            <a:off x="301624" y="1635125"/>
            <a:ext cx="6048375" cy="1521919"/>
          </a:xfrm>
          <a:noFill/>
        </p:spPr>
        <p:txBody>
          <a:bodyPr wrap="square" lIns="144000" tIns="144000" rIns="144000" bIns="144000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de-DE" noProof="0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6755879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83710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32" y="342724"/>
            <a:ext cx="2949791" cy="1200194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596" y="741025"/>
            <a:ext cx="4629338" cy="3654836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499"/>
            </a:lvl4pPr>
            <a:lvl5pPr>
              <a:defRPr sz="1499"/>
            </a:lvl5pPr>
            <a:lvl6pPr>
              <a:defRPr sz="1499"/>
            </a:lvl6pPr>
            <a:lvl7pPr>
              <a:defRPr sz="1499"/>
            </a:lvl7pPr>
            <a:lvl8pPr>
              <a:defRPr sz="1499"/>
            </a:lvl8pPr>
            <a:lvl9pPr>
              <a:defRPr sz="1499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32" y="1542918"/>
            <a:ext cx="2949791" cy="2858235"/>
          </a:xfrm>
        </p:spPr>
        <p:txBody>
          <a:bodyPr/>
          <a:lstStyle>
            <a:lvl1pPr marL="0" indent="0">
              <a:buNone/>
              <a:defRPr sz="1200"/>
            </a:lvl1pPr>
            <a:lvl2pPr marL="342867" indent="0">
              <a:buNone/>
              <a:defRPr sz="1050"/>
            </a:lvl2pPr>
            <a:lvl3pPr marL="685734" indent="0">
              <a:buNone/>
              <a:defRPr sz="900"/>
            </a:lvl3pPr>
            <a:lvl4pPr marL="1028602" indent="0">
              <a:buNone/>
              <a:defRPr sz="750"/>
            </a:lvl4pPr>
            <a:lvl5pPr marL="1371468" indent="0">
              <a:buNone/>
              <a:defRPr sz="750"/>
            </a:lvl5pPr>
            <a:lvl6pPr marL="1714336" indent="0">
              <a:buNone/>
              <a:defRPr sz="750"/>
            </a:lvl6pPr>
            <a:lvl7pPr marL="2057203" indent="0">
              <a:buNone/>
              <a:defRPr sz="750"/>
            </a:lvl7pPr>
            <a:lvl8pPr marL="2400071" indent="0">
              <a:buNone/>
              <a:defRPr sz="750"/>
            </a:lvl8pPr>
            <a:lvl9pPr marL="2742938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8307318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32" y="342724"/>
            <a:ext cx="2949791" cy="1200194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596" y="741025"/>
            <a:ext cx="4629338" cy="3654836"/>
          </a:xfrm>
        </p:spPr>
        <p:txBody>
          <a:bodyPr/>
          <a:lstStyle>
            <a:lvl1pPr marL="0" indent="0">
              <a:buNone/>
              <a:defRPr sz="2400"/>
            </a:lvl1pPr>
            <a:lvl2pPr marL="342867" indent="0">
              <a:buNone/>
              <a:defRPr sz="2100"/>
            </a:lvl2pPr>
            <a:lvl3pPr marL="685734" indent="0">
              <a:buNone/>
              <a:defRPr sz="1800"/>
            </a:lvl3pPr>
            <a:lvl4pPr marL="1028602" indent="0">
              <a:buNone/>
              <a:defRPr sz="1499"/>
            </a:lvl4pPr>
            <a:lvl5pPr marL="1371468" indent="0">
              <a:buNone/>
              <a:defRPr sz="1499"/>
            </a:lvl5pPr>
            <a:lvl6pPr marL="1714336" indent="0">
              <a:buNone/>
              <a:defRPr sz="1499"/>
            </a:lvl6pPr>
            <a:lvl7pPr marL="2057203" indent="0">
              <a:buNone/>
              <a:defRPr sz="1499"/>
            </a:lvl7pPr>
            <a:lvl8pPr marL="2400071" indent="0">
              <a:buNone/>
              <a:defRPr sz="1499"/>
            </a:lvl8pPr>
            <a:lvl9pPr marL="2742938" indent="0">
              <a:buNone/>
              <a:defRPr sz="1499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32" y="1542918"/>
            <a:ext cx="2949791" cy="2858235"/>
          </a:xfrm>
        </p:spPr>
        <p:txBody>
          <a:bodyPr/>
          <a:lstStyle>
            <a:lvl1pPr marL="0" indent="0">
              <a:buNone/>
              <a:defRPr sz="1200"/>
            </a:lvl1pPr>
            <a:lvl2pPr marL="342867" indent="0">
              <a:buNone/>
              <a:defRPr sz="1050"/>
            </a:lvl2pPr>
            <a:lvl3pPr marL="685734" indent="0">
              <a:buNone/>
              <a:defRPr sz="900"/>
            </a:lvl3pPr>
            <a:lvl4pPr marL="1028602" indent="0">
              <a:buNone/>
              <a:defRPr sz="750"/>
            </a:lvl4pPr>
            <a:lvl5pPr marL="1371468" indent="0">
              <a:buNone/>
              <a:defRPr sz="750"/>
            </a:lvl5pPr>
            <a:lvl6pPr marL="1714336" indent="0">
              <a:buNone/>
              <a:defRPr sz="750"/>
            </a:lvl6pPr>
            <a:lvl7pPr marL="2057203" indent="0">
              <a:buNone/>
              <a:defRPr sz="750"/>
            </a:lvl7pPr>
            <a:lvl8pPr marL="2400071" indent="0">
              <a:buNone/>
              <a:defRPr sz="750"/>
            </a:lvl8pPr>
            <a:lvl9pPr marL="2742938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5085901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9599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5290" y="273916"/>
            <a:ext cx="1970644" cy="435880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068" y="273916"/>
            <a:ext cx="5747858" cy="435880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1692780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8479" y="1079778"/>
            <a:ext cx="4218679" cy="347487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34195" y="1079778"/>
            <a:ext cx="4220003" cy="167392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34195" y="2880731"/>
            <a:ext cx="4220003" cy="167392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27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288479" y="1079778"/>
            <a:ext cx="4218679" cy="167392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34195" y="1079778"/>
            <a:ext cx="4220003" cy="167392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288479" y="2880731"/>
            <a:ext cx="4218679" cy="167392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34195" y="2880731"/>
            <a:ext cx="4220003" cy="167392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873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898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Qu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6062" y="216055"/>
            <a:ext cx="8231382" cy="4339116"/>
          </a:xfrm>
        </p:spPr>
        <p:txBody>
          <a:bodyPr anchor="ctr" anchorCtr="0"/>
          <a:lstStyle>
            <a:lvl1pPr>
              <a:lnSpc>
                <a:spcPct val="90000"/>
              </a:lnSpc>
              <a:defRPr sz="3334" i="1"/>
            </a:lvl1pPr>
          </a:lstStyle>
          <a:p>
            <a:r>
              <a:rPr lang="de-DE"/>
              <a:t>“Add Quotation”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2314" y="4691739"/>
            <a:ext cx="240311" cy="341930"/>
          </a:xfrm>
        </p:spPr>
        <p:txBody>
          <a:bodyPr/>
          <a:lstStyle>
            <a:lvl1pPr>
              <a:defRPr kern="0" baseline="0">
                <a:solidFill>
                  <a:srgbClr val="999FA6"/>
                </a:solidFill>
              </a:defRPr>
            </a:lvl1pPr>
          </a:lstStyle>
          <a:p>
            <a:fld id="{4898AEC0-503E-4FA4-859C-D0F72D6E3F79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3" descr="bottom_d2_169.png"/>
          <p:cNvPicPr>
            <a:picLocks noSel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35786"/>
            <a:ext cx="9144529" cy="107978"/>
          </a:xfrm>
          <a:prstGeom prst="rect">
            <a:avLst/>
          </a:prstGeom>
          <a:ln w="0">
            <a:noFill/>
          </a:ln>
          <a:effectLst/>
        </p:spPr>
      </p:pic>
      <p:pic>
        <p:nvPicPr>
          <p:cNvPr id="11" name="Grafik 10" descr="logo2_d2.png">
            <a:extLst>
              <a:ext uri="{FF2B5EF4-FFF2-40B4-BE49-F238E27FC236}">
                <a16:creationId xmlns:a16="http://schemas.microsoft.com/office/drawing/2014/main" id="{77D5F5E1-4827-426B-99FE-8CE2E1270E26}"/>
              </a:ext>
            </a:extLst>
          </p:cNvPr>
          <p:cNvPicPr>
            <a:picLocks noSelect="1"/>
          </p:cNvPicPr>
          <p:nvPr userDrawn="1"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3361"/>
            <a:ext cx="113313" cy="540139"/>
          </a:xfrm>
          <a:prstGeom prst="rect">
            <a:avLst/>
          </a:prstGeom>
        </p:spPr>
      </p:pic>
      <p:sp>
        <p:nvSpPr>
          <p:cNvPr id="12" name="Rectangle7">
            <a:extLst>
              <a:ext uri="{FF2B5EF4-FFF2-40B4-BE49-F238E27FC236}">
                <a16:creationId xmlns:a16="http://schemas.microsoft.com/office/drawing/2014/main" id="{855EB1A0-FDAA-4D62-99AE-E08E3E26E93B}"/>
              </a:ext>
            </a:extLst>
          </p:cNvPr>
          <p:cNvSpPr>
            <a:spLocks/>
          </p:cNvSpPr>
          <p:nvPr userDrawn="1"/>
        </p:nvSpPr>
        <p:spPr>
          <a:xfrm>
            <a:off x="7688900" y="215955"/>
            <a:ext cx="1410108" cy="647867"/>
          </a:xfrm>
          <a:prstGeom prst="rect">
            <a:avLst/>
          </a:prstGeom>
          <a:noFill/>
          <a:ln w="0" cap="flat" cmpd="sng" algn="ctr">
            <a:noFill/>
            <a:prstDash val="solid"/>
          </a:ln>
          <a:effectLst/>
        </p:spPr>
        <p:txBody>
          <a:bodyPr wrap="square" lIns="0" tIns="14820" rIns="0" bIns="0" rtlCol="0" anchor="t">
            <a:normAutofit/>
          </a:bodyPr>
          <a:lstStyle/>
          <a:p>
            <a:pPr rtl="0">
              <a:lnSpc>
                <a:spcPts val="750"/>
              </a:lnSpc>
            </a:pPr>
            <a:r>
              <a:rPr lang="en-GB" sz="458" b="0" i="0" u="none" strike="noStrike" kern="0" baseline="0">
                <a:solidFill>
                  <a:srgbClr val="000000"/>
                </a:solidFill>
                <a:latin typeface="+mn-lt"/>
              </a:rPr>
              <a:t> </a:t>
            </a:r>
          </a:p>
        </p:txBody>
      </p:sp>
      <p:pic>
        <p:nvPicPr>
          <p:cNvPr id="15" name="Grafik 4" descr="logo1_d2.png">
            <a:extLst>
              <a:ext uri="{FF2B5EF4-FFF2-40B4-BE49-F238E27FC236}">
                <a16:creationId xmlns:a16="http://schemas.microsoft.com/office/drawing/2014/main" id="{6E018BBC-5CA8-4135-B38C-8681A1586972}"/>
              </a:ext>
            </a:extLst>
          </p:cNvPr>
          <p:cNvPicPr>
            <a:picLocks noSelect="1"/>
          </p:cNvPicPr>
          <p:nvPr userDrawn="1"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354" y="4555181"/>
            <a:ext cx="912264" cy="479547"/>
          </a:xfrm>
          <a:prstGeom prst="rect">
            <a:avLst/>
          </a:prstGeom>
          <a:ln w="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298114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2">
          <p15:clr>
            <a:srgbClr val="FBAE40"/>
          </p15:clr>
        </p15:guide>
        <p15:guide id="2" pos="6384">
          <p15:clr>
            <a:srgbClr val="FBAE40"/>
          </p15:clr>
        </p15:guide>
        <p15:guide id="3" orient="horz" pos="162">
          <p15:clr>
            <a:srgbClr val="FBAE40"/>
          </p15:clr>
        </p15:guide>
        <p15:guide id="4" orient="horz" pos="3443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6062" y="540139"/>
            <a:ext cx="8711521" cy="324083"/>
          </a:xfrm>
        </p:spPr>
        <p:txBody>
          <a:bodyPr/>
          <a:lstStyle>
            <a:lvl1pPr>
              <a:defRPr kern="1200" baseline="0"/>
            </a:lvl1pPr>
          </a:lstStyle>
          <a:p>
            <a:r>
              <a:rPr lang="de-DE"/>
              <a:t>Add Slide Title</a:t>
            </a:r>
          </a:p>
        </p:txBody>
      </p:sp>
      <p:sp>
        <p:nvSpPr>
          <p:cNvPr id="4" name="Chapter_titleonly"/>
          <p:cNvSpPr>
            <a:spLocks noGrp="1"/>
          </p:cNvSpPr>
          <p:nvPr>
            <p:ph type="body" sz="quarter" idx="15" hasCustomPrompt="1"/>
          </p:nvPr>
        </p:nvSpPr>
        <p:spPr>
          <a:xfrm>
            <a:off x="216062" y="216056"/>
            <a:ext cx="8711521" cy="324083"/>
          </a:xfrm>
        </p:spPr>
        <p:txBody>
          <a:bodyPr/>
          <a:lstStyle>
            <a:lvl1pPr marL="0" indent="0">
              <a:lnSpc>
                <a:spcPct val="89000"/>
              </a:lnSpc>
              <a:spcBef>
                <a:spcPts val="0"/>
              </a:spcBef>
              <a:buNone/>
              <a:defRPr sz="2334" kern="0" baseline="0">
                <a:solidFill>
                  <a:schemeClr val="tx1"/>
                </a:solidFill>
              </a:defRPr>
            </a:lvl1pPr>
            <a:lvl2pPr marL="195025" indent="0">
              <a:buNone/>
              <a:defRPr sz="2334"/>
            </a:lvl2pPr>
            <a:lvl3pPr marL="438056" indent="0">
              <a:buNone/>
              <a:defRPr sz="2334"/>
            </a:lvl3pPr>
            <a:lvl4pPr marL="624079" indent="0">
              <a:buNone/>
              <a:defRPr sz="2334"/>
            </a:lvl4pPr>
            <a:lvl5pPr marL="624079" indent="0">
              <a:buNone/>
              <a:defRPr sz="2334"/>
            </a:lvl5pPr>
          </a:lstStyle>
          <a:p>
            <a:pPr lvl="0"/>
            <a:r>
              <a:rPr lang="en-US"/>
              <a:t>Add Chapter Title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2314" y="4691739"/>
            <a:ext cx="240311" cy="341930"/>
          </a:xfrm>
        </p:spPr>
        <p:txBody>
          <a:bodyPr/>
          <a:lstStyle>
            <a:lvl1pPr>
              <a:defRPr kern="0" baseline="0">
                <a:solidFill>
                  <a:srgbClr val="999FA6"/>
                </a:solidFill>
              </a:defRPr>
            </a:lvl1pPr>
          </a:lstStyle>
          <a:p>
            <a:fld id="{4898AEC0-503E-4FA4-859C-D0F72D6E3F79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28" name="Grafik 3" descr="bottom_d2_169.png">
            <a:extLst>
              <a:ext uri="{FF2B5EF4-FFF2-40B4-BE49-F238E27FC236}">
                <a16:creationId xmlns:a16="http://schemas.microsoft.com/office/drawing/2014/main" id="{EE92306B-89C4-4A4D-81C1-DE629B5A33A0}"/>
              </a:ext>
            </a:extLst>
          </p:cNvPr>
          <p:cNvPicPr>
            <a:picLocks noSelect="1"/>
          </p:cNvPicPr>
          <p:nvPr userDrawn="1"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35786"/>
            <a:ext cx="9144529" cy="107978"/>
          </a:xfrm>
          <a:prstGeom prst="rect">
            <a:avLst/>
          </a:prstGeom>
          <a:ln w="0">
            <a:noFill/>
          </a:ln>
          <a:effectLst/>
        </p:spPr>
      </p:pic>
      <p:pic>
        <p:nvPicPr>
          <p:cNvPr id="35" name="Grafik 34" descr="logo2_d2.png">
            <a:extLst>
              <a:ext uri="{FF2B5EF4-FFF2-40B4-BE49-F238E27FC236}">
                <a16:creationId xmlns:a16="http://schemas.microsoft.com/office/drawing/2014/main" id="{4A0BB653-08E0-42FB-832C-B4ECC24A4E72}"/>
              </a:ext>
            </a:extLst>
          </p:cNvPr>
          <p:cNvPicPr>
            <a:picLocks noSelect="1"/>
          </p:cNvPicPr>
          <p:nvPr userDrawn="1"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3361"/>
            <a:ext cx="113313" cy="540139"/>
          </a:xfrm>
          <a:prstGeom prst="rect">
            <a:avLst/>
          </a:prstGeom>
        </p:spPr>
      </p:pic>
      <p:sp>
        <p:nvSpPr>
          <p:cNvPr id="10" name="Rectangle7">
            <a:extLst>
              <a:ext uri="{FF2B5EF4-FFF2-40B4-BE49-F238E27FC236}">
                <a16:creationId xmlns:a16="http://schemas.microsoft.com/office/drawing/2014/main" id="{8883D326-CEAD-4903-8269-B2D194C3C224}"/>
              </a:ext>
            </a:extLst>
          </p:cNvPr>
          <p:cNvSpPr>
            <a:spLocks/>
          </p:cNvSpPr>
          <p:nvPr userDrawn="1"/>
        </p:nvSpPr>
        <p:spPr>
          <a:xfrm>
            <a:off x="7688900" y="215955"/>
            <a:ext cx="1410108" cy="647867"/>
          </a:xfrm>
          <a:prstGeom prst="rect">
            <a:avLst/>
          </a:prstGeom>
          <a:noFill/>
          <a:ln w="0" cap="flat" cmpd="sng" algn="ctr">
            <a:noFill/>
            <a:prstDash val="solid"/>
          </a:ln>
          <a:effectLst/>
        </p:spPr>
        <p:txBody>
          <a:bodyPr wrap="square" lIns="0" tIns="14820" rIns="0" bIns="0" rtlCol="0" anchor="t">
            <a:normAutofit/>
          </a:bodyPr>
          <a:lstStyle/>
          <a:p>
            <a:pPr marL="0" marR="0" lvl="0" indent="0" algn="l" defTabSz="762152" rtl="0" eaLnBrk="1" fontAlgn="base" latinLnBrk="0" hangingPunct="1">
              <a:lnSpc>
                <a:spcPts val="7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58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 </a:t>
            </a:r>
          </a:p>
        </p:txBody>
      </p:sp>
      <p:pic>
        <p:nvPicPr>
          <p:cNvPr id="11" name="Grafik 4" descr="logo1_d2.png">
            <a:extLst>
              <a:ext uri="{FF2B5EF4-FFF2-40B4-BE49-F238E27FC236}">
                <a16:creationId xmlns:a16="http://schemas.microsoft.com/office/drawing/2014/main" id="{EA45B0BA-5E3B-4D0F-8BE3-B1AAA7A49623}"/>
              </a:ext>
            </a:extLst>
          </p:cNvPr>
          <p:cNvPicPr>
            <a:picLocks noSelect="1"/>
          </p:cNvPicPr>
          <p:nvPr userDrawn="1"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354" y="4555181"/>
            <a:ext cx="912264" cy="479547"/>
          </a:xfrm>
          <a:prstGeom prst="rect">
            <a:avLst/>
          </a:prstGeom>
          <a:ln w="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1529994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2">
          <p15:clr>
            <a:srgbClr val="FBAE40"/>
          </p15:clr>
        </p15:guide>
        <p15:guide id="2" pos="6747">
          <p15:clr>
            <a:srgbClr val="FBAE40"/>
          </p15:clr>
        </p15:guide>
        <p15:guide id="3" orient="horz" pos="162">
          <p15:clr>
            <a:srgbClr val="FBAE40"/>
          </p15:clr>
        </p15:guide>
        <p15:guide id="4" orient="horz" pos="408">
          <p15:clr>
            <a:srgbClr val="FBAE40"/>
          </p15:clr>
        </p15:guide>
        <p15:guide id="5" orient="horz" pos="654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orient="horz" pos="3443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_Varia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DC37AF-D483-B644-AFBD-6401D0DF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22.11.2021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D1CF03-02A3-5D41-9E12-3AB7011C4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KI-Fachkonferenz </a:t>
            </a:r>
            <a:r>
              <a:rPr lang="en-US" noProof="0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790EF8F-BD9D-5C41-9E9C-C2F5232D3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E7D3-1333-45EE-ABB9-51527D316BA3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205253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_Varia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DC37AF-D483-B644-AFBD-6401D0DF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22.11.2021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D1CF03-02A3-5D41-9E12-3AB7011C4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de-DE" dirty="0"/>
              <a:t>KI-Fachkonferenz </a:t>
            </a:r>
            <a:r>
              <a:rPr lang="en-US" noProof="0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790EF8F-BD9D-5C41-9E9C-C2F5232D3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E7D3-1333-45EE-ABB9-51527D316BA3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442636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gray">
          <a:xfrm>
            <a:off x="301626" y="1635125"/>
            <a:ext cx="8553600" cy="2951162"/>
          </a:xfrm>
          <a:noFill/>
          <a:ln>
            <a:solidFill>
              <a:srgbClr val="FFFFFF"/>
            </a:solidFill>
          </a:ln>
        </p:spPr>
        <p:txBody>
          <a:bodyPr lIns="0" tIns="0" rIns="0" bIns="0"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noProof="0"/>
              <a:t>Titelmasterformat durch Klicken bearbeiten</a:t>
            </a:r>
            <a:endParaRPr lang="de-DE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dirty="0"/>
              <a:t>22.11.2021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341120" y="4873035"/>
            <a:ext cx="4320000" cy="138499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noProof="0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2AA1E7D3-1333-45EE-ABB9-51527D316BA3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3687434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4535488" y="1635125"/>
            <a:ext cx="4327524" cy="2951162"/>
          </a:xfrm>
          <a:solidFill>
            <a:srgbClr val="EAEAEA"/>
          </a:solidFill>
          <a:ln>
            <a:solidFill>
              <a:srgbClr val="FFFFFF"/>
            </a:solidFill>
          </a:ln>
        </p:spPr>
        <p:txBody>
          <a:bodyPr lIns="180000" tIns="108000" rIns="180000" bIns="108000" anchor="ctr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301625" y="700088"/>
            <a:ext cx="6934200" cy="827088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dirty="0"/>
              <a:t>22.11.2021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KI-Fachkonferenz </a:t>
            </a:r>
            <a:r>
              <a:rPr lang="en-US" noProof="0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2AA1E7D3-1333-45EE-ABB9-51527D316BA3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301625" y="1635125"/>
            <a:ext cx="4143375" cy="2951162"/>
          </a:xfrm>
          <a:solidFill>
            <a:schemeClr val="bg1">
              <a:lumMod val="95000"/>
            </a:schemeClr>
          </a:solidFill>
          <a:ln>
            <a:solidFill>
              <a:srgbClr val="FFFFFF"/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dirty="0"/>
              <a:t>Bild auf Platzhalter ziehen</a:t>
            </a:r>
            <a:br>
              <a:rPr lang="de-DE" noProof="0" dirty="0"/>
            </a:br>
            <a:r>
              <a:rPr lang="de-DE" noProof="0" dirty="0"/>
              <a:t>oder durch Klicken</a:t>
            </a:r>
            <a:br>
              <a:rPr lang="de-DE" noProof="0" dirty="0"/>
            </a:br>
            <a:r>
              <a:rPr lang="de-DE" noProof="0" dirty="0"/>
              <a:t>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42316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Zwei Texte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301624" y="700088"/>
            <a:ext cx="8552623" cy="827087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301626" y="1635013"/>
            <a:ext cx="4143600" cy="342000"/>
          </a:xfrm>
          <a:solidFill>
            <a:schemeClr val="tx1"/>
          </a:solidFill>
          <a:ln>
            <a:noFill/>
          </a:ln>
        </p:spPr>
        <p:txBody>
          <a:bodyPr lIns="180000" rIns="180000" anchor="ctr" anchorCtr="0"/>
          <a:lstStyle>
            <a:lvl1pPr marL="0" indent="0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noProof="0" dirty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gray">
          <a:xfrm>
            <a:off x="301624" y="1977014"/>
            <a:ext cx="4143600" cy="2609274"/>
          </a:xfrm>
          <a:solidFill>
            <a:schemeClr val="bg2"/>
          </a:solidFill>
          <a:ln>
            <a:solidFill>
              <a:srgbClr val="FFFFFF"/>
            </a:solidFill>
          </a:ln>
        </p:spPr>
        <p:txBody>
          <a:bodyPr lIns="180000" tIns="108000" rIns="180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 bwMode="gray">
          <a:xfrm>
            <a:off x="4710648" y="1635124"/>
            <a:ext cx="4143600" cy="341889"/>
          </a:xfrm>
          <a:solidFill>
            <a:schemeClr val="tx1"/>
          </a:solidFill>
          <a:ln>
            <a:noFill/>
          </a:ln>
        </p:spPr>
        <p:txBody>
          <a:bodyPr lIns="180000" rIns="180000" anchor="ctr" anchorCtr="0"/>
          <a:lstStyle>
            <a:lvl1pPr marL="0" indent="0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noProof="0" dirty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 bwMode="gray">
          <a:xfrm>
            <a:off x="4710648" y="1977013"/>
            <a:ext cx="4143600" cy="2609275"/>
          </a:xfrm>
          <a:solidFill>
            <a:schemeClr val="bg2"/>
          </a:solidFill>
          <a:ln>
            <a:solidFill>
              <a:srgbClr val="FFFFFF"/>
            </a:solidFill>
          </a:ln>
        </p:spPr>
        <p:txBody>
          <a:bodyPr lIns="180000" tIns="108000" rIns="180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dirty="0"/>
              <a:t>22.11.2021</a:t>
            </a:r>
          </a:p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KI-Fachkonferenz </a:t>
            </a:r>
            <a:r>
              <a:rPr lang="en-US" noProof="0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2AA1E7D3-1333-45EE-ABB9-51527D316BA3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006540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626" y="700088"/>
            <a:ext cx="6934199" cy="827087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22.11.2021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KI-Fachkonferenz </a:t>
            </a:r>
            <a:r>
              <a:rPr lang="en-US" noProof="0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E7D3-1333-45EE-ABB9-51527D316BA3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931459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22.11.2021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KI-Fachkonferenz </a:t>
            </a:r>
            <a:r>
              <a:rPr lang="en-US" noProof="0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E7D3-1333-45EE-ABB9-51527D316BA3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420933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tags" Target="../tags/tag1.xml"/><Relationship Id="rId3" Type="http://schemas.openxmlformats.org/officeDocument/2006/relationships/slideLayout" Target="../slideLayouts/slideLayout16.xml"/><Relationship Id="rId21" Type="http://schemas.openxmlformats.org/officeDocument/2006/relationships/image" Target="../media/image5.emf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tags" Target="../tags/tag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1717560B-CA7E-4F26-8313-4D9000B378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6" t="37423" b="56023"/>
          <a:stretch/>
        </p:blipFill>
        <p:spPr>
          <a:xfrm>
            <a:off x="0" y="4718050"/>
            <a:ext cx="9144000" cy="425450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9D31D538-BE14-4B8A-B11D-A3BCAFC4C790}"/>
              </a:ext>
            </a:extLst>
          </p:cNvPr>
          <p:cNvSpPr/>
          <p:nvPr userDrawn="1"/>
        </p:nvSpPr>
        <p:spPr bwMode="gray">
          <a:xfrm>
            <a:off x="0" y="4718700"/>
            <a:ext cx="9144000" cy="424800"/>
          </a:xfrm>
          <a:prstGeom prst="rect">
            <a:avLst/>
          </a:prstGeom>
          <a:gradFill>
            <a:gsLst>
              <a:gs pos="0">
                <a:srgbClr val="3B5A93">
                  <a:alpha val="62000"/>
                </a:srgbClr>
              </a:gs>
              <a:gs pos="70000">
                <a:schemeClr val="bg1">
                  <a:alpha val="0"/>
                </a:schemeClr>
              </a:gs>
            </a:gsLst>
            <a:lin ang="0" scaled="0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144000" tIns="36000" rIns="144000" bIns="36000" rtlCol="0" anchor="ctr"/>
          <a:lstStyle/>
          <a:p>
            <a:pPr algn="ctr"/>
            <a:endParaRPr lang="de-DE" sz="1100" b="1" kern="0">
              <a:solidFill>
                <a:srgbClr val="FFFFFF"/>
              </a:solidFill>
            </a:endParaRPr>
          </a:p>
        </p:txBody>
      </p:sp>
      <p:sp>
        <p:nvSpPr>
          <p:cNvPr id="7" name="Rechteck 6"/>
          <p:cNvSpPr/>
          <p:nvPr userDrawn="1"/>
        </p:nvSpPr>
        <p:spPr bwMode="gray">
          <a:xfrm>
            <a:off x="0" y="0"/>
            <a:ext cx="9144000" cy="56314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0" scaled="0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144000" tIns="36000" rIns="144000" bIns="36000" rtlCol="0" anchor="ctr"/>
          <a:lstStyle/>
          <a:p>
            <a:pPr algn="ctr"/>
            <a:endParaRPr lang="de-DE" sz="1100" b="1" kern="0">
              <a:solidFill>
                <a:srgbClr val="FFFFFF"/>
              </a:solidFill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01626" y="700088"/>
            <a:ext cx="8552622" cy="827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de-DE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301626" y="1635125"/>
            <a:ext cx="8552622" cy="29511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301626" y="4873035"/>
            <a:ext cx="900000" cy="13849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7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22.11.2021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1341120" y="4873035"/>
            <a:ext cx="4320000" cy="13849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7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KI-Fachkonferenz </a:t>
            </a:r>
            <a:r>
              <a:rPr lang="en-US" noProof="0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8565986" y="4851313"/>
            <a:ext cx="288262" cy="1602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bg1"/>
                </a:solidFill>
              </a:defRPr>
            </a:lvl1pPr>
          </a:lstStyle>
          <a:p>
            <a:fld id="{2AA1E7D3-1333-45EE-ABB9-51527D316BA3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D25EEFC-87D0-4AE9-AEB4-F1DDCFCB3E98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356" y="139112"/>
            <a:ext cx="3848657" cy="309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571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70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60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583">
          <p15:clr>
            <a:srgbClr val="F26B43"/>
          </p15:clr>
        </p15:guide>
        <p15:guide id="2" orient="horz" pos="2972">
          <p15:clr>
            <a:srgbClr val="F26B43"/>
          </p15:clr>
        </p15:guide>
        <p15:guide id="3" orient="horz" pos="3166">
          <p15:clr>
            <a:srgbClr val="F26B43"/>
          </p15:clr>
        </p15:guide>
        <p15:guide id="4" pos="190">
          <p15:clr>
            <a:srgbClr val="F26B43"/>
          </p15:clr>
        </p15:guide>
        <p15:guide id="5" orient="horz" pos="169">
          <p15:clr>
            <a:srgbClr val="F26B43"/>
          </p15:clr>
        </p15:guide>
        <p15:guide id="6" pos="4728">
          <p15:clr>
            <a:srgbClr val="F26B43"/>
          </p15:clr>
        </p15:guide>
        <p15:guide id="7" pos="4646">
          <p15:clr>
            <a:srgbClr val="F26B43"/>
          </p15:clr>
        </p15:guide>
        <p15:guide id="8" pos="4558">
          <p15:clr>
            <a:srgbClr val="F26B43"/>
          </p15:clr>
        </p15:guide>
        <p15:guide id="9" orient="horz" pos="2889">
          <p15:clr>
            <a:srgbClr val="F26B43"/>
          </p15:clr>
        </p15:guide>
        <p15:guide id="10" orient="horz" pos="1030">
          <p15:clr>
            <a:srgbClr val="F26B43"/>
          </p15:clr>
        </p15:guide>
        <p15:guide id="11" orient="horz" pos="350" userDrawn="1">
          <p15:clr>
            <a:srgbClr val="F26B43"/>
          </p15:clr>
        </p15:guide>
        <p15:guide id="12" orient="horz" pos="441" userDrawn="1">
          <p15:clr>
            <a:srgbClr val="F26B43"/>
          </p15:clr>
        </p15:guide>
        <p15:guide id="13" orient="horz" pos="962">
          <p15:clr>
            <a:srgbClr val="F26B43"/>
          </p15:clr>
        </p15:guide>
        <p15:guide id="14" pos="2800">
          <p15:clr>
            <a:srgbClr val="F26B43"/>
          </p15:clr>
        </p15:guide>
        <p15:guide id="15" pos="296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8056" y="540139"/>
            <a:ext cx="6853321" cy="32408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8057" y="1080278"/>
            <a:ext cx="8565652" cy="34748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  <a:endParaRPr lang="de-DE" dirty="0"/>
          </a:p>
        </p:txBody>
      </p:sp>
      <p:pic>
        <p:nvPicPr>
          <p:cNvPr id="4" name="Grafik 3"/>
          <p:cNvPicPr>
            <a:picLocks/>
          </p:cNvPicPr>
          <p:nvPr userDrawn="1">
            <p:custDataLst>
              <p:tags r:id="rId18"/>
            </p:custDataLst>
          </p:nvPr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35786"/>
            <a:ext cx="9144529" cy="107978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Grafik 17"/>
          <p:cNvPicPr>
            <a:picLocks/>
          </p:cNvPicPr>
          <p:nvPr userDrawn="1">
            <p:custDataLst>
              <p:tags r:id="rId19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587" y="4555180"/>
            <a:ext cx="912547" cy="47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385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</p:sldLayoutIdLst>
  <p:txStyles>
    <p:titleStyle>
      <a:lvl1pPr algn="l" defTabSz="685734" rtl="0" eaLnBrk="1" latinLnBrk="0" hangingPunct="1">
        <a:lnSpc>
          <a:spcPct val="90000"/>
        </a:lnSpc>
        <a:spcBef>
          <a:spcPct val="0"/>
        </a:spcBef>
        <a:buFontTx/>
        <a:buNone/>
        <a:defRPr sz="1500" b="0" i="0" u="none" kern="1200">
          <a:solidFill>
            <a:schemeClr val="tx1"/>
          </a:solidFill>
          <a:latin typeface="Bosch Office Sans" pitchFamily="2" charset="0"/>
          <a:ea typeface="+mj-ea"/>
          <a:cs typeface="+mj-cs"/>
        </a:defRPr>
      </a:lvl1pPr>
    </p:titleStyle>
    <p:bodyStyle>
      <a:lvl1pPr marL="209592" indent="-209592" algn="l" defTabSz="685734" rtl="0" eaLnBrk="1" latinLnBrk="0" hangingPunct="1">
        <a:lnSpc>
          <a:spcPct val="107000"/>
        </a:lnSpc>
        <a:spcBef>
          <a:spcPts val="417"/>
        </a:spcBef>
        <a:buClrTx/>
        <a:buSzPct val="100000"/>
        <a:buFont typeface="Wingdings 3" panose="05040102010807070707" pitchFamily="18" charset="2"/>
        <a:buChar char=""/>
        <a:defRPr sz="1500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1pPr>
      <a:lvl2pPr marL="423418" indent="-228646" algn="l" defTabSz="685734" rtl="0" eaLnBrk="1" latinLnBrk="0" hangingPunct="1">
        <a:lnSpc>
          <a:spcPct val="103000"/>
        </a:lnSpc>
        <a:spcBef>
          <a:spcPts val="417"/>
        </a:spcBef>
        <a:buClrTx/>
        <a:buSzPct val="100000"/>
        <a:buFont typeface="Wingdings 3" panose="05040102010807070707" pitchFamily="18" charset="2"/>
        <a:buChar char=""/>
        <a:defRPr sz="1334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2pPr>
      <a:lvl3pPr marL="608663" indent="-170426" algn="l" defTabSz="685734" rtl="0" eaLnBrk="1" latinLnBrk="0" hangingPunct="1">
        <a:lnSpc>
          <a:spcPct val="102000"/>
        </a:lnSpc>
        <a:spcBef>
          <a:spcPts val="417"/>
        </a:spcBef>
        <a:buClrTx/>
        <a:buSzPct val="100000"/>
        <a:buFontTx/>
        <a:buChar char="‒"/>
        <a:defRPr sz="1167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3pPr>
      <a:lvl4pPr marL="776972" indent="-153489" algn="l" defTabSz="685734" rtl="0" eaLnBrk="1" latinLnBrk="0" hangingPunct="1">
        <a:lnSpc>
          <a:spcPct val="103000"/>
        </a:lnSpc>
        <a:spcBef>
          <a:spcPts val="417"/>
        </a:spcBef>
        <a:buClrTx/>
        <a:buSzPct val="100000"/>
        <a:buFontTx/>
        <a:buChar char="‒"/>
        <a:defRPr sz="1084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4pPr>
      <a:lvl5pPr marL="776972" indent="-153489" algn="l" defTabSz="685734" rtl="0" eaLnBrk="1" latinLnBrk="0" hangingPunct="1">
        <a:lnSpc>
          <a:spcPct val="103000"/>
        </a:lnSpc>
        <a:spcBef>
          <a:spcPts val="417"/>
        </a:spcBef>
        <a:buClrTx/>
        <a:buSzPct val="100000"/>
        <a:buFontTx/>
        <a:buChar char="‒"/>
        <a:defRPr sz="1084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5pPr>
      <a:lvl6pPr marL="776972" indent="-153489" algn="l" defTabSz="685734" rtl="0" eaLnBrk="1" latinLnBrk="0" hangingPunct="1">
        <a:lnSpc>
          <a:spcPct val="103000"/>
        </a:lnSpc>
        <a:spcBef>
          <a:spcPts val="417"/>
        </a:spcBef>
        <a:buClrTx/>
        <a:buSzPct val="100000"/>
        <a:buFontTx/>
        <a:buChar char="‒"/>
        <a:defRPr sz="1084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6pPr>
      <a:lvl7pPr marL="776972" indent="-153489" algn="l" defTabSz="685734" rtl="0" eaLnBrk="1" latinLnBrk="0" hangingPunct="1">
        <a:lnSpc>
          <a:spcPct val="103000"/>
        </a:lnSpc>
        <a:spcBef>
          <a:spcPts val="417"/>
        </a:spcBef>
        <a:buClrTx/>
        <a:buSzPct val="100000"/>
        <a:buFontTx/>
        <a:buChar char="‒"/>
        <a:defRPr sz="1084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7pPr>
      <a:lvl8pPr marL="776972" indent="-153489" algn="l" defTabSz="685734" rtl="0" eaLnBrk="1" latinLnBrk="0" hangingPunct="1">
        <a:lnSpc>
          <a:spcPct val="103000"/>
        </a:lnSpc>
        <a:spcBef>
          <a:spcPts val="417"/>
        </a:spcBef>
        <a:buClrTx/>
        <a:buSzPct val="100000"/>
        <a:buFontTx/>
        <a:buChar char="‒"/>
        <a:defRPr sz="1084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8pPr>
      <a:lvl9pPr marL="776972" indent="-153489" algn="l" defTabSz="685734" rtl="0" eaLnBrk="1" latinLnBrk="0" hangingPunct="1">
        <a:lnSpc>
          <a:spcPct val="103000"/>
        </a:lnSpc>
        <a:spcBef>
          <a:spcPts val="417"/>
        </a:spcBef>
        <a:buClrTx/>
        <a:buSzPct val="100000"/>
        <a:buFontTx/>
        <a:buChar char="‒"/>
        <a:defRPr sz="1084" b="0" i="0" u="none" kern="1200" baseline="0">
          <a:solidFill>
            <a:schemeClr val="tx1"/>
          </a:solidFill>
          <a:latin typeface="Bosch Office Sans" pitchFamily="2" charset="0"/>
          <a:ea typeface="+mn-ea"/>
          <a:cs typeface="+mn-cs"/>
        </a:defRPr>
      </a:lvl9pPr>
    </p:bodyStyle>
    <p:otherStyle>
      <a:defPPr>
        <a:defRPr lang="de-DE"/>
      </a:defPPr>
      <a:lvl1pPr marL="0" algn="l" defTabSz="685734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867" algn="l" defTabSz="685734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734" algn="l" defTabSz="685734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602" algn="l" defTabSz="685734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468" algn="l" defTabSz="685734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336" algn="l" defTabSz="685734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203" algn="l" defTabSz="685734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071" algn="l" defTabSz="685734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2938" algn="l" defTabSz="685734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image" Target="../media/image12.jpg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image" Target="../media/image11.jp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15.xml"/><Relationship Id="rId15" Type="http://schemas.openxmlformats.org/officeDocument/2006/relationships/image" Target="../media/image14.jpg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diagramLayout" Target="../diagrams/layout1.xml"/><Relationship Id="rId21" Type="http://schemas.openxmlformats.org/officeDocument/2006/relationships/image" Target="../media/image24.png"/><Relationship Id="rId7" Type="http://schemas.openxmlformats.org/officeDocument/2006/relationships/diagramData" Target="../diagrams/data2.xml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diagramData" Target="../diagrams/data1.xml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image" Target="../media/image18.png"/><Relationship Id="rId10" Type="http://schemas.openxmlformats.org/officeDocument/2006/relationships/diagramColors" Target="../diagrams/colors2.xml"/><Relationship Id="rId19" Type="http://schemas.openxmlformats.org/officeDocument/2006/relationships/image" Target="../media/image22.png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image" Target="../media/image17.png"/><Relationship Id="rId22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diagramLayout" Target="../diagrams/layout3.xml"/><Relationship Id="rId21" Type="http://schemas.openxmlformats.org/officeDocument/2006/relationships/image" Target="../media/image24.png"/><Relationship Id="rId7" Type="http://schemas.openxmlformats.org/officeDocument/2006/relationships/diagramData" Target="../diagrams/data4.xml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diagramData" Target="../diagrams/data3.xml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5" Type="http://schemas.openxmlformats.org/officeDocument/2006/relationships/image" Target="../media/image18.png"/><Relationship Id="rId10" Type="http://schemas.openxmlformats.org/officeDocument/2006/relationships/diagramColors" Target="../diagrams/colors4.xml"/><Relationship Id="rId19" Type="http://schemas.openxmlformats.org/officeDocument/2006/relationships/image" Target="../media/image22.png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image" Target="../media/image17.png"/><Relationship Id="rId22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Untertitel 7"/>
          <p:cNvSpPr>
            <a:spLocks noGrp="1"/>
          </p:cNvSpPr>
          <p:nvPr>
            <p:ph type="subTitle" idx="1"/>
          </p:nvPr>
        </p:nvSpPr>
        <p:spPr bwMode="gray">
          <a:xfrm>
            <a:off x="301625" y="3362240"/>
            <a:ext cx="2470835" cy="1224047"/>
          </a:xfrm>
          <a:solidFill>
            <a:srgbClr val="8E9DC6"/>
          </a:solidFill>
        </p:spPr>
        <p:txBody>
          <a:bodyPr/>
          <a:lstStyle/>
          <a:p>
            <a:pPr>
              <a:spcBef>
                <a:spcPts val="0"/>
              </a:spcBef>
            </a:pPr>
            <a:r>
              <a:rPr lang="de-DE" dirty="0" smtClean="0"/>
              <a:t>Dr. Peter </a:t>
            </a:r>
            <a:r>
              <a:rPr lang="de-DE" dirty="0"/>
              <a:t>Deussen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Dr. Christoph </a:t>
            </a:r>
            <a:r>
              <a:rPr lang="de-DE" dirty="0"/>
              <a:t>Peylo</a:t>
            </a:r>
          </a:p>
          <a:p>
            <a:pPr>
              <a:spcBef>
                <a:spcPts val="0"/>
              </a:spcBef>
            </a:pPr>
            <a:r>
              <a:rPr lang="de-DE" dirty="0"/>
              <a:t>Daniel Loevenich</a:t>
            </a:r>
          </a:p>
          <a:p>
            <a:r>
              <a:rPr lang="de-DE" dirty="0"/>
              <a:t>Frankfurt, 22.11.2021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2CDB757-12F6-904A-AE8C-2D951283B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622" y="1635125"/>
            <a:ext cx="6315090" cy="1751418"/>
          </a:xfrm>
          <a:noFill/>
        </p:spPr>
        <p:txBody>
          <a:bodyPr wrap="none" tIns="0"/>
          <a:lstStyle/>
          <a:p>
            <a:r>
              <a:rPr lang="de-DE" sz="5400" b="1" dirty="0">
                <a:solidFill>
                  <a:schemeClr val="bg1"/>
                </a:solidFill>
              </a:rPr>
              <a:t>KI-FACHKONFERENZ</a:t>
            </a:r>
            <a:r>
              <a:rPr lang="de-DE" sz="2800" dirty="0">
                <a:solidFill>
                  <a:schemeClr val="bg1"/>
                </a:solidFill>
              </a:rPr>
              <a:t/>
            </a:r>
            <a:br>
              <a:rPr lang="de-DE" sz="2800" dirty="0">
                <a:solidFill>
                  <a:schemeClr val="bg1"/>
                </a:solidFill>
              </a:rPr>
            </a:br>
            <a:r>
              <a:rPr lang="de-DE" sz="4800" dirty="0" err="1">
                <a:solidFill>
                  <a:schemeClr val="bg1"/>
                </a:solidFill>
              </a:rPr>
              <a:t>Artificial</a:t>
            </a:r>
            <a:r>
              <a:rPr lang="de-DE" sz="4800" dirty="0">
                <a:solidFill>
                  <a:schemeClr val="bg1"/>
                </a:solidFill>
              </a:rPr>
              <a:t> </a:t>
            </a:r>
            <a:r>
              <a:rPr lang="de-DE" sz="4800" dirty="0" err="1">
                <a:solidFill>
                  <a:schemeClr val="bg1"/>
                </a:solidFill>
              </a:rPr>
              <a:t>Intelligence</a:t>
            </a:r>
            <a:r>
              <a:rPr lang="de-DE" sz="4800" dirty="0">
                <a:solidFill>
                  <a:schemeClr val="bg1"/>
                </a:solidFill>
              </a:rPr>
              <a:t> Act</a:t>
            </a: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214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60D95D1-7794-4EB1-9BE0-EB3A02CE0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3149" y="1527175"/>
            <a:ext cx="2278836" cy="506511"/>
          </a:xfrm>
        </p:spPr>
        <p:txBody>
          <a:bodyPr/>
          <a:lstStyle/>
          <a:p>
            <a:r>
              <a:rPr lang="en-US" dirty="0"/>
              <a:t>ISO/IEC 42001 – Artificial Intelligence Management Systems (currently under development in ISO/IEC </a:t>
            </a:r>
            <a:br>
              <a:rPr lang="en-US" dirty="0"/>
            </a:br>
            <a:r>
              <a:rPr lang="en-US" dirty="0"/>
              <a:t>JTC 1/SC 42)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CE1F37B-8692-43AE-BCBE-9351255E9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Artificial Intelligence Management </a:t>
            </a:r>
            <a:r>
              <a:rPr lang="en-US" dirty="0" smtClean="0"/>
              <a:t>System: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Basisanforderungen</a:t>
            </a:r>
            <a:r>
              <a:rPr lang="en-US" dirty="0"/>
              <a:t> an </a:t>
            </a:r>
            <a:r>
              <a:rPr lang="en-US" dirty="0" err="1"/>
              <a:t>Anbieter</a:t>
            </a:r>
            <a:r>
              <a:rPr lang="en-US" dirty="0"/>
              <a:t> und </a:t>
            </a:r>
            <a:r>
              <a:rPr lang="en-US" dirty="0" err="1"/>
              <a:t>Nutzer</a:t>
            </a:r>
            <a:r>
              <a:rPr lang="en-US" dirty="0"/>
              <a:t> von KI-</a:t>
            </a:r>
            <a:r>
              <a:rPr lang="en-US" dirty="0" err="1"/>
              <a:t>Systemen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90AFA53-D1E6-4840-9D89-58CF6DA59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22.11.2021</a:t>
            </a:r>
            <a:endParaRPr lang="de-DE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4ACA5E4-0E50-45C7-805C-AD65C2F3A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KI-Fachkonferenz </a:t>
            </a:r>
            <a:r>
              <a:rPr lang="en-US" noProof="0"/>
              <a:t>Artificial Intelligence </a:t>
            </a:r>
            <a:r>
              <a:rPr lang="de-DE"/>
              <a:t>Act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C74F56-CA78-445D-A024-2071CDAB4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E7D3-1333-45EE-ABB9-51527D316BA3}" type="slidenum">
              <a:rPr lang="de-DE" noProof="0" smtClean="0"/>
              <a:pPr/>
              <a:t>10</a:t>
            </a:fld>
            <a:endParaRPr lang="de-DE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8ECCEF-CF3B-4D89-9BB7-E80A7A577C77}"/>
              </a:ext>
            </a:extLst>
          </p:cNvPr>
          <p:cNvSpPr/>
          <p:nvPr/>
        </p:nvSpPr>
        <p:spPr bwMode="gray">
          <a:xfrm>
            <a:off x="2064882" y="3751372"/>
            <a:ext cx="3883706" cy="652041"/>
          </a:xfrm>
          <a:prstGeom prst="rect">
            <a:avLst/>
          </a:prstGeom>
          <a:solidFill>
            <a:srgbClr val="0064B4"/>
          </a:solidFill>
          <a:ln w="952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144000" tIns="36000" rIns="144000" bIns="36000" rtlCol="0" anchor="t"/>
          <a:lstStyle/>
          <a:p>
            <a:pPr algn="ctr"/>
            <a:r>
              <a:rPr lang="en-US" sz="1200" b="1" kern="0" dirty="0" err="1">
                <a:solidFill>
                  <a:srgbClr val="FFFFFF"/>
                </a:solidFill>
              </a:rPr>
              <a:t>Bestimmung</a:t>
            </a:r>
            <a:r>
              <a:rPr lang="en-US" sz="1200" b="1" kern="0" dirty="0">
                <a:solidFill>
                  <a:srgbClr val="FFFFFF"/>
                </a:solidFill>
              </a:rPr>
              <a:t> des </a:t>
            </a:r>
            <a:r>
              <a:rPr lang="en-US" sz="1200" b="1" kern="0" dirty="0" err="1">
                <a:solidFill>
                  <a:srgbClr val="FFFFFF"/>
                </a:solidFill>
              </a:rPr>
              <a:t>Organisations-Kontexts</a:t>
            </a:r>
            <a:r>
              <a:rPr lang="en-US" sz="1200" b="1" kern="0" dirty="0">
                <a:solidFill>
                  <a:srgbClr val="FFFFFF"/>
                </a:solidFill>
              </a:rPr>
              <a:t>, </a:t>
            </a:r>
            <a:r>
              <a:rPr lang="en-US" sz="1200" b="1" kern="0" dirty="0" err="1">
                <a:solidFill>
                  <a:srgbClr val="FFFFFF"/>
                </a:solidFill>
              </a:rPr>
              <a:t>Führung</a:t>
            </a:r>
            <a:r>
              <a:rPr lang="en-US" sz="1200" b="1" kern="0" dirty="0">
                <a:solidFill>
                  <a:srgbClr val="FFFFFF"/>
                </a:solidFill>
              </a:rPr>
              <a:t>, </a:t>
            </a:r>
            <a:r>
              <a:rPr lang="en-US" sz="1200" b="1" kern="0" dirty="0" err="1">
                <a:solidFill>
                  <a:srgbClr val="FFFFFF"/>
                </a:solidFill>
              </a:rPr>
              <a:t>Planung</a:t>
            </a:r>
            <a:r>
              <a:rPr lang="en-US" sz="1200" b="1" kern="0" dirty="0">
                <a:solidFill>
                  <a:srgbClr val="FFFFFF"/>
                </a:solidFill>
              </a:rPr>
              <a:t> (</a:t>
            </a:r>
            <a:r>
              <a:rPr lang="en-US" sz="1200" b="1" kern="0" dirty="0" err="1">
                <a:solidFill>
                  <a:srgbClr val="FFFFFF"/>
                </a:solidFill>
              </a:rPr>
              <a:t>Risiken</a:t>
            </a:r>
            <a:r>
              <a:rPr lang="en-US" sz="1200" b="1" kern="0" dirty="0">
                <a:solidFill>
                  <a:srgbClr val="FFFFFF"/>
                </a:solidFill>
              </a:rPr>
              <a:t>, </a:t>
            </a:r>
            <a:r>
              <a:rPr lang="en-US" sz="1200" b="1" kern="0" dirty="0" err="1">
                <a:solidFill>
                  <a:srgbClr val="FFFFFF"/>
                </a:solidFill>
              </a:rPr>
              <a:t>Chancen</a:t>
            </a:r>
            <a:r>
              <a:rPr lang="en-US" sz="1200" b="1" kern="0" dirty="0">
                <a:solidFill>
                  <a:srgbClr val="FFFFFF"/>
                </a:solidFill>
              </a:rPr>
              <a:t>, </a:t>
            </a:r>
            <a:r>
              <a:rPr lang="en-US" sz="1200" b="1" kern="0" dirty="0" err="1">
                <a:solidFill>
                  <a:srgbClr val="FFFFFF"/>
                </a:solidFill>
              </a:rPr>
              <a:t>Auswirkungen</a:t>
            </a:r>
            <a:r>
              <a:rPr lang="en-US" sz="1200" b="1" kern="0" dirty="0">
                <a:solidFill>
                  <a:srgbClr val="FFFFFF"/>
                </a:solidFill>
              </a:rPr>
              <a:t> auf </a:t>
            </a:r>
            <a:r>
              <a:rPr lang="en-US" sz="1200" b="1" kern="0" dirty="0" err="1">
                <a:solidFill>
                  <a:srgbClr val="FFFFFF"/>
                </a:solidFill>
              </a:rPr>
              <a:t>Dritte</a:t>
            </a:r>
            <a:r>
              <a:rPr lang="en-US" sz="1200" b="1" kern="0" dirty="0">
                <a:solidFill>
                  <a:srgbClr val="FFFFFF"/>
                </a:solidFill>
              </a:rPr>
              <a:t>), </a:t>
            </a:r>
            <a:r>
              <a:rPr lang="en-US" sz="1200" b="1" kern="0" dirty="0" err="1">
                <a:solidFill>
                  <a:srgbClr val="FFFFFF"/>
                </a:solidFill>
              </a:rPr>
              <a:t>Unterstützung</a:t>
            </a:r>
            <a:r>
              <a:rPr lang="en-US" sz="1200" b="1" kern="0" dirty="0">
                <a:solidFill>
                  <a:srgbClr val="FFFFFF"/>
                </a:solidFill>
              </a:rPr>
              <a:t>, </a:t>
            </a:r>
            <a:r>
              <a:rPr lang="en-US" sz="1200" b="1" kern="0" dirty="0" err="1">
                <a:solidFill>
                  <a:srgbClr val="FFFFFF"/>
                </a:solidFill>
              </a:rPr>
              <a:t>Betrieb</a:t>
            </a:r>
            <a:r>
              <a:rPr lang="en-US" sz="1200" b="1" kern="0" dirty="0">
                <a:solidFill>
                  <a:srgbClr val="FFFFFF"/>
                </a:solidFill>
              </a:rPr>
              <a:t>, </a:t>
            </a:r>
            <a:r>
              <a:rPr lang="en-US" sz="1200" b="1" kern="0" dirty="0" err="1">
                <a:solidFill>
                  <a:srgbClr val="FFFFFF"/>
                </a:solidFill>
              </a:rPr>
              <a:t>Bewertung</a:t>
            </a:r>
            <a:r>
              <a:rPr lang="en-US" sz="1200" b="1" kern="0" dirty="0">
                <a:solidFill>
                  <a:srgbClr val="FFFFFF"/>
                </a:solidFill>
              </a:rPr>
              <a:t>, </a:t>
            </a:r>
            <a:r>
              <a:rPr lang="en-US" sz="1200" b="1" kern="0" dirty="0" err="1">
                <a:solidFill>
                  <a:srgbClr val="FFFFFF"/>
                </a:solidFill>
              </a:rPr>
              <a:t>Verbesserung</a:t>
            </a:r>
            <a:endParaRPr lang="en-US" sz="1200" b="1" kern="0" dirty="0">
              <a:solidFill>
                <a:srgbClr val="FFFFFF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57CDB9-E0E6-4E7A-B66B-069FCB5AA84D}"/>
              </a:ext>
            </a:extLst>
          </p:cNvPr>
          <p:cNvSpPr txBox="1"/>
          <p:nvPr/>
        </p:nvSpPr>
        <p:spPr>
          <a:xfrm>
            <a:off x="106403" y="3710907"/>
            <a:ext cx="192522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b="1" kern="0" dirty="0" err="1">
                <a:solidFill>
                  <a:srgbClr val="0064B4"/>
                </a:solidFill>
              </a:rPr>
              <a:t>Anforderungen</a:t>
            </a:r>
            <a:r>
              <a:rPr lang="en-US" sz="1400" b="1" kern="0" dirty="0">
                <a:solidFill>
                  <a:srgbClr val="0064B4"/>
                </a:solidFill>
              </a:rPr>
              <a:t> an Management</a:t>
            </a:r>
            <a:br>
              <a:rPr lang="en-US" sz="1400" b="1" kern="0" dirty="0">
                <a:solidFill>
                  <a:srgbClr val="0064B4"/>
                </a:solidFill>
              </a:rPr>
            </a:br>
            <a:r>
              <a:rPr lang="en-US" sz="1400" b="1" kern="0" dirty="0">
                <a:solidFill>
                  <a:srgbClr val="0064B4"/>
                </a:solidFill>
              </a:rPr>
              <a:t>-</a:t>
            </a:r>
            <a:r>
              <a:rPr lang="en-US" sz="1400" b="1" kern="0" dirty="0" err="1">
                <a:solidFill>
                  <a:srgbClr val="0064B4"/>
                </a:solidFill>
              </a:rPr>
              <a:t>Prozesse</a:t>
            </a:r>
            <a:endParaRPr lang="en-US" sz="1400" dirty="0">
              <a:solidFill>
                <a:srgbClr val="0064B4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0D1ED6-AB09-4B03-9368-4B458849B5E7}"/>
              </a:ext>
            </a:extLst>
          </p:cNvPr>
          <p:cNvSpPr txBox="1"/>
          <p:nvPr/>
        </p:nvSpPr>
        <p:spPr>
          <a:xfrm>
            <a:off x="106403" y="3231507"/>
            <a:ext cx="192522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b="1" kern="0" dirty="0" err="1">
                <a:solidFill>
                  <a:srgbClr val="0064B4"/>
                </a:solidFill>
              </a:rPr>
              <a:t>Kontrollen</a:t>
            </a:r>
            <a:endParaRPr lang="en-US" sz="1400" dirty="0">
              <a:solidFill>
                <a:srgbClr val="0064B4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0F9FBFF-E1EF-4E02-ABBD-3E52A5A134CD}"/>
              </a:ext>
            </a:extLst>
          </p:cNvPr>
          <p:cNvSpPr/>
          <p:nvPr/>
        </p:nvSpPr>
        <p:spPr bwMode="gray">
          <a:xfrm>
            <a:off x="2064881" y="3035808"/>
            <a:ext cx="3883706" cy="652041"/>
          </a:xfrm>
          <a:prstGeom prst="rect">
            <a:avLst/>
          </a:prstGeom>
          <a:solidFill>
            <a:srgbClr val="015093"/>
          </a:solidFill>
          <a:ln w="952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144000" tIns="36000" rIns="144000" bIns="36000" rtlCol="0" anchor="t"/>
          <a:lstStyle/>
          <a:p>
            <a:pPr algn="ctr"/>
            <a:r>
              <a:rPr lang="en-US" sz="1200" b="1" kern="0" dirty="0">
                <a:solidFill>
                  <a:srgbClr val="FFFFFF"/>
                </a:solidFill>
              </a:rPr>
              <a:t>Policies, interne </a:t>
            </a:r>
            <a:r>
              <a:rPr lang="en-US" sz="1200" b="1" kern="0" dirty="0" err="1">
                <a:solidFill>
                  <a:srgbClr val="FFFFFF"/>
                </a:solidFill>
              </a:rPr>
              <a:t>Organisation</a:t>
            </a:r>
            <a:r>
              <a:rPr lang="en-US" sz="1200" b="1" kern="0" dirty="0">
                <a:solidFill>
                  <a:srgbClr val="FFFFFF"/>
                </a:solidFill>
              </a:rPr>
              <a:t>, </a:t>
            </a:r>
            <a:r>
              <a:rPr lang="en-US" sz="1200" b="1" kern="0" dirty="0" err="1">
                <a:solidFill>
                  <a:srgbClr val="FFFFFF"/>
                </a:solidFill>
              </a:rPr>
              <a:t>Ressourcen</a:t>
            </a:r>
            <a:r>
              <a:rPr lang="en-US" sz="1200" b="1" kern="0" dirty="0">
                <a:solidFill>
                  <a:srgbClr val="FFFFFF"/>
                </a:solidFill>
              </a:rPr>
              <a:t>, </a:t>
            </a:r>
            <a:r>
              <a:rPr lang="en-US" sz="1200" b="1" kern="0" dirty="0" err="1">
                <a:solidFill>
                  <a:srgbClr val="FFFFFF"/>
                </a:solidFill>
              </a:rPr>
              <a:t>Folgenabschätzung</a:t>
            </a:r>
            <a:r>
              <a:rPr lang="en-US" sz="1200" b="1" kern="0" dirty="0">
                <a:solidFill>
                  <a:srgbClr val="FFFFFF"/>
                </a:solidFill>
              </a:rPr>
              <a:t>, </a:t>
            </a:r>
            <a:r>
              <a:rPr lang="en-US" sz="1200" b="1" kern="0" dirty="0" err="1">
                <a:solidFill>
                  <a:srgbClr val="FFFFFF"/>
                </a:solidFill>
              </a:rPr>
              <a:t>Entwicklung</a:t>
            </a:r>
            <a:r>
              <a:rPr lang="en-US" sz="1200" b="1" kern="0" dirty="0">
                <a:solidFill>
                  <a:srgbClr val="FFFFFF"/>
                </a:solidFill>
              </a:rPr>
              <a:t> und </a:t>
            </a:r>
            <a:r>
              <a:rPr lang="en-US" sz="1200" b="1" kern="0" dirty="0" err="1">
                <a:solidFill>
                  <a:srgbClr val="FFFFFF"/>
                </a:solidFill>
              </a:rPr>
              <a:t>Betrieb</a:t>
            </a:r>
            <a:r>
              <a:rPr lang="en-US" sz="1200" b="1" kern="0" dirty="0">
                <a:solidFill>
                  <a:srgbClr val="FFFFFF"/>
                </a:solidFill>
              </a:rPr>
              <a:t> (</a:t>
            </a:r>
            <a:r>
              <a:rPr lang="en-US" sz="1200" b="1" kern="0" dirty="0" err="1">
                <a:solidFill>
                  <a:srgbClr val="FFFFFF"/>
                </a:solidFill>
              </a:rPr>
              <a:t>Lebenszyklus</a:t>
            </a:r>
            <a:r>
              <a:rPr lang="en-US" sz="1200" b="1" kern="0" dirty="0">
                <a:solidFill>
                  <a:srgbClr val="FFFFFF"/>
                </a:solidFill>
              </a:rPr>
              <a:t>), </a:t>
            </a:r>
            <a:r>
              <a:rPr lang="en-US" sz="1200" b="1" kern="0" dirty="0" err="1">
                <a:solidFill>
                  <a:srgbClr val="FFFFFF"/>
                </a:solidFill>
              </a:rPr>
              <a:t>Daten</a:t>
            </a:r>
            <a:r>
              <a:rPr lang="en-US" sz="1200" b="1" kern="0" dirty="0">
                <a:solidFill>
                  <a:srgbClr val="FFFFFF"/>
                </a:solidFill>
              </a:rPr>
              <a:t>, </a:t>
            </a:r>
            <a:r>
              <a:rPr lang="en-US" sz="1200" b="1" kern="0" dirty="0" err="1">
                <a:solidFill>
                  <a:srgbClr val="FFFFFF"/>
                </a:solidFill>
              </a:rPr>
              <a:t>Zulieferer</a:t>
            </a:r>
            <a:r>
              <a:rPr lang="en-US" sz="1200" b="1" kern="0" dirty="0">
                <a:solidFill>
                  <a:srgbClr val="FFFFFF"/>
                </a:solidFill>
              </a:rPr>
              <a:t>  </a:t>
            </a:r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F14E777F-FBF8-4AAB-87DF-AE95E83D9369}"/>
              </a:ext>
            </a:extLst>
          </p:cNvPr>
          <p:cNvSpPr/>
          <p:nvPr/>
        </p:nvSpPr>
        <p:spPr bwMode="gray">
          <a:xfrm>
            <a:off x="6064966" y="3035808"/>
            <a:ext cx="201999" cy="1367605"/>
          </a:xfrm>
          <a:prstGeom prst="rightBrace">
            <a:avLst/>
          </a:prstGeom>
          <a:ln>
            <a:solidFill>
              <a:srgbClr val="0064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7897C4-596F-4ADB-B057-F1DA2BCD5133}"/>
              </a:ext>
            </a:extLst>
          </p:cNvPr>
          <p:cNvSpPr txBox="1"/>
          <p:nvPr/>
        </p:nvSpPr>
        <p:spPr>
          <a:xfrm>
            <a:off x="6333149" y="2947095"/>
            <a:ext cx="2644599" cy="15594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44000" indent="-144000">
              <a:spcBef>
                <a:spcPts val="200"/>
              </a:spcBef>
              <a:buClr>
                <a:srgbClr val="0064B4"/>
              </a:buClr>
              <a:buFont typeface="Wingdings" pitchFamily="2" charset="2"/>
              <a:buChar char="§"/>
            </a:pPr>
            <a:r>
              <a:rPr lang="en-US" sz="1400" dirty="0" err="1"/>
              <a:t>Horizontaler</a:t>
            </a:r>
            <a:r>
              <a:rPr lang="en-US" sz="1400" dirty="0"/>
              <a:t> </a:t>
            </a:r>
            <a:r>
              <a:rPr lang="en-US" sz="1400" dirty="0" err="1"/>
              <a:t>Rahmen</a:t>
            </a:r>
            <a:r>
              <a:rPr lang="en-US" sz="1400" dirty="0"/>
              <a:t> für das Management von KI-</a:t>
            </a:r>
            <a:r>
              <a:rPr lang="en-US" sz="1400" dirty="0" err="1"/>
              <a:t>Systemen</a:t>
            </a:r>
            <a:endParaRPr lang="en-US" sz="1400" dirty="0"/>
          </a:p>
          <a:p>
            <a:pPr marL="144000" indent="-144000">
              <a:spcBef>
                <a:spcPts val="200"/>
              </a:spcBef>
              <a:buClr>
                <a:srgbClr val="0064B4"/>
              </a:buClr>
              <a:buFont typeface="Wingdings" pitchFamily="2" charset="2"/>
              <a:buChar char="§"/>
            </a:pPr>
            <a:r>
              <a:rPr lang="en-US" sz="1400" dirty="0" err="1"/>
              <a:t>Risiko-basiert</a:t>
            </a:r>
            <a:r>
              <a:rPr lang="en-US" sz="1400" dirty="0"/>
              <a:t> (</a:t>
            </a:r>
            <a:r>
              <a:rPr lang="en-US" sz="1400" dirty="0" err="1"/>
              <a:t>Organisations-Risiken</a:t>
            </a:r>
            <a:r>
              <a:rPr lang="en-US" sz="1400" dirty="0"/>
              <a:t> + </a:t>
            </a:r>
            <a:r>
              <a:rPr lang="en-US" sz="1400" dirty="0" err="1"/>
              <a:t>Folgeabschätzung</a:t>
            </a:r>
            <a:r>
              <a:rPr lang="en-US" sz="1400" dirty="0"/>
              <a:t>)</a:t>
            </a:r>
          </a:p>
          <a:p>
            <a:pPr marL="144000" indent="-144000">
              <a:spcBef>
                <a:spcPts val="200"/>
              </a:spcBef>
              <a:buClr>
                <a:srgbClr val="0064B4"/>
              </a:buClr>
              <a:buFont typeface="Wingdings" pitchFamily="2" charset="2"/>
              <a:buChar char="§"/>
            </a:pPr>
            <a:r>
              <a:rPr lang="en-US" sz="1400" dirty="0" err="1"/>
              <a:t>Integrierbar</a:t>
            </a:r>
            <a:r>
              <a:rPr lang="en-US" sz="1400" dirty="0"/>
              <a:t> </a:t>
            </a:r>
            <a:r>
              <a:rPr lang="en-US" sz="1400" dirty="0" err="1"/>
              <a:t>mit</a:t>
            </a:r>
            <a:r>
              <a:rPr lang="en-US" sz="1400" dirty="0"/>
              <a:t> </a:t>
            </a:r>
            <a:r>
              <a:rPr lang="en-US" sz="1400" dirty="0" err="1"/>
              <a:t>anderen</a:t>
            </a:r>
            <a:r>
              <a:rPr lang="en-US" sz="1400" dirty="0"/>
              <a:t> Management-</a:t>
            </a:r>
            <a:r>
              <a:rPr lang="en-US" sz="1400" dirty="0" err="1"/>
              <a:t>Systemen</a:t>
            </a:r>
            <a:r>
              <a:rPr lang="en-US" sz="1400" dirty="0"/>
              <a:t> (</a:t>
            </a:r>
            <a:r>
              <a:rPr lang="en-US" sz="1400" dirty="0" err="1"/>
              <a:t>Qualität</a:t>
            </a:r>
            <a:r>
              <a:rPr lang="en-US" sz="1400" dirty="0"/>
              <a:t>, </a:t>
            </a:r>
            <a:r>
              <a:rPr lang="en-US" sz="1400" dirty="0" err="1"/>
              <a:t>Sicherheit</a:t>
            </a:r>
            <a:r>
              <a:rPr lang="en-US" sz="1400" dirty="0"/>
              <a:t>, </a:t>
            </a:r>
            <a:r>
              <a:rPr lang="en-US" sz="1400" dirty="0" err="1"/>
              <a:t>usw</a:t>
            </a:r>
            <a:r>
              <a:rPr lang="en-US" sz="1400" dirty="0"/>
              <a:t>.)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672431-F4F1-4448-8BCD-BC33AF43B066}"/>
              </a:ext>
            </a:extLst>
          </p:cNvPr>
          <p:cNvSpPr/>
          <p:nvPr/>
        </p:nvSpPr>
        <p:spPr bwMode="gray">
          <a:xfrm>
            <a:off x="2064882" y="1889668"/>
            <a:ext cx="3883706" cy="575828"/>
          </a:xfrm>
          <a:prstGeom prst="rect">
            <a:avLst/>
          </a:prstGeom>
          <a:solidFill>
            <a:srgbClr val="0064B4"/>
          </a:solidFill>
          <a:ln w="952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144000" tIns="36000" rIns="144000" bIns="36000" rtlCol="0" anchor="t"/>
          <a:lstStyle/>
          <a:p>
            <a:pPr algn="ctr"/>
            <a:r>
              <a:rPr lang="en-US" sz="1200" b="1" kern="0" dirty="0" err="1">
                <a:solidFill>
                  <a:srgbClr val="FFFFFF"/>
                </a:solidFill>
              </a:rPr>
              <a:t>Sektorale</a:t>
            </a:r>
            <a:r>
              <a:rPr lang="en-US" sz="1200" b="1" kern="0" dirty="0">
                <a:solidFill>
                  <a:srgbClr val="FFFFFF"/>
                </a:solidFill>
              </a:rPr>
              <a:t> und </a:t>
            </a:r>
            <a:r>
              <a:rPr lang="en-US" sz="1200" b="1" kern="0" dirty="0" err="1">
                <a:solidFill>
                  <a:srgbClr val="FFFFFF"/>
                </a:solidFill>
              </a:rPr>
              <a:t>produktspezifische</a:t>
            </a:r>
            <a:r>
              <a:rPr lang="en-US" sz="1200" b="1" kern="0" dirty="0">
                <a:solidFill>
                  <a:srgbClr val="FFFFFF"/>
                </a:solidFill>
              </a:rPr>
              <a:t> </a:t>
            </a:r>
            <a:r>
              <a:rPr lang="en-US" sz="1200" b="1" kern="0" dirty="0" err="1">
                <a:solidFill>
                  <a:srgbClr val="FFFFFF"/>
                </a:solidFill>
              </a:rPr>
              <a:t>Anforderungen</a:t>
            </a:r>
            <a:endParaRPr lang="en-US" sz="1200" b="1" kern="0" dirty="0">
              <a:solidFill>
                <a:srgbClr val="FFFFFF"/>
              </a:solidFill>
            </a:endParaRPr>
          </a:p>
          <a:p>
            <a:pPr algn="ctr"/>
            <a:r>
              <a:rPr lang="en-US" sz="1200" b="1" kern="0" dirty="0">
                <a:solidFill>
                  <a:srgbClr val="FFFFFF"/>
                </a:solidFill>
              </a:rPr>
              <a:t>(</a:t>
            </a:r>
            <a:r>
              <a:rPr lang="en-US" sz="1200" b="1" kern="0" dirty="0" err="1">
                <a:solidFill>
                  <a:srgbClr val="FFFFFF"/>
                </a:solidFill>
              </a:rPr>
              <a:t>technische</a:t>
            </a:r>
            <a:r>
              <a:rPr lang="en-US" sz="1200" b="1" kern="0" dirty="0">
                <a:solidFill>
                  <a:srgbClr val="FFFFFF"/>
                </a:solidFill>
              </a:rPr>
              <a:t> </a:t>
            </a:r>
            <a:r>
              <a:rPr lang="en-US" sz="1200" b="1" kern="0" dirty="0" err="1">
                <a:solidFill>
                  <a:srgbClr val="FFFFFF"/>
                </a:solidFill>
              </a:rPr>
              <a:t>Prüfung</a:t>
            </a:r>
            <a:r>
              <a:rPr lang="en-US" sz="1200" b="1" kern="0" dirty="0">
                <a:solidFill>
                  <a:srgbClr val="FFFFFF"/>
                </a:solidFill>
              </a:rPr>
              <a:t>)  </a:t>
            </a:r>
          </a:p>
        </p:txBody>
      </p:sp>
      <p:sp>
        <p:nvSpPr>
          <p:cNvPr id="22" name="Arrow: Up 21">
            <a:extLst>
              <a:ext uri="{FF2B5EF4-FFF2-40B4-BE49-F238E27FC236}">
                <a16:creationId xmlns:a16="http://schemas.microsoft.com/office/drawing/2014/main" id="{DA7A0F2F-8955-47C9-BEE0-DEB5EDF6406A}"/>
              </a:ext>
            </a:extLst>
          </p:cNvPr>
          <p:cNvSpPr/>
          <p:nvPr/>
        </p:nvSpPr>
        <p:spPr bwMode="gray">
          <a:xfrm>
            <a:off x="3783954" y="2559411"/>
            <a:ext cx="484632" cy="376404"/>
          </a:xfrm>
          <a:prstGeom prst="upArrow">
            <a:avLst/>
          </a:prstGeom>
          <a:solidFill>
            <a:srgbClr val="0064B4"/>
          </a:solidFill>
          <a:ln w="952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144000" tIns="36000" rIns="144000" bIns="36000" rtlCol="0" anchor="ctr"/>
          <a:lstStyle/>
          <a:p>
            <a:pPr algn="ctr"/>
            <a:endParaRPr lang="en-US" sz="1100" b="1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497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7D1FBFE8-4AB7-48B0-A034-D08C5A7B45A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6" t="10891" b="18460"/>
          <a:stretch/>
        </p:blipFill>
        <p:spPr>
          <a:xfrm>
            <a:off x="0" y="557211"/>
            <a:ext cx="9144000" cy="4586289"/>
          </a:xfrm>
          <a:prstGeom prst="rect">
            <a:avLst/>
          </a:prstGeom>
        </p:spPr>
      </p:pic>
      <p:sp>
        <p:nvSpPr>
          <p:cNvPr id="21" name="Textfeld 20"/>
          <p:cNvSpPr txBox="1"/>
          <p:nvPr/>
        </p:nvSpPr>
        <p:spPr bwMode="gray">
          <a:xfrm>
            <a:off x="349076" y="842963"/>
            <a:ext cx="3600000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spcBef>
                <a:spcPts val="200"/>
              </a:spcBef>
              <a:buClr>
                <a:srgbClr val="0064B4"/>
              </a:buClr>
              <a:buFont typeface="Wingdings" pitchFamily="2" charset="2"/>
              <a:buNone/>
            </a:pPr>
            <a:r>
              <a:rPr lang="de-DE" sz="2800" dirty="0">
                <a:solidFill>
                  <a:schemeClr val="bg1"/>
                </a:solidFill>
              </a:rPr>
              <a:t>Vielen Dank für</a:t>
            </a:r>
            <a:br>
              <a:rPr lang="de-DE" sz="2800" dirty="0">
                <a:solidFill>
                  <a:schemeClr val="bg1"/>
                </a:solidFill>
              </a:rPr>
            </a:br>
            <a:r>
              <a:rPr lang="de-DE" sz="2800" dirty="0">
                <a:solidFill>
                  <a:schemeClr val="bg1"/>
                </a:solidFill>
              </a:rPr>
              <a:t>Ihre Aufmerksamkeit!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gray">
          <a:xfrm flipH="1">
            <a:off x="301622" y="3112017"/>
            <a:ext cx="2287958" cy="1474271"/>
          </a:xfrm>
          <a:prstGeom prst="rect">
            <a:avLst/>
          </a:prstGeom>
          <a:solidFill>
            <a:srgbClr val="8E9DC6"/>
          </a:solidFill>
          <a:ln w="9525">
            <a:noFill/>
          </a:ln>
          <a:effectLst/>
        </p:spPr>
        <p:txBody>
          <a:bodyPr vert="horz" wrap="square" lIns="180000" tIns="108000" rIns="180000" bIns="10800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Clr>
                <a:schemeClr val="accent6"/>
              </a:buClr>
              <a:tabLst>
                <a:tab pos="2870200" algn="l"/>
                <a:tab pos="5740400" algn="l"/>
              </a:tabLst>
            </a:pPr>
            <a:r>
              <a:rPr lang="de-DE" sz="1200" b="1" dirty="0">
                <a:solidFill>
                  <a:schemeClr val="bg1"/>
                </a:solidFill>
              </a:rPr>
              <a:t>Ihr Ansprechpartner:</a:t>
            </a:r>
          </a:p>
          <a:p>
            <a:endParaRPr lang="de-DE" sz="1100" dirty="0">
              <a:solidFill>
                <a:schemeClr val="bg1"/>
              </a:solidFill>
            </a:endParaRPr>
          </a:p>
          <a:p>
            <a:r>
              <a:rPr lang="de-DE" sz="1000" dirty="0" smtClean="0">
                <a:solidFill>
                  <a:schemeClr val="bg1"/>
                </a:solidFill>
              </a:rPr>
              <a:t>Dr. Peter </a:t>
            </a:r>
            <a:r>
              <a:rPr lang="de-DE" sz="1000" dirty="0">
                <a:solidFill>
                  <a:schemeClr val="bg1"/>
                </a:solidFill>
              </a:rPr>
              <a:t>Deussen</a:t>
            </a:r>
          </a:p>
          <a:p>
            <a:r>
              <a:rPr lang="de-DE" sz="1000" dirty="0">
                <a:solidFill>
                  <a:schemeClr val="bg1"/>
                </a:solidFill>
              </a:rPr>
              <a:t>Microsoft Deutschland </a:t>
            </a:r>
            <a:r>
              <a:rPr lang="de-DE" sz="1000" dirty="0" smtClean="0">
                <a:solidFill>
                  <a:schemeClr val="bg1"/>
                </a:solidFill>
              </a:rPr>
              <a:t>GmbH</a:t>
            </a:r>
            <a:endParaRPr lang="de-DE" sz="1000" dirty="0">
              <a:solidFill>
                <a:schemeClr val="bg1"/>
              </a:solidFill>
            </a:endParaRPr>
          </a:p>
          <a:p>
            <a:endParaRPr lang="de-DE" sz="1000" dirty="0">
              <a:solidFill>
                <a:schemeClr val="bg1"/>
              </a:solidFill>
            </a:endParaRPr>
          </a:p>
          <a:p>
            <a:r>
              <a:rPr lang="de-DE" sz="1000" dirty="0">
                <a:solidFill>
                  <a:schemeClr val="bg1"/>
                </a:solidFill>
              </a:rPr>
              <a:t/>
            </a:r>
            <a:br>
              <a:rPr lang="de-DE" sz="1000" dirty="0">
                <a:solidFill>
                  <a:schemeClr val="bg1"/>
                </a:solidFill>
              </a:rPr>
            </a:br>
            <a:r>
              <a:rPr lang="de-DE" sz="1000" dirty="0">
                <a:solidFill>
                  <a:schemeClr val="bg1"/>
                </a:solidFill>
              </a:rPr>
              <a:t>peter.deussen@microsoft.com</a:t>
            </a:r>
          </a:p>
        </p:txBody>
      </p:sp>
      <p:sp>
        <p:nvSpPr>
          <p:cNvPr id="12" name="Textfeld 11"/>
          <p:cNvSpPr txBox="1"/>
          <p:nvPr/>
        </p:nvSpPr>
        <p:spPr bwMode="gray">
          <a:xfrm>
            <a:off x="5265188" y="3474998"/>
            <a:ext cx="2160000" cy="43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indent="0"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  <a:buFont typeface="Wingdings" panose="05000000000000000000" pitchFamily="2" charset="2"/>
              <a:buNone/>
              <a:defRPr sz="1000">
                <a:solidFill>
                  <a:schemeClr val="accent1"/>
                </a:solidFill>
              </a:defRPr>
            </a:lvl1pPr>
            <a:lvl2pPr marL="180000" indent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/>
            </a:lvl2pPr>
            <a:lvl3pPr marL="360000" indent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/>
            </a:lvl3pPr>
            <a:lvl4pPr marL="540000" indent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/>
            </a:lvl4pPr>
            <a:lvl5pPr marL="720000" indent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/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 bwMode="gray">
          <a:xfrm>
            <a:off x="5265188" y="4014998"/>
            <a:ext cx="2160000" cy="43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indent="0"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  <a:buFont typeface="Wingdings" panose="05000000000000000000" pitchFamily="2" charset="2"/>
              <a:buNone/>
              <a:defRPr sz="1000">
                <a:solidFill>
                  <a:schemeClr val="accent1"/>
                </a:solidFill>
              </a:defRPr>
            </a:lvl1pPr>
            <a:lvl2pPr marL="180000" indent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/>
            </a:lvl2pPr>
            <a:lvl3pPr marL="360000" indent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/>
            </a:lvl3pPr>
            <a:lvl4pPr marL="540000" indent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/>
            </a:lvl4pPr>
            <a:lvl5pPr marL="720000" indent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/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gray">
          <a:xfrm flipH="1">
            <a:off x="2727206" y="3112017"/>
            <a:ext cx="2289600" cy="1474271"/>
          </a:xfrm>
          <a:prstGeom prst="rect">
            <a:avLst/>
          </a:prstGeom>
          <a:solidFill>
            <a:srgbClr val="8E9DC6"/>
          </a:solidFill>
          <a:ln w="9525">
            <a:noFill/>
          </a:ln>
          <a:effectLst/>
        </p:spPr>
        <p:txBody>
          <a:bodyPr vert="horz" wrap="square" lIns="180000" tIns="108000" rIns="180000" bIns="10800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Clr>
                <a:schemeClr val="accent6"/>
              </a:buClr>
              <a:tabLst>
                <a:tab pos="2870200" algn="l"/>
                <a:tab pos="5740400" algn="l"/>
              </a:tabLst>
            </a:pPr>
            <a:r>
              <a:rPr lang="de-DE" sz="1200" b="1" dirty="0">
                <a:solidFill>
                  <a:schemeClr val="bg1"/>
                </a:solidFill>
              </a:rPr>
              <a:t>Ihr Ansprechpartner:</a:t>
            </a:r>
          </a:p>
          <a:p>
            <a:endParaRPr lang="de-DE" sz="1100" dirty="0">
              <a:solidFill>
                <a:schemeClr val="bg1"/>
              </a:solidFill>
            </a:endParaRPr>
          </a:p>
          <a:p>
            <a:r>
              <a:rPr lang="de-DE" sz="1000" dirty="0" smtClean="0">
                <a:solidFill>
                  <a:schemeClr val="bg1"/>
                </a:solidFill>
              </a:rPr>
              <a:t>Dr. Christoph </a:t>
            </a:r>
            <a:r>
              <a:rPr lang="de-DE" sz="1000" dirty="0" smtClean="0">
                <a:solidFill>
                  <a:schemeClr val="bg1"/>
                </a:solidFill>
              </a:rPr>
              <a:t>Peylo</a:t>
            </a:r>
          </a:p>
          <a:p>
            <a:r>
              <a:rPr lang="de-DE" sz="1000" dirty="0" err="1">
                <a:solidFill>
                  <a:schemeClr val="bg1"/>
                </a:solidFill>
              </a:rPr>
              <a:t>Prj</a:t>
            </a:r>
            <a:r>
              <a:rPr lang="de-DE" sz="1000" dirty="0">
                <a:solidFill>
                  <a:schemeClr val="bg1"/>
                </a:solidFill>
              </a:rPr>
              <a:t> Digital Trust (CDO/PJ-DT)</a:t>
            </a:r>
          </a:p>
          <a:p>
            <a:r>
              <a:rPr lang="de-DE" sz="1000" dirty="0">
                <a:solidFill>
                  <a:schemeClr val="bg1"/>
                </a:solidFill>
              </a:rPr>
              <a:t>Robert Bosch GmbH</a:t>
            </a:r>
          </a:p>
          <a:p>
            <a:r>
              <a:rPr lang="de-DE" sz="1000" dirty="0">
                <a:solidFill>
                  <a:schemeClr val="bg1"/>
                </a:solidFill>
              </a:rPr>
              <a:t/>
            </a:r>
            <a:br>
              <a:rPr lang="de-DE" sz="1000" dirty="0">
                <a:solidFill>
                  <a:schemeClr val="bg1"/>
                </a:solidFill>
              </a:rPr>
            </a:br>
            <a:r>
              <a:rPr lang="de-DE" sz="1000" dirty="0" smtClean="0">
                <a:solidFill>
                  <a:schemeClr val="bg1"/>
                </a:solidFill>
              </a:rPr>
              <a:t>Christoph.Peylo@de.bosch.com</a:t>
            </a:r>
            <a:endParaRPr lang="de-DE" sz="1000" dirty="0">
              <a:solidFill>
                <a:schemeClr val="bg1"/>
              </a:solidFill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gray">
          <a:xfrm flipH="1">
            <a:off x="5135588" y="3112017"/>
            <a:ext cx="2289600" cy="1474271"/>
          </a:xfrm>
          <a:prstGeom prst="rect">
            <a:avLst/>
          </a:prstGeom>
          <a:solidFill>
            <a:srgbClr val="8E9DC6"/>
          </a:solidFill>
          <a:ln w="9525">
            <a:noFill/>
          </a:ln>
          <a:effectLst/>
        </p:spPr>
        <p:txBody>
          <a:bodyPr vert="horz" wrap="square" lIns="180000" tIns="108000" rIns="180000" bIns="10800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Clr>
                <a:schemeClr val="accent6"/>
              </a:buClr>
              <a:tabLst>
                <a:tab pos="2870200" algn="l"/>
                <a:tab pos="5740400" algn="l"/>
              </a:tabLst>
            </a:pPr>
            <a:r>
              <a:rPr lang="de-DE" sz="1200" b="1" dirty="0">
                <a:solidFill>
                  <a:schemeClr val="bg1"/>
                </a:solidFill>
              </a:rPr>
              <a:t>Ihr Ansprechpartner:</a:t>
            </a:r>
          </a:p>
          <a:p>
            <a:endParaRPr lang="de-DE" sz="1100" dirty="0">
              <a:solidFill>
                <a:schemeClr val="bg1"/>
              </a:solidFill>
            </a:endParaRPr>
          </a:p>
          <a:p>
            <a:r>
              <a:rPr lang="de-DE" sz="1000" dirty="0">
                <a:solidFill>
                  <a:schemeClr val="bg1"/>
                </a:solidFill>
              </a:rPr>
              <a:t>Daniel Loevenich</a:t>
            </a:r>
          </a:p>
          <a:p>
            <a:r>
              <a:rPr lang="de-DE" sz="1000" dirty="0">
                <a:solidFill>
                  <a:schemeClr val="bg1"/>
                </a:solidFill>
              </a:rPr>
              <a:t>Bundesamt für Sicherheit in der Informationstechnik</a:t>
            </a:r>
          </a:p>
          <a:p>
            <a:endParaRPr lang="de-DE" sz="1000" dirty="0" smtClean="0">
              <a:solidFill>
                <a:schemeClr val="bg1"/>
              </a:solidFill>
            </a:endParaRPr>
          </a:p>
          <a:p>
            <a:r>
              <a:rPr lang="de-DE" sz="1000" dirty="0" smtClean="0">
                <a:solidFill>
                  <a:schemeClr val="bg1"/>
                </a:solidFill>
              </a:rPr>
              <a:t>daniel.loevenich@bsi.bund.de</a:t>
            </a:r>
            <a:endParaRPr lang="de-DE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867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E7D3-1333-45EE-ABB9-51527D316BA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 bwMode="gray">
          <a:xfrm>
            <a:off x="301625" y="1207008"/>
            <a:ext cx="8561388" cy="2284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>
              <a:spcBef>
                <a:spcPct val="0"/>
              </a:spcBef>
              <a:buNone/>
              <a:defRPr sz="4000" b="0" cap="none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" name="Titel 7">
            <a:extLst>
              <a:ext uri="{FF2B5EF4-FFF2-40B4-BE49-F238E27FC236}">
                <a16:creationId xmlns:a16="http://schemas.microsoft.com/office/drawing/2014/main" id="{28C8C387-2E23-4FA1-937F-A2013E318FA4}"/>
              </a:ext>
            </a:extLst>
          </p:cNvPr>
          <p:cNvSpPr txBox="1">
            <a:spLocks/>
          </p:cNvSpPr>
          <p:nvPr/>
        </p:nvSpPr>
        <p:spPr>
          <a:xfrm>
            <a:off x="301626" y="700088"/>
            <a:ext cx="8552622" cy="82708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dirty="0"/>
          </a:p>
        </p:txBody>
      </p:sp>
      <p:sp>
        <p:nvSpPr>
          <p:cNvPr id="19" name="Titel 5">
            <a:extLst>
              <a:ext uri="{FF2B5EF4-FFF2-40B4-BE49-F238E27FC236}">
                <a16:creationId xmlns:a16="http://schemas.microsoft.com/office/drawing/2014/main" id="{94C85D26-3DCA-405B-A43A-FA35EFF7AB54}"/>
              </a:ext>
            </a:extLst>
          </p:cNvPr>
          <p:cNvSpPr txBox="1">
            <a:spLocks/>
          </p:cNvSpPr>
          <p:nvPr/>
        </p:nvSpPr>
        <p:spPr>
          <a:xfrm>
            <a:off x="199213" y="700089"/>
            <a:ext cx="8482157" cy="48812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Beispiel: Kreditkartenbetrug (Use Case-Vorschlag für ein Projekt der NRM KI</a:t>
            </a:r>
            <a:r>
              <a:rPr lang="de-DE" dirty="0" smtClean="0"/>
              <a:t>)</a:t>
            </a:r>
          </a:p>
        </p:txBody>
      </p:sp>
      <p:grpSp>
        <p:nvGrpSpPr>
          <p:cNvPr id="48" name="Gruppieren 47"/>
          <p:cNvGrpSpPr/>
          <p:nvPr/>
        </p:nvGrpSpPr>
        <p:grpSpPr>
          <a:xfrm>
            <a:off x="273270" y="1221930"/>
            <a:ext cx="3972154" cy="3373870"/>
            <a:chOff x="2249424" y="1329748"/>
            <a:chExt cx="3972154" cy="3373870"/>
          </a:xfrm>
        </p:grpSpPr>
        <p:sp>
          <p:nvSpPr>
            <p:cNvPr id="18" name="Pfeil nach rechts 17"/>
            <p:cNvSpPr/>
            <p:nvPr/>
          </p:nvSpPr>
          <p:spPr bwMode="gray">
            <a:xfrm>
              <a:off x="2249424" y="3195780"/>
              <a:ext cx="3972154" cy="1382299"/>
            </a:xfrm>
            <a:prstGeom prst="rightArrow">
              <a:avLst>
                <a:gd name="adj1" fmla="val 66247"/>
                <a:gd name="adj2" fmla="val 24050"/>
              </a:avLst>
            </a:prstGeom>
            <a:solidFill>
              <a:srgbClr val="8E9DC6"/>
            </a:solidFill>
            <a:ln w="952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144000" tIns="36000" rIns="144000" bIns="36000" rtlCol="0" anchor="ctr"/>
            <a:lstStyle/>
            <a:p>
              <a:pPr algn="ctr"/>
              <a:endParaRPr lang="de-DE" sz="1100" b="1" kern="0">
                <a:solidFill>
                  <a:srgbClr val="FFFFFF"/>
                </a:solidFill>
              </a:endParaRPr>
            </a:p>
          </p:txBody>
        </p:sp>
        <p:sp>
          <p:nvSpPr>
            <p:cNvPr id="28" name="Pfeil nach unten 27"/>
            <p:cNvSpPr/>
            <p:nvPr/>
          </p:nvSpPr>
          <p:spPr bwMode="gray">
            <a:xfrm rot="10800000">
              <a:off x="5252009" y="2536641"/>
              <a:ext cx="512064" cy="1524243"/>
            </a:xfrm>
            <a:prstGeom prst="downArrow">
              <a:avLst>
                <a:gd name="adj1" fmla="val 50000"/>
                <a:gd name="adj2" fmla="val 60000"/>
              </a:avLst>
            </a:prstGeom>
            <a:solidFill>
              <a:srgbClr val="8CADDE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lIns="144000" tIns="36000" rIns="144000" bIns="36000" rtlCol="0" anchor="ctr"/>
            <a:lstStyle/>
            <a:p>
              <a:pPr algn="ctr"/>
              <a:endParaRPr lang="de-DE" sz="1100" b="1" kern="0">
                <a:solidFill>
                  <a:srgbClr val="FFFFFF"/>
                </a:solidFill>
              </a:endParaRPr>
            </a:p>
          </p:txBody>
        </p:sp>
        <p:sp>
          <p:nvSpPr>
            <p:cNvPr id="29" name="Pfeil nach unten 28"/>
            <p:cNvSpPr/>
            <p:nvPr/>
          </p:nvSpPr>
          <p:spPr bwMode="gray">
            <a:xfrm rot="5400000">
              <a:off x="5009849" y="1177021"/>
              <a:ext cx="512064" cy="1201818"/>
            </a:xfrm>
            <a:prstGeom prst="downArrow">
              <a:avLst>
                <a:gd name="adj1" fmla="val 50000"/>
                <a:gd name="adj2" fmla="val 60000"/>
              </a:avLst>
            </a:prstGeom>
            <a:solidFill>
              <a:srgbClr val="8CADDE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lIns="144000" tIns="36000" rIns="144000" bIns="36000" rtlCol="0" anchor="ctr"/>
            <a:lstStyle/>
            <a:p>
              <a:pPr algn="ctr"/>
              <a:endParaRPr lang="de-DE" sz="1100" b="1" kern="0">
                <a:solidFill>
                  <a:srgbClr val="FFFFFF"/>
                </a:solidFill>
              </a:endParaRPr>
            </a:p>
          </p:txBody>
        </p:sp>
        <p:sp>
          <p:nvSpPr>
            <p:cNvPr id="26" name="Pfeil nach unten 25"/>
            <p:cNvSpPr/>
            <p:nvPr/>
          </p:nvSpPr>
          <p:spPr bwMode="gray">
            <a:xfrm>
              <a:off x="3723437" y="2067520"/>
              <a:ext cx="512064" cy="1524243"/>
            </a:xfrm>
            <a:prstGeom prst="downArrow">
              <a:avLst>
                <a:gd name="adj1" fmla="val 50000"/>
                <a:gd name="adj2" fmla="val 60000"/>
              </a:avLst>
            </a:prstGeom>
            <a:solidFill>
              <a:srgbClr val="8CADDE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lIns="144000" tIns="36000" rIns="144000" bIns="36000" rtlCol="0" anchor="ctr"/>
            <a:lstStyle/>
            <a:p>
              <a:pPr algn="ctr"/>
              <a:endParaRPr lang="de-DE" sz="1100" b="1" kern="0">
                <a:solidFill>
                  <a:srgbClr val="FFFFFF"/>
                </a:solidFill>
              </a:endParaRPr>
            </a:p>
          </p:txBody>
        </p:sp>
        <p:sp>
          <p:nvSpPr>
            <p:cNvPr id="25" name="Rechteck 24"/>
            <p:cNvSpPr/>
            <p:nvPr/>
          </p:nvSpPr>
          <p:spPr bwMode="gray">
            <a:xfrm>
              <a:off x="3277014" y="1527175"/>
              <a:ext cx="1394764" cy="601548"/>
            </a:xfrm>
            <a:prstGeom prst="rect">
              <a:avLst/>
            </a:prstGeom>
            <a:solidFill>
              <a:srgbClr val="0096FF"/>
            </a:solidFill>
            <a:ln w="952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144000" tIns="36000" rIns="144000" bIns="36000" rtlCol="0" anchor="ctr"/>
            <a:lstStyle/>
            <a:p>
              <a:pPr algn="ctr"/>
              <a:endParaRPr lang="de-DE" sz="1100" b="1" kern="0">
                <a:solidFill>
                  <a:srgbClr val="FFFFFF"/>
                </a:solidFill>
              </a:endParaRPr>
            </a:p>
          </p:txBody>
        </p:sp>
        <p:sp>
          <p:nvSpPr>
            <p:cNvPr id="2" name="Rechteck 1"/>
            <p:cNvSpPr/>
            <p:nvPr/>
          </p:nvSpPr>
          <p:spPr bwMode="gray">
            <a:xfrm>
              <a:off x="3277014" y="1352849"/>
              <a:ext cx="1394764" cy="193122"/>
            </a:xfrm>
            <a:prstGeom prst="rect">
              <a:avLst/>
            </a:prstGeom>
            <a:solidFill>
              <a:srgbClr val="0096FF"/>
            </a:solidFill>
            <a:ln w="952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144000" tIns="36000" rIns="144000" bIns="36000" rtlCol="0" anchor="ctr"/>
            <a:lstStyle/>
            <a:p>
              <a:pPr algn="ctr"/>
              <a:r>
                <a:rPr lang="de-DE" sz="1100" b="1" kern="0" dirty="0">
                  <a:solidFill>
                    <a:srgbClr val="FFFFFF"/>
                  </a:solidFill>
                </a:rPr>
                <a:t>Regelerzeuger</a:t>
              </a:r>
            </a:p>
          </p:txBody>
        </p:sp>
        <p:sp>
          <p:nvSpPr>
            <p:cNvPr id="8" name="Rechteck 7"/>
            <p:cNvSpPr/>
            <p:nvPr/>
          </p:nvSpPr>
          <p:spPr bwMode="gray">
            <a:xfrm>
              <a:off x="3270207" y="3603952"/>
              <a:ext cx="1394765" cy="542252"/>
            </a:xfrm>
            <a:prstGeom prst="rect">
              <a:avLst/>
            </a:prstGeom>
            <a:solidFill>
              <a:srgbClr val="004163"/>
            </a:solidFill>
            <a:ln w="952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144000" tIns="36000" rIns="144000" bIns="36000" rtlCol="0" anchor="ctr"/>
            <a:lstStyle/>
            <a:p>
              <a:pPr algn="ctr"/>
              <a:r>
                <a:rPr lang="de-DE" sz="1100" b="1" kern="0" dirty="0">
                  <a:solidFill>
                    <a:srgbClr val="FFFFFF"/>
                  </a:solidFill>
                </a:rPr>
                <a:t>Regelbasierte Entscheidungs-unterstützung</a:t>
              </a:r>
            </a:p>
          </p:txBody>
        </p:sp>
        <p:sp>
          <p:nvSpPr>
            <p:cNvPr id="10" name="Rechteck 9"/>
            <p:cNvSpPr/>
            <p:nvPr/>
          </p:nvSpPr>
          <p:spPr bwMode="gray">
            <a:xfrm rot="16200000">
              <a:off x="2272093" y="3685790"/>
              <a:ext cx="1394765" cy="277959"/>
            </a:xfrm>
            <a:prstGeom prst="rect">
              <a:avLst/>
            </a:prstGeom>
            <a:solidFill>
              <a:srgbClr val="004163"/>
            </a:solidFill>
            <a:ln w="952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144000" tIns="36000" rIns="144000" bIns="36000" rtlCol="0" anchor="ctr"/>
            <a:lstStyle/>
            <a:p>
              <a:pPr algn="ctr"/>
              <a:r>
                <a:rPr lang="de-DE" sz="1100" b="1" kern="0" dirty="0">
                  <a:solidFill>
                    <a:srgbClr val="FFFFFF"/>
                  </a:solidFill>
                </a:rPr>
                <a:t> Vorverarbeitung</a:t>
              </a:r>
            </a:p>
          </p:txBody>
        </p:sp>
        <p:sp>
          <p:nvSpPr>
            <p:cNvPr id="11" name="Abgerundetes Rechteck 10"/>
            <p:cNvSpPr/>
            <p:nvPr/>
          </p:nvSpPr>
          <p:spPr bwMode="gray">
            <a:xfrm rot="16200000">
              <a:off x="1877873" y="3677631"/>
              <a:ext cx="1394765" cy="294277"/>
            </a:xfrm>
            <a:prstGeom prst="roundRect">
              <a:avLst/>
            </a:prstGeom>
            <a:solidFill>
              <a:srgbClr val="004163"/>
            </a:solidFill>
            <a:ln w="952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144000" tIns="36000" rIns="144000" bIns="36000" rtlCol="0" anchor="ctr"/>
            <a:lstStyle/>
            <a:p>
              <a:pPr algn="ctr"/>
              <a:r>
                <a:rPr lang="de-DE" sz="1100" b="1" kern="0" dirty="0" err="1">
                  <a:solidFill>
                    <a:srgbClr val="FFFFFF"/>
                  </a:solidFill>
                </a:rPr>
                <a:t>Transkationsdaten</a:t>
              </a:r>
              <a:endParaRPr lang="de-DE" sz="1100" b="1" kern="0" dirty="0">
                <a:solidFill>
                  <a:srgbClr val="FFFFFF"/>
                </a:solidFill>
              </a:endParaRPr>
            </a:p>
          </p:txBody>
        </p:sp>
        <p:sp>
          <p:nvSpPr>
            <p:cNvPr id="12" name="Rechteck 11"/>
            <p:cNvSpPr/>
            <p:nvPr/>
          </p:nvSpPr>
          <p:spPr bwMode="gray">
            <a:xfrm rot="16200000">
              <a:off x="4281934" y="3721777"/>
              <a:ext cx="1394766" cy="277959"/>
            </a:xfrm>
            <a:prstGeom prst="rect">
              <a:avLst/>
            </a:prstGeom>
            <a:solidFill>
              <a:srgbClr val="004163"/>
            </a:solidFill>
            <a:ln w="952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144000" tIns="36000" rIns="144000" bIns="36000" rtlCol="0" anchor="ctr"/>
            <a:lstStyle/>
            <a:p>
              <a:pPr algn="ctr"/>
              <a:r>
                <a:rPr lang="de-DE" sz="1100" b="1" kern="0" dirty="0">
                  <a:solidFill>
                    <a:srgbClr val="FFFFFF"/>
                  </a:solidFill>
                </a:rPr>
                <a:t>Nachbearbeitung</a:t>
              </a:r>
            </a:p>
          </p:txBody>
        </p:sp>
        <p:sp>
          <p:nvSpPr>
            <p:cNvPr id="13" name="Rechteck 12"/>
            <p:cNvSpPr/>
            <p:nvPr/>
          </p:nvSpPr>
          <p:spPr bwMode="gray">
            <a:xfrm rot="16200000">
              <a:off x="4801211" y="3612517"/>
              <a:ext cx="1394765" cy="485234"/>
            </a:xfrm>
            <a:prstGeom prst="rect">
              <a:avLst/>
            </a:prstGeom>
            <a:solidFill>
              <a:srgbClr val="004163"/>
            </a:solidFill>
            <a:ln w="952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144000" tIns="36000" rIns="144000" bIns="36000" rtlCol="0" anchor="ctr"/>
            <a:lstStyle/>
            <a:p>
              <a:pPr algn="ctr"/>
              <a:r>
                <a:rPr lang="de-DE" sz="1100" b="1" kern="0" dirty="0" err="1">
                  <a:solidFill>
                    <a:srgbClr val="FFFFFF"/>
                  </a:solidFill>
                </a:rPr>
                <a:t>Fraud</a:t>
              </a:r>
              <a:r>
                <a:rPr lang="de-DE" sz="1100" b="1" kern="0" dirty="0">
                  <a:solidFill>
                    <a:srgbClr val="FFFFFF"/>
                  </a:solidFill>
                </a:rPr>
                <a:t> Management</a:t>
              </a:r>
            </a:p>
          </p:txBody>
        </p:sp>
        <p:sp>
          <p:nvSpPr>
            <p:cNvPr id="14" name="Abgerundetes Rechteck 13"/>
            <p:cNvSpPr/>
            <p:nvPr/>
          </p:nvSpPr>
          <p:spPr bwMode="gray">
            <a:xfrm>
              <a:off x="4341117" y="2851001"/>
              <a:ext cx="859111" cy="255308"/>
            </a:xfrm>
            <a:prstGeom prst="roundRect">
              <a:avLst/>
            </a:prstGeom>
            <a:solidFill>
              <a:srgbClr val="C00000"/>
            </a:solidFill>
            <a:ln w="952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144000" tIns="36000" rIns="144000" bIns="36000" rtlCol="0" anchor="ctr"/>
            <a:lstStyle/>
            <a:p>
              <a:pPr algn="ctr"/>
              <a:r>
                <a:rPr lang="de-DE" sz="1100" b="1" kern="0" dirty="0">
                  <a:solidFill>
                    <a:srgbClr val="FFFFFF"/>
                  </a:solidFill>
                </a:rPr>
                <a:t>Experten</a:t>
              </a:r>
            </a:p>
          </p:txBody>
        </p:sp>
        <p:sp>
          <p:nvSpPr>
            <p:cNvPr id="16" name="Zylinder 15"/>
            <p:cNvSpPr/>
            <p:nvPr/>
          </p:nvSpPr>
          <p:spPr bwMode="gray">
            <a:xfrm>
              <a:off x="5030222" y="1329748"/>
              <a:ext cx="914400" cy="1216152"/>
            </a:xfrm>
            <a:prstGeom prst="can">
              <a:avLst/>
            </a:prstGeom>
            <a:solidFill>
              <a:srgbClr val="0064B4"/>
            </a:solidFill>
            <a:ln w="952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144000" tIns="36000" rIns="144000" bIns="36000" rtlCol="0" anchor="ctr"/>
            <a:lstStyle/>
            <a:p>
              <a:pPr algn="ctr"/>
              <a:r>
                <a:rPr lang="de-DE" sz="1100" b="1" kern="0" dirty="0">
                  <a:solidFill>
                    <a:srgbClr val="FFFFFF"/>
                  </a:solidFill>
                </a:rPr>
                <a:t>Vorfalls-datenbank</a:t>
              </a:r>
            </a:p>
          </p:txBody>
        </p:sp>
        <p:sp>
          <p:nvSpPr>
            <p:cNvPr id="17" name="Flussdiagramm: Mehrere Dokumente 16"/>
            <p:cNvSpPr/>
            <p:nvPr/>
          </p:nvSpPr>
          <p:spPr bwMode="gray">
            <a:xfrm>
              <a:off x="3268248" y="2333530"/>
              <a:ext cx="1403530" cy="563741"/>
            </a:xfrm>
            <a:prstGeom prst="flowChartMultidocument">
              <a:avLst/>
            </a:prstGeom>
            <a:solidFill>
              <a:srgbClr val="0064B4"/>
            </a:solidFill>
            <a:ln w="952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144000" tIns="36000" rIns="144000" bIns="36000" rtlCol="0" anchor="ctr"/>
            <a:lstStyle/>
            <a:p>
              <a:pPr algn="ctr"/>
              <a:r>
                <a:rPr lang="de-DE" sz="1100" b="1" kern="0" dirty="0">
                  <a:solidFill>
                    <a:srgbClr val="FFFFFF"/>
                  </a:solidFill>
                </a:rPr>
                <a:t>Regelmenge</a:t>
              </a:r>
            </a:p>
          </p:txBody>
        </p:sp>
        <p:sp>
          <p:nvSpPr>
            <p:cNvPr id="21" name="Rechteck 20"/>
            <p:cNvSpPr/>
            <p:nvPr/>
          </p:nvSpPr>
          <p:spPr bwMode="gray">
            <a:xfrm>
              <a:off x="3357677" y="1581005"/>
              <a:ext cx="1228130" cy="194584"/>
            </a:xfrm>
            <a:prstGeom prst="rect">
              <a:avLst/>
            </a:prstGeom>
            <a:solidFill>
              <a:srgbClr val="0064B4"/>
            </a:solidFill>
            <a:ln w="952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144000" tIns="36000" rIns="144000" bIns="36000" rtlCol="0" anchor="ctr"/>
            <a:lstStyle/>
            <a:p>
              <a:pPr algn="ctr"/>
              <a:r>
                <a:rPr lang="de-DE" sz="1100" b="1" kern="0" dirty="0">
                  <a:solidFill>
                    <a:srgbClr val="FFFFFF"/>
                  </a:solidFill>
                </a:rPr>
                <a:t>Basismodell</a:t>
              </a:r>
            </a:p>
          </p:txBody>
        </p:sp>
        <p:sp>
          <p:nvSpPr>
            <p:cNvPr id="22" name="Rechteck 21"/>
            <p:cNvSpPr/>
            <p:nvPr/>
          </p:nvSpPr>
          <p:spPr bwMode="gray">
            <a:xfrm>
              <a:off x="3364993" y="1805953"/>
              <a:ext cx="570584" cy="261568"/>
            </a:xfrm>
            <a:prstGeom prst="rect">
              <a:avLst/>
            </a:prstGeom>
            <a:solidFill>
              <a:srgbClr val="0064B4"/>
            </a:solidFill>
            <a:ln w="952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144000" tIns="36000" rIns="144000" bIns="36000" rtlCol="0" anchor="ctr"/>
            <a:lstStyle/>
            <a:p>
              <a:pPr algn="ctr"/>
              <a:r>
                <a:rPr lang="de-DE" sz="1100" b="1" kern="0" dirty="0">
                  <a:solidFill>
                    <a:srgbClr val="FFFFFF"/>
                  </a:solidFill>
                </a:rPr>
                <a:t>TFL</a:t>
              </a:r>
            </a:p>
          </p:txBody>
        </p:sp>
        <p:sp>
          <p:nvSpPr>
            <p:cNvPr id="23" name="Rechteck 22"/>
            <p:cNvSpPr/>
            <p:nvPr/>
          </p:nvSpPr>
          <p:spPr bwMode="gray">
            <a:xfrm>
              <a:off x="3986785" y="1804799"/>
              <a:ext cx="598468" cy="262721"/>
            </a:xfrm>
            <a:prstGeom prst="rect">
              <a:avLst/>
            </a:prstGeom>
            <a:solidFill>
              <a:srgbClr val="0064B4"/>
            </a:solidFill>
            <a:ln w="952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144000" tIns="36000" rIns="144000" bIns="36000" rtlCol="0" anchor="ctr"/>
            <a:lstStyle/>
            <a:p>
              <a:pPr algn="ctr"/>
              <a:r>
                <a:rPr lang="de-DE" sz="1100" b="1" kern="0" dirty="0">
                  <a:solidFill>
                    <a:srgbClr val="FFFFFF"/>
                  </a:solidFill>
                </a:rPr>
                <a:t>TFL</a:t>
              </a:r>
            </a:p>
          </p:txBody>
        </p:sp>
        <p:cxnSp>
          <p:nvCxnSpPr>
            <p:cNvPr id="31" name="Gerader Verbinder 30"/>
            <p:cNvCxnSpPr/>
            <p:nvPr/>
          </p:nvCxnSpPr>
          <p:spPr bwMode="gray">
            <a:xfrm>
              <a:off x="2253082" y="2779777"/>
              <a:ext cx="3745382" cy="73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/>
            <p:cNvCxnSpPr>
              <a:stCxn id="14" idx="0"/>
              <a:endCxn id="17" idx="3"/>
            </p:cNvCxnSpPr>
            <p:nvPr/>
          </p:nvCxnSpPr>
          <p:spPr bwMode="gray">
            <a:xfrm flipH="1" flipV="1">
              <a:off x="4671778" y="2615401"/>
              <a:ext cx="98895" cy="23560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mit Pfeil 36"/>
            <p:cNvCxnSpPr>
              <a:stCxn id="14" idx="2"/>
            </p:cNvCxnSpPr>
            <p:nvPr/>
          </p:nvCxnSpPr>
          <p:spPr bwMode="gray">
            <a:xfrm flipH="1">
              <a:off x="4341117" y="3106309"/>
              <a:ext cx="429556" cy="497643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/>
            <p:cNvCxnSpPr>
              <a:stCxn id="14" idx="0"/>
            </p:cNvCxnSpPr>
            <p:nvPr/>
          </p:nvCxnSpPr>
          <p:spPr bwMode="gray">
            <a:xfrm flipH="1" flipV="1">
              <a:off x="4680851" y="1766360"/>
              <a:ext cx="89822" cy="1084641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feld 42"/>
            <p:cNvSpPr txBox="1"/>
            <p:nvPr/>
          </p:nvSpPr>
          <p:spPr>
            <a:xfrm>
              <a:off x="2259347" y="1368495"/>
              <a:ext cx="880049" cy="55912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spcBef>
                  <a:spcPts val="200"/>
                </a:spcBef>
                <a:buClr>
                  <a:srgbClr val="0064B4"/>
                </a:buClr>
              </a:pPr>
              <a:r>
                <a:rPr lang="de-DE" sz="1100" b="1" dirty="0">
                  <a:solidFill>
                    <a:srgbClr val="0064B4"/>
                  </a:solidFill>
                </a:rPr>
                <a:t>Lernen von</a:t>
              </a:r>
            </a:p>
            <a:p>
              <a:pPr>
                <a:spcBef>
                  <a:spcPts val="200"/>
                </a:spcBef>
                <a:buClr>
                  <a:srgbClr val="0064B4"/>
                </a:buClr>
              </a:pPr>
              <a:r>
                <a:rPr lang="de-DE" sz="1100" b="1" dirty="0">
                  <a:solidFill>
                    <a:srgbClr val="0064B4"/>
                  </a:solidFill>
                </a:rPr>
                <a:t>betrügerischen</a:t>
              </a:r>
            </a:p>
            <a:p>
              <a:pPr>
                <a:spcBef>
                  <a:spcPts val="200"/>
                </a:spcBef>
                <a:buClr>
                  <a:srgbClr val="0064B4"/>
                </a:buClr>
              </a:pPr>
              <a:r>
                <a:rPr lang="de-DE" sz="1100" b="1" dirty="0">
                  <a:solidFill>
                    <a:srgbClr val="0064B4"/>
                  </a:solidFill>
                </a:rPr>
                <a:t>Transaktionen</a:t>
              </a:r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2265650" y="4534341"/>
              <a:ext cx="2708686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spcBef>
                  <a:spcPts val="200"/>
                </a:spcBef>
                <a:buClr>
                  <a:srgbClr val="0064B4"/>
                </a:buClr>
              </a:pPr>
              <a:r>
                <a:rPr lang="de-DE" sz="1100" b="1" dirty="0">
                  <a:solidFill>
                    <a:srgbClr val="0064B4"/>
                  </a:solidFill>
                </a:rPr>
                <a:t>Verarbeitung von Kreditkarten-Transkationen</a:t>
              </a:r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2259298" y="2583387"/>
              <a:ext cx="865622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spcBef>
                  <a:spcPts val="200"/>
                </a:spcBef>
                <a:buClr>
                  <a:srgbClr val="0064B4"/>
                </a:buClr>
              </a:pPr>
              <a:r>
                <a:rPr lang="de-DE" sz="1100" b="1" dirty="0">
                  <a:solidFill>
                    <a:srgbClr val="0064B4"/>
                  </a:solidFill>
                </a:rPr>
                <a:t>(offline, </a:t>
              </a:r>
              <a:r>
                <a:rPr lang="de-DE" sz="1100" b="1" dirty="0" err="1">
                  <a:solidFill>
                    <a:srgbClr val="0064B4"/>
                  </a:solidFill>
                </a:rPr>
                <a:t>batch</a:t>
              </a:r>
              <a:r>
                <a:rPr lang="de-DE" sz="1100" b="1" dirty="0">
                  <a:solidFill>
                    <a:srgbClr val="0064B4"/>
                  </a:solidFill>
                </a:rPr>
                <a:t>)</a:t>
              </a:r>
            </a:p>
          </p:txBody>
        </p:sp>
        <p:sp>
          <p:nvSpPr>
            <p:cNvPr id="47" name="Textfeld 46"/>
            <p:cNvSpPr txBox="1"/>
            <p:nvPr/>
          </p:nvSpPr>
          <p:spPr>
            <a:xfrm>
              <a:off x="2265650" y="2784482"/>
              <a:ext cx="807913" cy="33855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spcBef>
                  <a:spcPts val="200"/>
                </a:spcBef>
                <a:buClr>
                  <a:srgbClr val="0064B4"/>
                </a:buClr>
              </a:pPr>
              <a:r>
                <a:rPr lang="de-DE" sz="1100" b="1" dirty="0">
                  <a:solidFill>
                    <a:srgbClr val="004163"/>
                  </a:solidFill>
                </a:rPr>
                <a:t>(online, hoch-</a:t>
              </a:r>
            </a:p>
            <a:p>
              <a:pPr>
                <a:buClr>
                  <a:srgbClr val="0064B4"/>
                </a:buClr>
              </a:pPr>
              <a:r>
                <a:rPr lang="de-DE" sz="1100" b="1" dirty="0">
                  <a:solidFill>
                    <a:srgbClr val="004163"/>
                  </a:solidFill>
                </a:rPr>
                <a:t>performant)</a:t>
              </a:r>
            </a:p>
          </p:txBody>
        </p:sp>
      </p:grpSp>
      <p:sp>
        <p:nvSpPr>
          <p:cNvPr id="50" name="Textfeld 49"/>
          <p:cNvSpPr txBox="1"/>
          <p:nvPr/>
        </p:nvSpPr>
        <p:spPr>
          <a:xfrm>
            <a:off x="4674413" y="1414080"/>
            <a:ext cx="4179606" cy="31957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Bef>
                <a:spcPts val="200"/>
              </a:spcBef>
              <a:buClr>
                <a:srgbClr val="0064B4"/>
              </a:buClr>
            </a:pPr>
            <a:r>
              <a:rPr lang="de-DE" dirty="0"/>
              <a:t>Cloud-basierter KI-Service</a:t>
            </a:r>
          </a:p>
          <a:p>
            <a:pPr marL="144000" indent="-144000">
              <a:spcBef>
                <a:spcPts val="200"/>
              </a:spcBef>
              <a:buClr>
                <a:srgbClr val="0064B4"/>
              </a:buClr>
              <a:buFont typeface="Wingdings" pitchFamily="2" charset="2"/>
              <a:buChar char="§"/>
            </a:pPr>
            <a:r>
              <a:rPr lang="de-DE" dirty="0"/>
              <a:t>Cloud-Provider liefert</a:t>
            </a:r>
          </a:p>
          <a:p>
            <a:pPr marL="601200" lvl="1" indent="-144000">
              <a:spcBef>
                <a:spcPts val="200"/>
              </a:spcBef>
              <a:buClr>
                <a:srgbClr val="0064B4"/>
              </a:buClr>
              <a:buFont typeface="Wingdings" pitchFamily="2" charset="2"/>
              <a:buChar char="§"/>
            </a:pPr>
            <a:r>
              <a:rPr lang="de-DE" dirty="0"/>
              <a:t>IAAS,PAAS</a:t>
            </a:r>
          </a:p>
          <a:p>
            <a:pPr marL="601200" lvl="1" indent="-144000">
              <a:spcBef>
                <a:spcPts val="200"/>
              </a:spcBef>
              <a:buClr>
                <a:srgbClr val="0064B4"/>
              </a:buClr>
              <a:buFont typeface="Wingdings" pitchFamily="2" charset="2"/>
              <a:buChar char="§"/>
            </a:pPr>
            <a:r>
              <a:rPr lang="de-DE" dirty="0"/>
              <a:t>Development Support (KI-Framework)</a:t>
            </a:r>
          </a:p>
          <a:p>
            <a:pPr marL="601200" lvl="1" indent="-144000">
              <a:spcBef>
                <a:spcPts val="200"/>
              </a:spcBef>
              <a:buClr>
                <a:srgbClr val="0064B4"/>
              </a:buClr>
              <a:buFont typeface="Wingdings" pitchFamily="2" charset="2"/>
              <a:buChar char="§"/>
            </a:pPr>
            <a:r>
              <a:rPr lang="de-DE" dirty="0"/>
              <a:t>„Prüf“-Werkzeuge</a:t>
            </a:r>
          </a:p>
          <a:p>
            <a:pPr marL="601200" lvl="1" indent="-144000">
              <a:spcBef>
                <a:spcPts val="200"/>
              </a:spcBef>
              <a:buClr>
                <a:srgbClr val="0064B4"/>
              </a:buClr>
              <a:buFont typeface="Wingdings" pitchFamily="2" charset="2"/>
              <a:buChar char="§"/>
            </a:pPr>
            <a:r>
              <a:rPr lang="de-DE" dirty="0"/>
              <a:t>End Customer Life Cycle Support</a:t>
            </a:r>
          </a:p>
          <a:p>
            <a:pPr marL="144000" indent="-144000">
              <a:spcBef>
                <a:spcPts val="200"/>
              </a:spcBef>
              <a:buClr>
                <a:srgbClr val="0064B4"/>
              </a:buClr>
              <a:buFont typeface="Wingdings" pitchFamily="2" charset="2"/>
              <a:buChar char="§"/>
            </a:pPr>
            <a:r>
              <a:rPr lang="de-DE" dirty="0"/>
              <a:t>u.U. externer Dienstleister für die Daten</a:t>
            </a:r>
          </a:p>
          <a:p>
            <a:pPr marL="144000" indent="-144000">
              <a:spcBef>
                <a:spcPts val="200"/>
              </a:spcBef>
              <a:buClr>
                <a:srgbClr val="0064B4"/>
              </a:buClr>
              <a:buFont typeface="Wingdings" pitchFamily="2" charset="2"/>
              <a:buChar char="§"/>
            </a:pPr>
            <a:r>
              <a:rPr lang="de-DE" dirty="0"/>
              <a:t>Kreditkartenanbieter</a:t>
            </a:r>
          </a:p>
          <a:p>
            <a:pPr marL="601200" lvl="1" indent="-144000">
              <a:spcBef>
                <a:spcPts val="200"/>
              </a:spcBef>
              <a:buClr>
                <a:srgbClr val="0064B4"/>
              </a:buClr>
              <a:buFont typeface="Wingdings" pitchFamily="2" charset="2"/>
              <a:buChar char="§"/>
            </a:pPr>
            <a:r>
              <a:rPr lang="de-DE" dirty="0"/>
              <a:t>Operation im Expertenmodus</a:t>
            </a:r>
          </a:p>
          <a:p>
            <a:pPr marL="601200" lvl="1" indent="-144000">
              <a:spcBef>
                <a:spcPts val="200"/>
              </a:spcBef>
              <a:buClr>
                <a:srgbClr val="0064B4"/>
              </a:buClr>
              <a:buFont typeface="Wingdings" pitchFamily="2" charset="2"/>
              <a:buChar char="§"/>
            </a:pPr>
            <a:r>
              <a:rPr lang="de-DE" dirty="0"/>
              <a:t>„gesamt“-verantwortlich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/>
              <a:t>AIMS</a:t>
            </a:r>
          </a:p>
          <a:p>
            <a:pPr marL="144000" indent="-144000">
              <a:spcBef>
                <a:spcPts val="200"/>
              </a:spcBef>
              <a:buClr>
                <a:srgbClr val="0064B4"/>
              </a:buClr>
              <a:buFont typeface="Wingdings" pitchFamily="2" charset="2"/>
              <a:buChar char="§"/>
            </a:pPr>
            <a:endParaRPr lang="de-DE" sz="1100" dirty="0" err="1">
              <a:solidFill>
                <a:srgbClr val="0064B4"/>
              </a:solidFill>
            </a:endParaRPr>
          </a:p>
        </p:txBody>
      </p:sp>
      <p:sp>
        <p:nvSpPr>
          <p:cNvPr id="35" name="Titel 5">
            <a:extLst>
              <a:ext uri="{FF2B5EF4-FFF2-40B4-BE49-F238E27FC236}">
                <a16:creationId xmlns:a16="http://schemas.microsoft.com/office/drawing/2014/main" id="{94C85D26-3DCA-405B-A43A-FA35EFF7AB54}"/>
              </a:ext>
            </a:extLst>
          </p:cNvPr>
          <p:cNvSpPr txBox="1">
            <a:spLocks/>
          </p:cNvSpPr>
          <p:nvPr/>
        </p:nvSpPr>
        <p:spPr>
          <a:xfrm>
            <a:off x="-9912" y="970952"/>
            <a:ext cx="8482157" cy="48812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dirty="0" smtClean="0"/>
              <a:t>Systemarchitektur nach </a:t>
            </a:r>
            <a:r>
              <a:rPr lang="de-DE" dirty="0" err="1" smtClean="0"/>
              <a:t>Fh</a:t>
            </a:r>
            <a:r>
              <a:rPr lang="de-DE" dirty="0" smtClean="0"/>
              <a:t> IAIS</a:t>
            </a:r>
          </a:p>
        </p:txBody>
      </p:sp>
    </p:spTree>
    <p:extLst>
      <p:ext uri="{BB962C8B-B14F-4D97-AF65-F5344CB8AC3E}">
        <p14:creationId xmlns:p14="http://schemas.microsoft.com/office/powerpoint/2010/main" val="4198134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624" y="700088"/>
            <a:ext cx="8552623" cy="881007"/>
          </a:xfrm>
        </p:spPr>
        <p:txBody>
          <a:bodyPr/>
          <a:lstStyle/>
          <a:p>
            <a:r>
              <a:rPr lang="de-DE" dirty="0" smtClean="0"/>
              <a:t>Konformitätsvermutung </a:t>
            </a:r>
            <a:r>
              <a:rPr lang="de-DE" dirty="0" smtClean="0"/>
              <a:t>des Herstellers (Idee: </a:t>
            </a:r>
            <a:r>
              <a:rPr lang="en-US" dirty="0" err="1" smtClean="0"/>
              <a:t>Freiwillige</a:t>
            </a:r>
            <a:r>
              <a:rPr lang="en-US" dirty="0" smtClean="0"/>
              <a:t> </a:t>
            </a:r>
            <a:r>
              <a:rPr lang="en-US" dirty="0" err="1" smtClean="0"/>
              <a:t>Zertifizierung</a:t>
            </a:r>
            <a:r>
              <a:rPr lang="en-US" dirty="0" smtClean="0"/>
              <a:t> </a:t>
            </a:r>
            <a:r>
              <a:rPr lang="en-US" dirty="0" err="1" smtClean="0"/>
              <a:t>nach</a:t>
            </a:r>
            <a:r>
              <a:rPr lang="en-US" dirty="0" smtClean="0"/>
              <a:t> CSA nutzen, um </a:t>
            </a:r>
            <a:r>
              <a:rPr lang="en-US" dirty="0" err="1" smtClean="0"/>
              <a:t>Konformität</a:t>
            </a:r>
            <a:r>
              <a:rPr lang="en-US" dirty="0" smtClean="0"/>
              <a:t> zu </a:t>
            </a:r>
            <a:r>
              <a:rPr lang="en-US" dirty="0" err="1" smtClean="0"/>
              <a:t>demonstrieren</a:t>
            </a:r>
            <a:r>
              <a:rPr lang="en-US" dirty="0" smtClean="0"/>
              <a:t>)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BD7E7C-2813-2A4E-B7D4-29E2FFED2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907358-6789-B045-819F-D314C72A3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E7D3-1333-45EE-ABB9-51527D316BA3}" type="slidenum">
              <a:rPr lang="de-DE" noProof="0" smtClean="0"/>
              <a:pPr/>
              <a:t>13</a:t>
            </a:fld>
            <a:endParaRPr lang="de-DE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CSA, Art 54, Abs 3. “Where a specific Union legal act so provides, a certificate or an EU statement of conformity issued under a European cybersecurity certification scheme may be used to demonstrate the presumption of conformity with requirements of that legal act</a:t>
            </a:r>
            <a:r>
              <a:rPr lang="en-US" dirty="0" smtClean="0"/>
              <a:t>.”</a:t>
            </a:r>
          </a:p>
          <a:p>
            <a:r>
              <a:rPr lang="en-US" dirty="0"/>
              <a:t>Certification scheme may be used (voluntarily and alternatively) to demonstrate the presumption of conformity of that legal act.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smtClean="0"/>
              <a:t>Eingebettete Künstliche Intelligenz</a:t>
            </a:r>
            <a:endParaRPr lang="de-DE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646" y="1976438"/>
            <a:ext cx="4143601" cy="2609850"/>
          </a:xfrm>
        </p:spPr>
      </p:pic>
    </p:spTree>
    <p:extLst>
      <p:ext uri="{BB962C8B-B14F-4D97-AF65-F5344CB8AC3E}">
        <p14:creationId xmlns:p14="http://schemas.microsoft.com/office/powerpoint/2010/main" val="2394443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958267A-FC4C-6345-846F-2586AD248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184C39-9D69-824B-83E0-44BACD16E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5986" y="4851313"/>
            <a:ext cx="288262" cy="160221"/>
          </a:xfrm>
        </p:spPr>
        <p:txBody>
          <a:bodyPr/>
          <a:lstStyle/>
          <a:p>
            <a:fld id="{2AA1E7D3-1333-45EE-ABB9-51527D316BA3}" type="slidenum">
              <a:rPr lang="de-DE" noProof="0" smtClean="0"/>
              <a:pPr/>
              <a:t>14</a:t>
            </a:fld>
            <a:endParaRPr lang="de-DE" noProof="0" dirty="0"/>
          </a:p>
        </p:txBody>
      </p:sp>
      <p:sp>
        <p:nvSpPr>
          <p:cNvPr id="10" name="Titel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Vorschlag </a:t>
            </a:r>
            <a:r>
              <a:rPr lang="de-DE" dirty="0" smtClean="0"/>
              <a:t>der ICT-Focus-Group: NLF Rechtsakt wird durch CSA-Brücke gefüllt</a:t>
            </a:r>
            <a:endParaRPr lang="de-DE" dirty="0"/>
          </a:p>
        </p:txBody>
      </p:sp>
      <p:sp>
        <p:nvSpPr>
          <p:cNvPr id="2" name="Abgerundetes Rechteck 1"/>
          <p:cNvSpPr/>
          <p:nvPr/>
        </p:nvSpPr>
        <p:spPr bwMode="gray">
          <a:xfrm>
            <a:off x="607273" y="1591475"/>
            <a:ext cx="1647316" cy="2610577"/>
          </a:xfrm>
          <a:prstGeom prst="roundRect">
            <a:avLst/>
          </a:prstGeom>
          <a:solidFill>
            <a:srgbClr val="C7D6F1"/>
          </a:solidFill>
          <a:ln w="952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144000" tIns="36000" rIns="144000" bIns="36000" rtlCol="0" anchor="ctr"/>
          <a:lstStyle/>
          <a:p>
            <a:pPr algn="ctr"/>
            <a:r>
              <a:rPr lang="de-DE" sz="1600" b="1" kern="0" dirty="0" smtClean="0">
                <a:solidFill>
                  <a:schemeClr val="bg1"/>
                </a:solidFill>
              </a:rPr>
              <a:t>Normen und Standards</a:t>
            </a:r>
          </a:p>
          <a:p>
            <a:pPr algn="ctr"/>
            <a:r>
              <a:rPr lang="de-DE" sz="1600" b="1" kern="0" dirty="0" smtClean="0">
                <a:solidFill>
                  <a:schemeClr val="bg1"/>
                </a:solidFill>
              </a:rPr>
              <a:t>(</a:t>
            </a:r>
            <a:r>
              <a:rPr lang="de-DE" sz="1600" b="1" kern="0" dirty="0" err="1" smtClean="0">
                <a:solidFill>
                  <a:schemeClr val="bg1"/>
                </a:solidFill>
              </a:rPr>
              <a:t>hEN</a:t>
            </a:r>
            <a:r>
              <a:rPr lang="de-DE" sz="1600" b="1" kern="0" dirty="0">
                <a:solidFill>
                  <a:schemeClr val="bg1"/>
                </a:solidFill>
              </a:rPr>
              <a:t>, EN, ISO/IEC, IETF, W3C, </a:t>
            </a:r>
            <a:r>
              <a:rPr lang="de-DE" sz="1600" b="1" kern="0" dirty="0" smtClean="0">
                <a:solidFill>
                  <a:schemeClr val="bg1"/>
                </a:solidFill>
              </a:rPr>
              <a:t>…)</a:t>
            </a:r>
          </a:p>
          <a:p>
            <a:pPr algn="ctr"/>
            <a:endParaRPr lang="de-DE" sz="1100" b="1" kern="0" dirty="0" smtClean="0">
              <a:solidFill>
                <a:schemeClr val="bg1"/>
              </a:solidFill>
            </a:endParaRPr>
          </a:p>
          <a:p>
            <a:pPr algn="ctr"/>
            <a:r>
              <a:rPr lang="de-DE" sz="1100" b="1" kern="0" dirty="0">
                <a:solidFill>
                  <a:schemeClr val="bg1"/>
                </a:solidFill>
              </a:rPr>
              <a:t>e</a:t>
            </a:r>
            <a:r>
              <a:rPr lang="de-DE" sz="1100" b="1" kern="0" dirty="0" smtClean="0">
                <a:solidFill>
                  <a:schemeClr val="bg1"/>
                </a:solidFill>
              </a:rPr>
              <a:t>inschließlich</a:t>
            </a:r>
          </a:p>
          <a:p>
            <a:pPr algn="ctr"/>
            <a:r>
              <a:rPr lang="de-DE" sz="1100" b="1" kern="0" dirty="0" smtClean="0">
                <a:solidFill>
                  <a:schemeClr val="bg1"/>
                </a:solidFill>
              </a:rPr>
              <a:t>Konstruktions- und</a:t>
            </a:r>
            <a:endParaRPr lang="de-DE" sz="1100" b="1" kern="0" dirty="0">
              <a:solidFill>
                <a:schemeClr val="bg1"/>
              </a:solidFill>
            </a:endParaRPr>
          </a:p>
          <a:p>
            <a:pPr algn="ctr"/>
            <a:r>
              <a:rPr lang="de-DE" sz="1100" b="1" kern="0" dirty="0" smtClean="0">
                <a:solidFill>
                  <a:schemeClr val="bg1"/>
                </a:solidFill>
              </a:rPr>
              <a:t>Prüfanforderungen</a:t>
            </a:r>
          </a:p>
        </p:txBody>
      </p:sp>
      <p:sp>
        <p:nvSpPr>
          <p:cNvPr id="8" name="Abgerundetes Rechteck 7"/>
          <p:cNvSpPr/>
          <p:nvPr/>
        </p:nvSpPr>
        <p:spPr bwMode="gray">
          <a:xfrm>
            <a:off x="2638498" y="1591475"/>
            <a:ext cx="1653132" cy="2610577"/>
          </a:xfrm>
          <a:prstGeom prst="roundRect">
            <a:avLst/>
          </a:prstGeom>
          <a:solidFill>
            <a:srgbClr val="8CADDE"/>
          </a:solidFill>
          <a:ln w="952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144000" tIns="36000" rIns="144000" bIns="36000" rtlCol="0" anchor="ctr"/>
          <a:lstStyle/>
          <a:p>
            <a:pPr algn="ctr"/>
            <a:r>
              <a:rPr lang="de-DE" sz="1600" b="1" kern="0" dirty="0" smtClean="0">
                <a:solidFill>
                  <a:schemeClr val="bg1"/>
                </a:solidFill>
              </a:rPr>
              <a:t>CSA</a:t>
            </a:r>
          </a:p>
          <a:p>
            <a:pPr algn="ctr"/>
            <a:r>
              <a:rPr lang="de-DE" sz="1600" b="1" kern="0" dirty="0">
                <a:solidFill>
                  <a:schemeClr val="bg1"/>
                </a:solidFill>
              </a:rPr>
              <a:t>f</a:t>
            </a:r>
            <a:r>
              <a:rPr lang="de-DE" sz="1600" b="1" kern="0" dirty="0" smtClean="0">
                <a:solidFill>
                  <a:schemeClr val="bg1"/>
                </a:solidFill>
              </a:rPr>
              <a:t>reiwillige Zertifizierung</a:t>
            </a:r>
          </a:p>
          <a:p>
            <a:pPr algn="ctr"/>
            <a:endParaRPr lang="de-DE" sz="1100" b="1" kern="0" dirty="0">
              <a:solidFill>
                <a:schemeClr val="bg1"/>
              </a:solidFill>
            </a:endParaRPr>
          </a:p>
          <a:p>
            <a:pPr algn="ctr"/>
            <a:r>
              <a:rPr lang="de-DE" sz="1100" b="1" kern="0" dirty="0" smtClean="0">
                <a:solidFill>
                  <a:schemeClr val="bg1"/>
                </a:solidFill>
              </a:rPr>
              <a:t>Schemata</a:t>
            </a:r>
          </a:p>
          <a:p>
            <a:pPr algn="ctr"/>
            <a:r>
              <a:rPr lang="de-DE" sz="1100" b="1" kern="0" dirty="0">
                <a:solidFill>
                  <a:schemeClr val="bg1"/>
                </a:solidFill>
              </a:rPr>
              <a:t>i</a:t>
            </a:r>
            <a:r>
              <a:rPr lang="de-DE" sz="1100" b="1" kern="0" dirty="0" smtClean="0">
                <a:solidFill>
                  <a:schemeClr val="bg1"/>
                </a:solidFill>
              </a:rPr>
              <a:t>nklusive der Prüfvorschriften</a:t>
            </a:r>
          </a:p>
        </p:txBody>
      </p:sp>
      <p:sp>
        <p:nvSpPr>
          <p:cNvPr id="12" name="Abgerundetes Rechteck 11"/>
          <p:cNvSpPr/>
          <p:nvPr/>
        </p:nvSpPr>
        <p:spPr bwMode="gray">
          <a:xfrm>
            <a:off x="4675539" y="1591474"/>
            <a:ext cx="1653132" cy="2610577"/>
          </a:xfrm>
          <a:prstGeom prst="roundRect">
            <a:avLst/>
          </a:prstGeom>
          <a:solidFill>
            <a:srgbClr val="3F89CB"/>
          </a:solidFill>
          <a:ln w="952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144000" tIns="36000" rIns="144000" bIns="36000" rtlCol="0" anchor="ctr"/>
          <a:lstStyle/>
          <a:p>
            <a:pPr algn="ctr"/>
            <a:r>
              <a:rPr lang="de-DE" sz="1600" b="1" kern="0" dirty="0" smtClean="0">
                <a:solidFill>
                  <a:schemeClr val="bg1"/>
                </a:solidFill>
              </a:rPr>
              <a:t>NLF</a:t>
            </a:r>
          </a:p>
          <a:p>
            <a:pPr algn="ctr"/>
            <a:r>
              <a:rPr lang="de-DE" sz="1600" b="1" kern="0" dirty="0" err="1">
                <a:solidFill>
                  <a:schemeClr val="bg1"/>
                </a:solidFill>
              </a:rPr>
              <a:t>v</a:t>
            </a:r>
            <a:r>
              <a:rPr lang="de-DE" sz="1600" b="1" kern="0" dirty="0" err="1" smtClean="0">
                <a:solidFill>
                  <a:schemeClr val="bg1"/>
                </a:solidFill>
              </a:rPr>
              <a:t>erflichtend</a:t>
            </a:r>
            <a:r>
              <a:rPr lang="de-DE" sz="1600" b="1" kern="0" dirty="0" smtClean="0">
                <a:solidFill>
                  <a:schemeClr val="bg1"/>
                </a:solidFill>
              </a:rPr>
              <a:t> für erfasste Produkte,</a:t>
            </a:r>
          </a:p>
          <a:p>
            <a:pPr algn="ctr"/>
            <a:r>
              <a:rPr lang="de-DE" sz="1600" b="1" kern="0" dirty="0" smtClean="0">
                <a:solidFill>
                  <a:schemeClr val="bg1"/>
                </a:solidFill>
              </a:rPr>
              <a:t>Konformitäts-bewertung</a:t>
            </a:r>
          </a:p>
          <a:p>
            <a:pPr algn="ctr"/>
            <a:endParaRPr lang="de-DE" sz="1100" b="1" kern="0" dirty="0">
              <a:solidFill>
                <a:schemeClr val="bg1"/>
              </a:solidFill>
            </a:endParaRPr>
          </a:p>
          <a:p>
            <a:pPr algn="ctr"/>
            <a:r>
              <a:rPr lang="de-DE" sz="1100" b="1" kern="0" dirty="0" smtClean="0">
                <a:solidFill>
                  <a:schemeClr val="bg1"/>
                </a:solidFill>
              </a:rPr>
              <a:t>CA Module</a:t>
            </a:r>
          </a:p>
          <a:p>
            <a:pPr algn="ctr"/>
            <a:r>
              <a:rPr lang="de-DE" sz="1100" b="1" kern="0" dirty="0">
                <a:solidFill>
                  <a:schemeClr val="bg1"/>
                </a:solidFill>
              </a:rPr>
              <a:t>Beschluss EU Nr. 768/2008</a:t>
            </a:r>
            <a:endParaRPr lang="de-DE" sz="1100" b="1" kern="0" dirty="0" smtClean="0">
              <a:solidFill>
                <a:schemeClr val="bg1"/>
              </a:solidFill>
            </a:endParaRPr>
          </a:p>
        </p:txBody>
      </p:sp>
      <p:sp>
        <p:nvSpPr>
          <p:cNvPr id="13" name="Abgerundetes Rechteck 12"/>
          <p:cNvSpPr/>
          <p:nvPr/>
        </p:nvSpPr>
        <p:spPr bwMode="gray">
          <a:xfrm>
            <a:off x="6643942" y="1591473"/>
            <a:ext cx="1653132" cy="2610577"/>
          </a:xfrm>
          <a:prstGeom prst="roundRect">
            <a:avLst/>
          </a:prstGeom>
          <a:solidFill>
            <a:srgbClr val="0064B4"/>
          </a:solidFill>
          <a:ln w="952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144000" tIns="36000" rIns="144000" bIns="36000" rtlCol="0" anchor="ctr"/>
          <a:lstStyle/>
          <a:p>
            <a:pPr algn="ctr"/>
            <a:r>
              <a:rPr lang="de-DE" sz="1600" b="1" kern="0" dirty="0">
                <a:solidFill>
                  <a:schemeClr val="bg1"/>
                </a:solidFill>
              </a:rPr>
              <a:t>Normen und Standards</a:t>
            </a:r>
          </a:p>
          <a:p>
            <a:pPr algn="ctr"/>
            <a:r>
              <a:rPr lang="de-DE" sz="1600" b="1" kern="0" dirty="0">
                <a:solidFill>
                  <a:schemeClr val="bg1"/>
                </a:solidFill>
              </a:rPr>
              <a:t>(</a:t>
            </a:r>
            <a:r>
              <a:rPr lang="de-DE" sz="1600" b="1" kern="0" dirty="0" err="1">
                <a:solidFill>
                  <a:schemeClr val="bg1"/>
                </a:solidFill>
              </a:rPr>
              <a:t>hEN</a:t>
            </a:r>
            <a:r>
              <a:rPr lang="de-DE" sz="1600" b="1" kern="0" dirty="0">
                <a:solidFill>
                  <a:schemeClr val="bg1"/>
                </a:solidFill>
              </a:rPr>
              <a:t>, EN, ISO/IEC, IETF, W3C, …)</a:t>
            </a:r>
          </a:p>
          <a:p>
            <a:pPr algn="ctr"/>
            <a:endParaRPr lang="de-DE" sz="900" b="1" kern="0" dirty="0">
              <a:solidFill>
                <a:schemeClr val="bg1"/>
              </a:solidFill>
            </a:endParaRPr>
          </a:p>
          <a:p>
            <a:pPr algn="ctr"/>
            <a:r>
              <a:rPr lang="de-DE" sz="1100" b="1" kern="0" dirty="0" smtClean="0">
                <a:solidFill>
                  <a:schemeClr val="bg1"/>
                </a:solidFill>
              </a:rPr>
              <a:t>einschließlich</a:t>
            </a:r>
            <a:endParaRPr lang="de-DE" sz="1100" b="1" kern="0" dirty="0">
              <a:solidFill>
                <a:schemeClr val="bg1"/>
              </a:solidFill>
            </a:endParaRPr>
          </a:p>
          <a:p>
            <a:pPr algn="ctr"/>
            <a:r>
              <a:rPr lang="de-DE" sz="1100" b="1" kern="0" dirty="0">
                <a:solidFill>
                  <a:schemeClr val="bg1"/>
                </a:solidFill>
              </a:rPr>
              <a:t>Konstruktions- und</a:t>
            </a:r>
          </a:p>
          <a:p>
            <a:pPr algn="ctr"/>
            <a:r>
              <a:rPr lang="de-DE" sz="1100" b="1" kern="0" dirty="0">
                <a:solidFill>
                  <a:schemeClr val="bg1"/>
                </a:solidFill>
              </a:rPr>
              <a:t>Prüfanforderungen</a:t>
            </a:r>
          </a:p>
        </p:txBody>
      </p:sp>
      <p:sp>
        <p:nvSpPr>
          <p:cNvPr id="5" name="Gestreifter Pfeil nach rechts 4"/>
          <p:cNvSpPr/>
          <p:nvPr/>
        </p:nvSpPr>
        <p:spPr bwMode="gray">
          <a:xfrm>
            <a:off x="835921" y="2198158"/>
            <a:ext cx="7226689" cy="1312269"/>
          </a:xfrm>
          <a:prstGeom prst="stripedRightArrow">
            <a:avLst/>
          </a:prstGeom>
          <a:solidFill>
            <a:srgbClr val="0064B4">
              <a:alpha val="30000"/>
            </a:srgbClr>
          </a:solidFill>
          <a:ln w="952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144000" tIns="36000" rIns="144000" bIns="36000" rtlCol="0" anchor="ctr"/>
          <a:lstStyle/>
          <a:p>
            <a:pPr algn="ctr"/>
            <a:endParaRPr lang="de-DE" sz="1100" b="1" kern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497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 bwMode="gray">
          <a:xfrm>
            <a:off x="4710648" y="1977013"/>
            <a:ext cx="4143599" cy="2609275"/>
          </a:xfrm>
          <a:prstGeom prst="rect">
            <a:avLst/>
          </a:prstGeom>
          <a:solidFill>
            <a:schemeClr val="bg2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144000" tIns="36000" rIns="144000" bIns="36000" rtlCol="0" anchor="ctr"/>
          <a:lstStyle/>
          <a:p>
            <a:pPr algn="ctr"/>
            <a:endParaRPr lang="de-DE" sz="1100" b="1" kern="0" smtClean="0">
              <a:solidFill>
                <a:srgbClr val="FFFFFF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28C8C387-2E23-4FA1-937F-A2013E318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Vertrauenswürdigkeit </a:t>
            </a:r>
            <a:r>
              <a:rPr lang="en-US" dirty="0" smtClean="0"/>
              <a:t>von KI-</a:t>
            </a:r>
            <a:r>
              <a:rPr lang="en-US" dirty="0" err="1" smtClean="0"/>
              <a:t>Systemen</a:t>
            </a:r>
            <a:r>
              <a:rPr lang="en-US" dirty="0" smtClean="0"/>
              <a:t> </a:t>
            </a:r>
            <a:r>
              <a:rPr lang="en-US" dirty="0" err="1" smtClean="0"/>
              <a:t>erfordert</a:t>
            </a:r>
            <a:r>
              <a:rPr lang="en-US" dirty="0" smtClean="0"/>
              <a:t> die </a:t>
            </a:r>
            <a:r>
              <a:rPr lang="en-US" dirty="0" err="1" smtClean="0"/>
              <a:t>Beteiligung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Stakeholder</a:t>
            </a:r>
            <a:endParaRPr lang="en-US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D2D8EF5-E896-4671-A39C-074E85C9F9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Cybersicherheit zu gewährleisten ist schwierig…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21602847-B228-4DD9-A241-7053A2ED5E0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200" dirty="0"/>
              <a:t>Ein System kann als vertrauenswürdig betrachtet werden, wenn:</a:t>
            </a:r>
          </a:p>
          <a:p>
            <a:r>
              <a:rPr lang="de-DE" sz="1200" dirty="0"/>
              <a:t>“</a:t>
            </a:r>
            <a:r>
              <a:rPr lang="de-DE" sz="1200" dirty="0" err="1"/>
              <a:t>Trusted</a:t>
            </a:r>
            <a:r>
              <a:rPr lang="de-DE" sz="1200" dirty="0"/>
              <a:t> Code Base” unter Kontrolle ist,</a:t>
            </a:r>
          </a:p>
          <a:p>
            <a:r>
              <a:rPr lang="de-DE" sz="1200" dirty="0"/>
              <a:t>Integrität von Hard- und Software nachweisbar ist,</a:t>
            </a:r>
          </a:p>
          <a:p>
            <a:r>
              <a:rPr lang="de-DE" sz="1200" dirty="0"/>
              <a:t>Vollständige Input-Validierung geleistet werden kann.</a:t>
            </a:r>
          </a:p>
          <a:p>
            <a:pPr marL="0" indent="0">
              <a:buNone/>
            </a:pPr>
            <a:r>
              <a:rPr lang="de-DE" sz="1200" dirty="0" smtClean="0"/>
              <a:t>Dies </a:t>
            </a:r>
            <a:r>
              <a:rPr lang="de-DE" sz="1200" dirty="0"/>
              <a:t>ist in den meisten Fällen nicht zu gewährleisten, da</a:t>
            </a:r>
          </a:p>
          <a:p>
            <a:r>
              <a:rPr lang="de-DE" sz="1200" dirty="0"/>
              <a:t>Systeme komplex und verteilt sind. Dies führt häufig zu Konfigurationsfehlern, die Einbrüche erleichtern, oder Daten exponieren.</a:t>
            </a:r>
          </a:p>
          <a:p>
            <a:r>
              <a:rPr lang="de-DE" sz="1200" dirty="0"/>
              <a:t>Supply Chain Risiken 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955BE774-B3A8-439F-9F94-B6D43CA6FA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smtClean="0"/>
              <a:t>… und bei KI-Systemen?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958267A-FC4C-6345-846F-2586AD248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184C39-9D69-824B-83E0-44BACD16E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E7D3-1333-45EE-ABB9-51527D316BA3}" type="slidenum">
              <a:rPr lang="de-DE" noProof="0" smtClean="0"/>
              <a:pPr/>
              <a:t>2</a:t>
            </a:fld>
            <a:endParaRPr lang="de-DE" noProof="0" dirty="0"/>
          </a:p>
        </p:txBody>
      </p:sp>
      <p:sp>
        <p:nvSpPr>
          <p:cNvPr id="19" name="Rectangle 6"/>
          <p:cNvSpPr txBox="1"/>
          <p:nvPr/>
        </p:nvSpPr>
        <p:spPr>
          <a:xfrm>
            <a:off x="5602723" y="2193862"/>
            <a:ext cx="2784149" cy="590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9" rIns="38109">
            <a:spAutoFit/>
          </a:bodyPr>
          <a:lstStyle/>
          <a:p>
            <a:pPr defTabSz="381076" fontAlgn="base">
              <a:lnSpc>
                <a:spcPct val="90000"/>
              </a:lnSpc>
              <a:spcBef>
                <a:spcPts val="1084"/>
              </a:spcBef>
              <a:spcAft>
                <a:spcPct val="0"/>
              </a:spcAft>
              <a:defRPr sz="2300" b="0">
                <a:latin typeface="Tele-GroteskFet"/>
                <a:ea typeface="Tele-GroteskFet"/>
                <a:cs typeface="Tele-GroteskFet"/>
                <a:sym typeface="Tele-GroteskFet"/>
              </a:defRPr>
            </a:pPr>
            <a:r>
              <a:rPr sz="1200" dirty="0">
                <a:solidFill>
                  <a:prstClr val="black"/>
                </a:solidFill>
                <a:sym typeface="Tele-GroteskFet"/>
              </a:rPr>
              <a:t>“</a:t>
            </a:r>
            <a:r>
              <a:rPr sz="1200" b="1" dirty="0" err="1">
                <a:solidFill>
                  <a:prstClr val="black"/>
                </a:solidFill>
                <a:sym typeface="Tele-GroteskFet"/>
              </a:rPr>
              <a:t>Unsecurable</a:t>
            </a:r>
            <a:r>
              <a:rPr sz="1200" dirty="0">
                <a:solidFill>
                  <a:prstClr val="black"/>
                </a:solidFill>
                <a:sym typeface="Tele-GroteskFet"/>
              </a:rPr>
              <a:t>”</a:t>
            </a:r>
            <a:br>
              <a:rPr sz="1200" dirty="0">
                <a:solidFill>
                  <a:prstClr val="black"/>
                </a:solidFill>
                <a:sym typeface="Tele-GroteskFet"/>
              </a:rPr>
            </a:br>
            <a:r>
              <a:rPr sz="1200" dirty="0">
                <a:solidFill>
                  <a:prstClr val="black"/>
                </a:solidFill>
                <a:ea typeface="Tele-GroteskNor"/>
                <a:cs typeface="Tele-GroteskNor"/>
                <a:sym typeface="Tele-GroteskNor"/>
              </a:rPr>
              <a:t>Chris </a:t>
            </a:r>
            <a:r>
              <a:rPr sz="1200" dirty="0" err="1">
                <a:solidFill>
                  <a:prstClr val="black"/>
                </a:solidFill>
                <a:ea typeface="Tele-GroteskNor"/>
                <a:cs typeface="Tele-GroteskNor"/>
                <a:sym typeface="Tele-GroteskNor"/>
              </a:rPr>
              <a:t>Inglis</a:t>
            </a:r>
            <a:r>
              <a:rPr sz="1200" dirty="0">
                <a:solidFill>
                  <a:prstClr val="black"/>
                </a:solidFill>
                <a:ea typeface="Tele-GroteskNor"/>
                <a:cs typeface="Tele-GroteskNor"/>
                <a:sym typeface="Tele-GroteskNor"/>
              </a:rPr>
              <a:t> (2010), </a:t>
            </a:r>
            <a:r>
              <a:rPr lang="de-DE" sz="1200" dirty="0">
                <a:solidFill>
                  <a:prstClr val="black"/>
                </a:solidFill>
                <a:ea typeface="Tele-GroteskNor"/>
                <a:cs typeface="Tele-GroteskNor"/>
                <a:sym typeface="Tele-GroteskNor"/>
              </a:rPr>
              <a:t>Former </a:t>
            </a:r>
            <a:r>
              <a:rPr sz="1200" dirty="0">
                <a:solidFill>
                  <a:prstClr val="black"/>
                </a:solidFill>
                <a:ea typeface="Tele-GroteskNor"/>
                <a:cs typeface="Tele-GroteskNor"/>
                <a:sym typeface="Tele-GroteskNor"/>
              </a:rPr>
              <a:t>Deputy Director National Security Agency</a:t>
            </a:r>
          </a:p>
        </p:txBody>
      </p:sp>
      <p:pic>
        <p:nvPicPr>
          <p:cNvPr id="20" name="Picture 2" descr="Picture 2"/>
          <p:cNvPicPr>
            <a:picLocks noChangeAspect="1"/>
          </p:cNvPicPr>
          <p:nvPr/>
        </p:nvPicPr>
        <p:blipFill>
          <a:blip r:embed="rId2"/>
          <a:srcRect l="23466" r="9975"/>
          <a:stretch>
            <a:fillRect/>
          </a:stretch>
        </p:blipFill>
        <p:spPr>
          <a:xfrm>
            <a:off x="4907688" y="2246018"/>
            <a:ext cx="614130" cy="54282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Picture 4" descr="Picture 4"/>
          <p:cNvPicPr>
            <a:picLocks noChangeAspect="1"/>
          </p:cNvPicPr>
          <p:nvPr/>
        </p:nvPicPr>
        <p:blipFill>
          <a:blip r:embed="rId3"/>
          <a:srcRect r="36522"/>
          <a:stretch>
            <a:fillRect/>
          </a:stretch>
        </p:blipFill>
        <p:spPr>
          <a:xfrm>
            <a:off x="4912017" y="3014718"/>
            <a:ext cx="593922" cy="498066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icture 7" descr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6758" y="3738663"/>
            <a:ext cx="611884" cy="625450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Rectangle 10"/>
          <p:cNvSpPr txBox="1"/>
          <p:nvPr/>
        </p:nvSpPr>
        <p:spPr>
          <a:xfrm>
            <a:off x="5602723" y="3792164"/>
            <a:ext cx="2834373" cy="590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9" rIns="38109">
            <a:spAutoFit/>
          </a:bodyPr>
          <a:lstStyle/>
          <a:p>
            <a:pPr defTabSz="381076" fontAlgn="base">
              <a:lnSpc>
                <a:spcPct val="90000"/>
              </a:lnSpc>
              <a:spcBef>
                <a:spcPts val="1084"/>
              </a:spcBef>
              <a:spcAft>
                <a:spcPct val="0"/>
              </a:spcAft>
              <a:defRPr sz="2300" b="0">
                <a:latin typeface="Tele-GroteskFet"/>
                <a:ea typeface="Tele-GroteskFet"/>
                <a:cs typeface="Tele-GroteskFet"/>
                <a:sym typeface="Tele-GroteskFet"/>
              </a:defRPr>
            </a:pPr>
            <a:r>
              <a:rPr sz="1200" dirty="0">
                <a:solidFill>
                  <a:prstClr val="black"/>
                </a:solidFill>
                <a:sym typeface="Tele-GroteskFet"/>
              </a:rPr>
              <a:t>“</a:t>
            </a:r>
            <a:r>
              <a:rPr sz="1200" b="1" dirty="0">
                <a:solidFill>
                  <a:prstClr val="black"/>
                </a:solidFill>
                <a:sym typeface="Tele-GroteskFet"/>
              </a:rPr>
              <a:t>Hopeless</a:t>
            </a:r>
            <a:r>
              <a:rPr sz="1200" dirty="0">
                <a:solidFill>
                  <a:prstClr val="black"/>
                </a:solidFill>
                <a:sym typeface="Tele-GroteskFet"/>
              </a:rPr>
              <a:t>”</a:t>
            </a:r>
            <a:br>
              <a:rPr sz="1200" dirty="0">
                <a:solidFill>
                  <a:prstClr val="black"/>
                </a:solidFill>
                <a:sym typeface="Tele-GroteskFet"/>
              </a:rPr>
            </a:br>
            <a:r>
              <a:rPr sz="1200" dirty="0">
                <a:solidFill>
                  <a:prstClr val="black"/>
                </a:solidFill>
                <a:ea typeface="Tele-GroteskNor"/>
                <a:cs typeface="Tele-GroteskNor"/>
                <a:sym typeface="Tele-GroteskNor"/>
              </a:rPr>
              <a:t>Ron </a:t>
            </a:r>
            <a:r>
              <a:rPr sz="1200" dirty="0" err="1">
                <a:solidFill>
                  <a:prstClr val="black"/>
                </a:solidFill>
                <a:ea typeface="Tele-GroteskNor"/>
                <a:cs typeface="Tele-GroteskNor"/>
                <a:sym typeface="Tele-GroteskNor"/>
              </a:rPr>
              <a:t>Rivest</a:t>
            </a:r>
            <a:r>
              <a:rPr lang="de-DE" sz="1200" dirty="0">
                <a:solidFill>
                  <a:prstClr val="black"/>
                </a:solidFill>
                <a:ea typeface="Tele-GroteskNor"/>
                <a:cs typeface="Tele-GroteskNor"/>
                <a:sym typeface="Tele-GroteskNor"/>
              </a:rPr>
              <a:t> (</a:t>
            </a:r>
            <a:r>
              <a:rPr sz="1200" dirty="0">
                <a:solidFill>
                  <a:prstClr val="black"/>
                </a:solidFill>
                <a:ea typeface="Tele-GroteskNor"/>
                <a:cs typeface="Tele-GroteskNor"/>
                <a:sym typeface="Tele-GroteskNor"/>
              </a:rPr>
              <a:t>2012</a:t>
            </a:r>
            <a:r>
              <a:rPr lang="de-DE" sz="1200" dirty="0">
                <a:solidFill>
                  <a:prstClr val="black"/>
                </a:solidFill>
                <a:ea typeface="Tele-GroteskNor"/>
                <a:cs typeface="Tele-GroteskNor"/>
                <a:sym typeface="Tele-GroteskNor"/>
              </a:rPr>
              <a:t>),</a:t>
            </a:r>
            <a:r>
              <a:rPr sz="1200" dirty="0">
                <a:solidFill>
                  <a:prstClr val="black"/>
                </a:solidFill>
                <a:ea typeface="Tele-GroteskNor"/>
                <a:cs typeface="Tele-GroteskNor"/>
                <a:sym typeface="Tele-GroteskNor"/>
              </a:rPr>
              <a:t> Co-Inventor of RSA-Crypto Systems, Turing Award (2002)</a:t>
            </a:r>
          </a:p>
        </p:txBody>
      </p:sp>
      <p:sp>
        <p:nvSpPr>
          <p:cNvPr id="24" name="Rectangle 11"/>
          <p:cNvSpPr txBox="1"/>
          <p:nvPr/>
        </p:nvSpPr>
        <p:spPr>
          <a:xfrm>
            <a:off x="5602723" y="2922616"/>
            <a:ext cx="2862486" cy="7571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9" rIns="38109">
            <a:spAutoFit/>
          </a:bodyPr>
          <a:lstStyle/>
          <a:p>
            <a:pPr defTabSz="381076" fontAlgn="base">
              <a:lnSpc>
                <a:spcPct val="90000"/>
              </a:lnSpc>
              <a:spcBef>
                <a:spcPts val="1084"/>
              </a:spcBef>
              <a:spcAft>
                <a:spcPct val="0"/>
              </a:spcAft>
              <a:defRPr sz="2300" b="0">
                <a:latin typeface="Tele-GroteskFet"/>
                <a:ea typeface="Tele-GroteskFet"/>
                <a:cs typeface="Tele-GroteskFet"/>
                <a:sym typeface="Tele-GroteskFet"/>
              </a:defRPr>
            </a:pPr>
            <a:r>
              <a:rPr sz="1200" dirty="0">
                <a:solidFill>
                  <a:prstClr val="black"/>
                </a:solidFill>
                <a:sym typeface="Tele-GroteskFet"/>
              </a:rPr>
              <a:t>“</a:t>
            </a:r>
            <a:r>
              <a:rPr sz="1200" b="1" dirty="0">
                <a:solidFill>
                  <a:prstClr val="black"/>
                </a:solidFill>
                <a:sym typeface="Tele-GroteskFet"/>
              </a:rPr>
              <a:t>Indefensible</a:t>
            </a:r>
            <a:r>
              <a:rPr sz="1200" dirty="0">
                <a:solidFill>
                  <a:prstClr val="black"/>
                </a:solidFill>
                <a:sym typeface="Tele-GroteskFet"/>
              </a:rPr>
              <a:t>”</a:t>
            </a:r>
            <a:br>
              <a:rPr sz="1200" dirty="0">
                <a:solidFill>
                  <a:prstClr val="black"/>
                </a:solidFill>
                <a:sym typeface="Tele-GroteskFet"/>
              </a:rPr>
            </a:br>
            <a:r>
              <a:rPr sz="1200" dirty="0">
                <a:solidFill>
                  <a:prstClr val="black"/>
                </a:solidFill>
                <a:ea typeface="Tele-GroteskNor"/>
                <a:cs typeface="Tele-GroteskNor"/>
                <a:sym typeface="Tele-GroteskNor"/>
              </a:rPr>
              <a:t>Gen. Keith Alexander (2011), </a:t>
            </a:r>
            <a:r>
              <a:rPr lang="de-DE" sz="1200" dirty="0">
                <a:solidFill>
                  <a:prstClr val="black"/>
                </a:solidFill>
                <a:ea typeface="Tele-GroteskNor"/>
                <a:cs typeface="Tele-GroteskNor"/>
                <a:sym typeface="Tele-GroteskNor"/>
              </a:rPr>
              <a:t>Former </a:t>
            </a:r>
            <a:r>
              <a:rPr sz="1200" dirty="0">
                <a:solidFill>
                  <a:prstClr val="black"/>
                </a:solidFill>
                <a:ea typeface="Tele-GroteskNor"/>
                <a:cs typeface="Tele-GroteskNor"/>
                <a:sym typeface="Tele-GroteskNor"/>
              </a:rPr>
              <a:t>Director NSA  und Commander of the United States Cyber Command</a:t>
            </a:r>
          </a:p>
        </p:txBody>
      </p:sp>
    </p:spTree>
    <p:extLst>
      <p:ext uri="{BB962C8B-B14F-4D97-AF65-F5344CB8AC3E}">
        <p14:creationId xmlns:p14="http://schemas.microsoft.com/office/powerpoint/2010/main" val="1066316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  <p:bldP spid="10" grpId="0" build="p" animBg="1"/>
      <p:bldP spid="11" grpId="0" uiExpand="1" build="p" animBg="1"/>
      <p:bldP spid="19" grpId="0" animBg="1"/>
      <p:bldP spid="23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/>
        </p:nvSpPr>
        <p:spPr bwMode="gray">
          <a:xfrm>
            <a:off x="4710648" y="1977013"/>
            <a:ext cx="4143599" cy="2609275"/>
          </a:xfrm>
          <a:prstGeom prst="rect">
            <a:avLst/>
          </a:prstGeom>
          <a:solidFill>
            <a:schemeClr val="bg2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144000" tIns="36000" rIns="144000" bIns="36000" rtlCol="0" anchor="ctr"/>
          <a:lstStyle/>
          <a:p>
            <a:pPr algn="ctr"/>
            <a:endParaRPr lang="de-DE" sz="1100" b="1" kern="0" smtClean="0">
              <a:solidFill>
                <a:srgbClr val="FFFFFF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28C8C387-2E23-4FA1-937F-A2013E318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KI-</a:t>
            </a:r>
            <a:r>
              <a:rPr lang="en-US" dirty="0" err="1" smtClean="0"/>
              <a:t>Systeme</a:t>
            </a:r>
            <a:r>
              <a:rPr lang="en-US" dirty="0" smtClean="0"/>
              <a:t> sind </a:t>
            </a:r>
            <a:r>
              <a:rPr lang="en-US" dirty="0" err="1" smtClean="0"/>
              <a:t>überaus</a:t>
            </a:r>
            <a:r>
              <a:rPr lang="en-US" dirty="0" smtClean="0"/>
              <a:t> complex und </a:t>
            </a:r>
            <a:r>
              <a:rPr lang="en-US" dirty="0" err="1" smtClean="0"/>
              <a:t>erfordern</a:t>
            </a:r>
            <a:r>
              <a:rPr lang="en-US" dirty="0" smtClean="0"/>
              <a:t> </a:t>
            </a:r>
            <a:r>
              <a:rPr lang="en-US" dirty="0" err="1" smtClean="0"/>
              <a:t>einen</a:t>
            </a:r>
            <a:r>
              <a:rPr lang="en-US" dirty="0" smtClean="0"/>
              <a:t> </a:t>
            </a:r>
            <a:r>
              <a:rPr lang="en-US" dirty="0" err="1" smtClean="0"/>
              <a:t>hohen</a:t>
            </a:r>
            <a:r>
              <a:rPr lang="en-US" dirty="0" smtClean="0"/>
              <a:t> </a:t>
            </a:r>
            <a:r>
              <a:rPr lang="en-US" dirty="0" err="1" smtClean="0"/>
              <a:t>Entwicklungsaufwand</a:t>
            </a:r>
            <a:endParaRPr lang="en-US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D2D8EF5-E896-4671-A39C-074E85C9F9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Zusätzliche Herausforderungen durch KI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21602847-B228-4DD9-A241-7053A2ED5E0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sz="1200" dirty="0"/>
              <a:t>AI-Modelle werden trainiert und nicht programmiert;</a:t>
            </a:r>
          </a:p>
          <a:p>
            <a:r>
              <a:rPr lang="de-DE" sz="1200" dirty="0"/>
              <a:t>Updates eines Modells kann Größe und Speicherbedarf und Verhalten eines Modells ändern;</a:t>
            </a:r>
          </a:p>
          <a:p>
            <a:r>
              <a:rPr lang="de-DE" sz="1200" dirty="0"/>
              <a:t>Hohe Supply-Chain-Risiken durch verteilte oder vortrainierte Systeme;</a:t>
            </a:r>
          </a:p>
          <a:p>
            <a:r>
              <a:rPr lang="de-DE" sz="1200" dirty="0"/>
              <a:t>Daten können nicht umfassend validiert und verifiziert werden;</a:t>
            </a:r>
          </a:p>
          <a:p>
            <a:r>
              <a:rPr lang="de-DE" sz="1200" dirty="0"/>
              <a:t>Es bestehen vielfältige Möglichkeiten des “Data </a:t>
            </a:r>
            <a:r>
              <a:rPr lang="de-DE" sz="1200" dirty="0" err="1"/>
              <a:t>Poisonings</a:t>
            </a:r>
            <a:r>
              <a:rPr lang="de-DE" sz="1200" dirty="0"/>
              <a:t>” oder das Trainieren eines Models zu </a:t>
            </a:r>
            <a:r>
              <a:rPr lang="de-DE" sz="1200" dirty="0" smtClean="0"/>
              <a:t>beeinflussen</a:t>
            </a:r>
            <a:endParaRPr lang="de-DE" sz="1200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955BE774-B3A8-439F-9F94-B6D43CA6FA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Zusätzliche Herausforderungen durch KI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958267A-FC4C-6345-846F-2586AD248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184C39-9D69-824B-83E0-44BACD16E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E7D3-1333-45EE-ABB9-51527D316BA3}" type="slidenum">
              <a:rPr lang="de-DE" noProof="0" smtClean="0"/>
              <a:pPr/>
              <a:t>3</a:t>
            </a:fld>
            <a:endParaRPr lang="de-DE" noProof="0" dirty="0"/>
          </a:p>
        </p:txBody>
      </p:sp>
      <p:pic>
        <p:nvPicPr>
          <p:cNvPr id="21" name="Picture 19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891" y="3530353"/>
            <a:ext cx="794736" cy="782967"/>
          </a:xfrm>
          <a:prstGeom prst="rect">
            <a:avLst/>
          </a:prstGeom>
        </p:spPr>
      </p:pic>
      <p:sp>
        <p:nvSpPr>
          <p:cNvPr id="22" name="Textfeld 27"/>
          <p:cNvSpPr txBox="1"/>
          <p:nvPr>
            <p:custDataLst>
              <p:tags r:id="rId2"/>
            </p:custDataLst>
          </p:nvPr>
        </p:nvSpPr>
        <p:spPr>
          <a:xfrm>
            <a:off x="7462832" y="4333905"/>
            <a:ext cx="1321374" cy="45073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defTabSz="762152">
              <a:lnSpc>
                <a:spcPct val="107000"/>
              </a:lnSpc>
              <a:spcBef>
                <a:spcPts val="417"/>
              </a:spcBef>
            </a:pPr>
            <a:r>
              <a:rPr lang="en-US" sz="1200" kern="0" dirty="0">
                <a:solidFill>
                  <a:srgbClr val="000000"/>
                </a:solidFill>
              </a:rPr>
              <a:t>Speed </a:t>
            </a:r>
            <a:r>
              <a:rPr lang="en-US" sz="1200" kern="0" dirty="0" smtClean="0">
                <a:solidFill>
                  <a:srgbClr val="000000"/>
                </a:solidFill>
              </a:rPr>
              <a:t>Limit 45mph</a:t>
            </a:r>
            <a:r>
              <a:rPr lang="en-US" sz="1200" kern="0" dirty="0">
                <a:solidFill>
                  <a:srgbClr val="000000"/>
                </a:solidFill>
              </a:rPr>
              <a:t/>
            </a:r>
            <a:br>
              <a:rPr lang="en-US" sz="1200" kern="0" dirty="0">
                <a:solidFill>
                  <a:srgbClr val="000000"/>
                </a:solidFill>
              </a:rPr>
            </a:br>
            <a:endParaRPr lang="en-US" sz="1200" kern="0" dirty="0">
              <a:solidFill>
                <a:srgbClr val="000000"/>
              </a:solidFill>
            </a:endParaRPr>
          </a:p>
        </p:txBody>
      </p:sp>
      <p:pic>
        <p:nvPicPr>
          <p:cNvPr id="23" name="Picture 2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6551" y="3530353"/>
            <a:ext cx="656210" cy="784020"/>
          </a:xfrm>
          <a:prstGeom prst="rect">
            <a:avLst/>
          </a:prstGeom>
        </p:spPr>
      </p:pic>
      <p:sp>
        <p:nvSpPr>
          <p:cNvPr id="24" name="Pfeil nach rechts 39"/>
          <p:cNvSpPr/>
          <p:nvPr>
            <p:custDataLst>
              <p:tags r:id="rId4"/>
            </p:custDataLst>
          </p:nvPr>
        </p:nvSpPr>
        <p:spPr>
          <a:xfrm>
            <a:off x="6162680" y="3530353"/>
            <a:ext cx="1183621" cy="798593"/>
          </a:xfrm>
          <a:prstGeom prst="rightArrow">
            <a:avLst/>
          </a:prstGeom>
          <a:solidFill>
            <a:srgbClr val="0070C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762152"/>
            <a:r>
              <a:rPr lang="en-US" sz="1167" kern="0" dirty="0">
                <a:solidFill>
                  <a:prstClr val="white"/>
                </a:solidFill>
                <a:latin typeface="Bosch Office Sans"/>
              </a:rPr>
              <a:t>Recognized as</a:t>
            </a:r>
          </a:p>
        </p:txBody>
      </p:sp>
      <p:sp>
        <p:nvSpPr>
          <p:cNvPr id="25" name="Textfeld 46"/>
          <p:cNvSpPr txBox="1"/>
          <p:nvPr>
            <p:custDataLst>
              <p:tags r:id="rId5"/>
            </p:custDataLst>
          </p:nvPr>
        </p:nvSpPr>
        <p:spPr>
          <a:xfrm>
            <a:off x="5010354" y="4333905"/>
            <a:ext cx="682150" cy="2819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defTabSz="762152">
              <a:lnSpc>
                <a:spcPct val="107000"/>
              </a:lnSpc>
              <a:spcBef>
                <a:spcPts val="417"/>
              </a:spcBef>
            </a:pPr>
            <a:r>
              <a:rPr lang="en-US" sz="1200" kern="0" dirty="0">
                <a:solidFill>
                  <a:srgbClr val="000000"/>
                </a:solidFill>
              </a:rPr>
              <a:t>Sticker</a:t>
            </a:r>
          </a:p>
        </p:txBody>
      </p:sp>
      <p:sp>
        <p:nvSpPr>
          <p:cNvPr id="26" name="Textfeld 26"/>
          <p:cNvSpPr txBox="1"/>
          <p:nvPr>
            <p:custDataLst>
              <p:tags r:id="rId6"/>
            </p:custDataLst>
          </p:nvPr>
        </p:nvSpPr>
        <p:spPr>
          <a:xfrm>
            <a:off x="7546297" y="2930222"/>
            <a:ext cx="1118188" cy="22996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defTabSz="762152">
              <a:lnSpc>
                <a:spcPct val="107000"/>
              </a:lnSpc>
              <a:spcBef>
                <a:spcPts val="417"/>
              </a:spcBef>
            </a:pPr>
            <a:r>
              <a:rPr lang="en-US" sz="1200" kern="0" dirty="0">
                <a:solidFill>
                  <a:srgbClr val="000000"/>
                </a:solidFill>
              </a:rPr>
              <a:t>Russell Crowe</a:t>
            </a:r>
          </a:p>
        </p:txBody>
      </p:sp>
      <p:sp>
        <p:nvSpPr>
          <p:cNvPr id="27" name="Textfeld 1"/>
          <p:cNvSpPr txBox="1"/>
          <p:nvPr>
            <p:custDataLst>
              <p:tags r:id="rId7"/>
            </p:custDataLst>
          </p:nvPr>
        </p:nvSpPr>
        <p:spPr>
          <a:xfrm>
            <a:off x="4872931" y="2930222"/>
            <a:ext cx="1018535" cy="2819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defTabSz="762152">
              <a:lnSpc>
                <a:spcPct val="107000"/>
              </a:lnSpc>
              <a:spcBef>
                <a:spcPts val="417"/>
              </a:spcBef>
            </a:pPr>
            <a:r>
              <a:rPr lang="en-US" sz="1200" kern="0" dirty="0">
                <a:solidFill>
                  <a:srgbClr val="000000"/>
                </a:solidFill>
              </a:rPr>
              <a:t>R. </a:t>
            </a:r>
            <a:r>
              <a:rPr lang="en-US" sz="1200" kern="0" dirty="0" smtClean="0">
                <a:solidFill>
                  <a:srgbClr val="000000"/>
                </a:solidFill>
              </a:rPr>
              <a:t>Witherspoon</a:t>
            </a:r>
          </a:p>
          <a:p>
            <a:pPr algn="ctr" defTabSz="762152">
              <a:lnSpc>
                <a:spcPct val="107000"/>
              </a:lnSpc>
              <a:spcBef>
                <a:spcPts val="417"/>
              </a:spcBef>
            </a:pPr>
            <a:r>
              <a:rPr lang="en-US" sz="1200" kern="0" dirty="0" smtClean="0">
                <a:solidFill>
                  <a:srgbClr val="000000"/>
                </a:solidFill>
              </a:rPr>
              <a:t>with </a:t>
            </a:r>
            <a:r>
              <a:rPr lang="en-US" sz="1200" kern="0" dirty="0">
                <a:solidFill>
                  <a:srgbClr val="000000"/>
                </a:solidFill>
              </a:rPr>
              <a:t>“Glasses”</a:t>
            </a:r>
          </a:p>
        </p:txBody>
      </p:sp>
      <p:sp>
        <p:nvSpPr>
          <p:cNvPr id="28" name="Pfeil nach rechts 35"/>
          <p:cNvSpPr/>
          <p:nvPr>
            <p:custDataLst>
              <p:tags r:id="rId8"/>
            </p:custDataLst>
          </p:nvPr>
        </p:nvSpPr>
        <p:spPr>
          <a:xfrm>
            <a:off x="6162680" y="2195113"/>
            <a:ext cx="1183621" cy="798593"/>
          </a:xfrm>
          <a:prstGeom prst="rightArrow">
            <a:avLst/>
          </a:prstGeom>
          <a:solidFill>
            <a:srgbClr val="0070C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762152"/>
            <a:r>
              <a:rPr lang="en-US" sz="1167" kern="0" dirty="0">
                <a:solidFill>
                  <a:prstClr val="white"/>
                </a:solidFill>
                <a:latin typeface="Bosch Office Sans"/>
              </a:rPr>
              <a:t>Recognized as</a:t>
            </a:r>
          </a:p>
        </p:txBody>
      </p:sp>
      <p:pic>
        <p:nvPicPr>
          <p:cNvPr id="29" name="Witherspoon_2010-03-10-2.png" descr="Witherspoon_2010-03-10-2.png">
            <a:extLst>
              <a:ext uri="{FF2B5EF4-FFF2-40B4-BE49-F238E27FC236}">
                <a16:creationId xmlns:a16="http://schemas.microsoft.com/office/drawing/2014/main" id="{38320116-EA58-E042-86D4-1768D284C759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 rotWithShape="1">
          <a:blip r:embed="rId14"/>
          <a:srcRect b="5273"/>
          <a:stretch/>
        </p:blipFill>
        <p:spPr>
          <a:xfrm>
            <a:off x="4986114" y="2049890"/>
            <a:ext cx="730631" cy="807455"/>
          </a:xfrm>
          <a:prstGeom prst="rect">
            <a:avLst/>
          </a:prstGeom>
          <a:ln w="12700">
            <a:miter lim="400000"/>
          </a:ln>
        </p:spPr>
      </p:pic>
      <p:pic>
        <p:nvPicPr>
          <p:cNvPr id="30" name="Picture 8">
            <a:extLst>
              <a:ext uri="{FF2B5EF4-FFF2-40B4-BE49-F238E27FC236}">
                <a16:creationId xmlns:a16="http://schemas.microsoft.com/office/drawing/2014/main" id="{71B5612E-B9EB-E949-81AE-AB20701F5524}"/>
              </a:ext>
            </a:extLst>
          </p:cNvPr>
          <p:cNvPicPr>
            <a:picLocks/>
          </p:cNvPicPr>
          <p:nvPr>
            <p:custDataLst>
              <p:tags r:id="rId10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809" y="2057406"/>
            <a:ext cx="720545" cy="77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537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  <p:bldP spid="10" grpId="0" build="p" animBg="1"/>
      <p:bldP spid="11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6D9190A-BBAF-4667-AA0F-EE594C6679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626" y="1355917"/>
            <a:ext cx="8553600" cy="3257963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DE" dirty="0"/>
              <a:t>Mein Produkt enthält KI-Methoden als Teil der verwendeten Informationstechnik. </a:t>
            </a:r>
            <a:r>
              <a:rPr lang="de-DE" dirty="0">
                <a:solidFill>
                  <a:srgbClr val="C00000"/>
                </a:solidFill>
              </a:rPr>
              <a:t>Welche spezifischen zusätzlichen Risiken ergeben sich durch den Einsatz von KI? Muss ich die KI-Sicherheit nach EU-Act getrennt von der IT-Sicherheit für mein Produkt verstehen und nachweisen?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Ich bette KI-Komponenten in mein Produkt ein, die für das Endprodukt sicherheitsrelevant sind. </a:t>
            </a:r>
            <a:r>
              <a:rPr lang="de-DE" dirty="0" smtClean="0">
                <a:solidFill>
                  <a:srgbClr val="C00000"/>
                </a:solidFill>
              </a:rPr>
              <a:t>Wie </a:t>
            </a:r>
            <a:r>
              <a:rPr lang="de-DE" dirty="0">
                <a:solidFill>
                  <a:srgbClr val="C00000"/>
                </a:solidFill>
              </a:rPr>
              <a:t>kann mir ein horizontaler </a:t>
            </a:r>
            <a:r>
              <a:rPr lang="de-DE" dirty="0" smtClean="0">
                <a:solidFill>
                  <a:srgbClr val="C00000"/>
                </a:solidFill>
              </a:rPr>
              <a:t>KI-Standard </a:t>
            </a:r>
            <a:r>
              <a:rPr lang="de-DE" dirty="0">
                <a:solidFill>
                  <a:srgbClr val="C00000"/>
                </a:solidFill>
              </a:rPr>
              <a:t>im Sinne des EU-AI-Acts helfen, meinen Rechtspflichten bzgl. der Gesamtsicherheit meines Produktes </a:t>
            </a:r>
            <a:r>
              <a:rPr lang="de-DE" dirty="0" smtClean="0">
                <a:solidFill>
                  <a:srgbClr val="C00000"/>
                </a:solidFill>
              </a:rPr>
              <a:t>nachzukommen?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Welche </a:t>
            </a:r>
            <a:r>
              <a:rPr lang="de-DE" dirty="0"/>
              <a:t>Hilfestellung darf ich von horizontalen Standards bei der KI-Regulierung in meinem Marktsegment/meiner Branche/meinem Sektor erwarten? </a:t>
            </a:r>
            <a:r>
              <a:rPr lang="de-DE" dirty="0">
                <a:solidFill>
                  <a:srgbClr val="C00000"/>
                </a:solidFill>
              </a:rPr>
              <a:t>Wie lassen sich Widersprüche zwischen den horizontalen und den sektoralen Reglungen vermeiden</a:t>
            </a:r>
            <a:r>
              <a:rPr lang="de-DE" dirty="0" smtClean="0">
                <a:solidFill>
                  <a:srgbClr val="C00000"/>
                </a:solidFill>
              </a:rPr>
              <a:t>?</a:t>
            </a:r>
            <a:endParaRPr lang="de-DE" dirty="0">
              <a:solidFill>
                <a:srgbClr val="C0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Ich biete KI-Lösungen als (Dienst-)Komponenten im B2B-Markt an. Wie kann ich die Anforderungen meiner Kunden im Sinne der angestrebten KI-Regulierung mit horizontalen Standards abdecken? </a:t>
            </a:r>
            <a:r>
              <a:rPr lang="de-DE" dirty="0">
                <a:solidFill>
                  <a:srgbClr val="C00000"/>
                </a:solidFill>
              </a:rPr>
              <a:t>Wie kann ich die zur Wertschöpfungskette orthogonale Anforderungskette in meinem Geschäftsmodell abbilden und in meinem Unternehmen/meiner Organisation/meiner Supply Chain verankern? Lässt sich Artikel 40 dazu nutzen?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>
                <a:solidFill>
                  <a:srgbClr val="C00000"/>
                </a:solidFill>
              </a:rPr>
              <a:t>Was </a:t>
            </a:r>
            <a:r>
              <a:rPr lang="de-DE" dirty="0">
                <a:solidFill>
                  <a:srgbClr val="C00000"/>
                </a:solidFill>
              </a:rPr>
              <a:t>kann ich tun, um die KI-Sicherheit in meinem Unternehmen rechtzeitig und nachhaltig zu verankern?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28C8C387-2E23-4FA1-937F-A2013E318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IT-Sicherheit und Datensicherheit als zentrale Eigenschaften vertrauenswürdiger KI-Anwendungen: </a:t>
            </a:r>
            <a:r>
              <a:rPr lang="de-DE" dirty="0" smtClean="0"/>
              <a:t>5 Leitfragen für den Workshop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958267A-FC4C-6345-846F-2586AD248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184C39-9D69-824B-83E0-44BACD16E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5986" y="4851313"/>
            <a:ext cx="288262" cy="160221"/>
          </a:xfrm>
        </p:spPr>
        <p:txBody>
          <a:bodyPr/>
          <a:lstStyle/>
          <a:p>
            <a:fld id="{2AA1E7D3-1333-45EE-ABB9-51527D316BA3}" type="slidenum">
              <a:rPr lang="de-DE" noProof="0" smtClean="0"/>
              <a:pPr/>
              <a:t>4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30429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feil nach links und rechts 38"/>
          <p:cNvSpPr/>
          <p:nvPr/>
        </p:nvSpPr>
        <p:spPr bwMode="gray">
          <a:xfrm>
            <a:off x="3688433" y="1116282"/>
            <a:ext cx="2348179" cy="790284"/>
          </a:xfrm>
          <a:prstGeom prst="leftRightArrow">
            <a:avLst/>
          </a:prstGeom>
          <a:solidFill>
            <a:srgbClr val="3F89CB"/>
          </a:solidFill>
          <a:ln w="952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144000" tIns="36000" rIns="144000" bIns="36000" rtlCol="0" anchor="ctr"/>
          <a:lstStyle/>
          <a:p>
            <a:pPr algn="ctr"/>
            <a:endParaRPr lang="de-DE" sz="1100" b="1" kern="0">
              <a:solidFill>
                <a:srgbClr val="FFFFFF"/>
              </a:solidFill>
            </a:endParaRPr>
          </a:p>
        </p:txBody>
      </p:sp>
      <p:sp>
        <p:nvSpPr>
          <p:cNvPr id="16" name="Pfeil nach links und rechts 15"/>
          <p:cNvSpPr/>
          <p:nvPr/>
        </p:nvSpPr>
        <p:spPr bwMode="gray">
          <a:xfrm>
            <a:off x="3736972" y="3874172"/>
            <a:ext cx="2348179" cy="790284"/>
          </a:xfrm>
          <a:prstGeom prst="leftRightArrow">
            <a:avLst/>
          </a:prstGeom>
          <a:solidFill>
            <a:srgbClr val="3F89CB"/>
          </a:solidFill>
          <a:ln w="952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144000" tIns="36000" rIns="144000" bIns="36000" rtlCol="0" anchor="ctr"/>
          <a:lstStyle/>
          <a:p>
            <a:pPr algn="ctr"/>
            <a:endParaRPr lang="de-DE" sz="1100" b="1" kern="0">
              <a:solidFill>
                <a:srgbClr val="FFFFFF"/>
              </a:solidFill>
            </a:endParaRPr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624" y="700088"/>
            <a:ext cx="8552623" cy="333715"/>
          </a:xfrm>
        </p:spPr>
        <p:txBody>
          <a:bodyPr/>
          <a:lstStyle/>
          <a:p>
            <a:r>
              <a:rPr lang="de-DE" dirty="0" smtClean="0"/>
              <a:t>Basis für horizontale KI-Sicherheitsstandards</a:t>
            </a:r>
            <a:endParaRPr lang="de-DE" dirty="0"/>
          </a:p>
        </p:txBody>
      </p:sp>
      <p:sp>
        <p:nvSpPr>
          <p:cNvPr id="21" name="Textplatzhalter 20"/>
          <p:cNvSpPr>
            <a:spLocks noGrp="1"/>
          </p:cNvSpPr>
          <p:nvPr>
            <p:ph type="body" idx="1"/>
          </p:nvPr>
        </p:nvSpPr>
        <p:spPr>
          <a:xfrm>
            <a:off x="301626" y="1080282"/>
            <a:ext cx="3370604" cy="342000"/>
          </a:xfrm>
          <a:solidFill>
            <a:srgbClr val="375086"/>
          </a:solidFill>
        </p:spPr>
        <p:txBody>
          <a:bodyPr/>
          <a:lstStyle/>
          <a:p>
            <a:r>
              <a:rPr lang="de-DE" dirty="0"/>
              <a:t>Vertrauenswürdigkeit von IT-Systemen</a:t>
            </a:r>
          </a:p>
        </p:txBody>
      </p:sp>
      <p:graphicFrame>
        <p:nvGraphicFramePr>
          <p:cNvPr id="3" name="Inhaltsplatzhalter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99699661"/>
              </p:ext>
            </p:extLst>
          </p:nvPr>
        </p:nvGraphicFramePr>
        <p:xfrm>
          <a:off x="301626" y="1476200"/>
          <a:ext cx="3370604" cy="250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" name="Textplatzhalter 22"/>
          <p:cNvSpPr>
            <a:spLocks noGrp="1"/>
          </p:cNvSpPr>
          <p:nvPr>
            <p:ph type="body" sz="quarter" idx="3"/>
          </p:nvPr>
        </p:nvSpPr>
        <p:spPr>
          <a:xfrm>
            <a:off x="6027725" y="1080393"/>
            <a:ext cx="2826522" cy="341889"/>
          </a:xfrm>
          <a:solidFill>
            <a:srgbClr val="375086"/>
          </a:solidFill>
        </p:spPr>
        <p:txBody>
          <a:bodyPr/>
          <a:lstStyle/>
          <a:p>
            <a:r>
              <a:rPr lang="de-DE" dirty="0"/>
              <a:t>Datengetriebene Systeme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BD7E7C-2813-2A4E-B7D4-29E2FFED2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907358-6789-B045-819F-D314C72A3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E7D3-1333-45EE-ABB9-51527D316BA3}" type="slidenum">
              <a:rPr lang="de-DE" noProof="0" smtClean="0"/>
              <a:pPr/>
              <a:t>5</a:t>
            </a:fld>
            <a:endParaRPr lang="de-DE" noProof="0" dirty="0"/>
          </a:p>
        </p:txBody>
      </p:sp>
      <p:graphicFrame>
        <p:nvGraphicFramePr>
          <p:cNvPr id="15" name="Inhaltsplatzhalter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31506927"/>
              </p:ext>
            </p:extLst>
          </p:nvPr>
        </p:nvGraphicFramePr>
        <p:xfrm>
          <a:off x="6027724" y="1441532"/>
          <a:ext cx="2826523" cy="250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" name="Grafik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48" y="3358066"/>
            <a:ext cx="180000" cy="180000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983" y="3116401"/>
            <a:ext cx="180000" cy="18000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0549" y="2648067"/>
            <a:ext cx="180000" cy="19022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250" y="2583493"/>
            <a:ext cx="180000" cy="180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4826" y="3616205"/>
            <a:ext cx="180000" cy="1800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983" y="2056817"/>
            <a:ext cx="180000" cy="180000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0549" y="2110099"/>
            <a:ext cx="180000" cy="1800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48" y="2063359"/>
            <a:ext cx="180000" cy="1800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48" y="2723953"/>
            <a:ext cx="180000" cy="180000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404" y="2658293"/>
            <a:ext cx="180000" cy="180000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0549" y="3154267"/>
            <a:ext cx="180000" cy="180000"/>
          </a:xfrm>
          <a:prstGeom prst="rect">
            <a:avLst/>
          </a:prstGeom>
        </p:spPr>
      </p:pic>
      <p:grpSp>
        <p:nvGrpSpPr>
          <p:cNvPr id="40" name="Gruppieren 39"/>
          <p:cNvGrpSpPr/>
          <p:nvPr/>
        </p:nvGrpSpPr>
        <p:grpSpPr>
          <a:xfrm>
            <a:off x="3967965" y="4089314"/>
            <a:ext cx="1886192" cy="360000"/>
            <a:chOff x="3892463" y="3067841"/>
            <a:chExt cx="1886192" cy="360000"/>
          </a:xfrm>
        </p:grpSpPr>
        <p:pic>
          <p:nvPicPr>
            <p:cNvPr id="19" name="Grafik 18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8655" y="3067841"/>
              <a:ext cx="360000" cy="360000"/>
            </a:xfrm>
            <a:prstGeom prst="rect">
              <a:avLst/>
            </a:prstGeom>
          </p:spPr>
        </p:pic>
        <p:pic>
          <p:nvPicPr>
            <p:cNvPr id="26" name="Grafik 25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7107" y="3067841"/>
              <a:ext cx="360000" cy="360000"/>
            </a:xfrm>
            <a:prstGeom prst="rect">
              <a:avLst/>
            </a:prstGeom>
          </p:spPr>
        </p:pic>
        <p:pic>
          <p:nvPicPr>
            <p:cNvPr id="28" name="Grafik 27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5559" y="3067841"/>
              <a:ext cx="360000" cy="360000"/>
            </a:xfrm>
            <a:prstGeom prst="rect">
              <a:avLst/>
            </a:prstGeom>
          </p:spPr>
        </p:pic>
        <p:pic>
          <p:nvPicPr>
            <p:cNvPr id="31" name="Grafik 30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2463" y="3067841"/>
              <a:ext cx="360000" cy="360000"/>
            </a:xfrm>
            <a:prstGeom prst="rect">
              <a:avLst/>
            </a:prstGeom>
          </p:spPr>
        </p:pic>
        <p:pic>
          <p:nvPicPr>
            <p:cNvPr id="32" name="Grafik 31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4011" y="3067841"/>
              <a:ext cx="360000" cy="360000"/>
            </a:xfrm>
            <a:prstGeom prst="rect">
              <a:avLst/>
            </a:prstGeom>
          </p:spPr>
        </p:pic>
      </p:grpSp>
      <p:pic>
        <p:nvPicPr>
          <p:cNvPr id="33" name="Grafik 3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259" y="2662697"/>
            <a:ext cx="180000" cy="180000"/>
          </a:xfrm>
          <a:prstGeom prst="rect">
            <a:avLst/>
          </a:prstGeom>
        </p:spPr>
      </p:pic>
      <p:pic>
        <p:nvPicPr>
          <p:cNvPr id="34" name="Grafik 3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7398" y="3157624"/>
            <a:ext cx="180000" cy="180000"/>
          </a:xfrm>
          <a:prstGeom prst="rect">
            <a:avLst/>
          </a:prstGeom>
        </p:spPr>
      </p:pic>
      <p:pic>
        <p:nvPicPr>
          <p:cNvPr id="36" name="Grafik 35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404" y="2105695"/>
            <a:ext cx="180000" cy="180000"/>
          </a:xfrm>
          <a:prstGeom prst="rect">
            <a:avLst/>
          </a:prstGeom>
        </p:spPr>
      </p:pic>
      <p:pic>
        <p:nvPicPr>
          <p:cNvPr id="37" name="Grafik 3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259" y="2110099"/>
            <a:ext cx="180000" cy="180000"/>
          </a:xfrm>
          <a:prstGeom prst="rect">
            <a:avLst/>
          </a:prstGeom>
        </p:spPr>
      </p:pic>
      <p:pic>
        <p:nvPicPr>
          <p:cNvPr id="38" name="Grafik 37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522" y="1331424"/>
            <a:ext cx="360000" cy="360000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304" y="3610772"/>
            <a:ext cx="180000" cy="180000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 bwMode="gray">
          <a:xfrm>
            <a:off x="267239" y="3898707"/>
            <a:ext cx="3466022" cy="755590"/>
          </a:xfrm>
          <a:prstGeom prst="rect">
            <a:avLst/>
          </a:prstGeom>
          <a:solidFill>
            <a:srgbClr val="002060"/>
          </a:solidFill>
          <a:ln w="952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144000" tIns="36000" rIns="144000" bIns="36000" rtlCol="0" anchor="ctr"/>
          <a:lstStyle/>
          <a:p>
            <a:r>
              <a:rPr lang="de-DE" sz="900" b="1" kern="0" dirty="0" smtClean="0">
                <a:solidFill>
                  <a:srgbClr val="FFFFFF"/>
                </a:solidFill>
              </a:rPr>
              <a:t>ISO/IEC TS 4213, ISO/IEC 5259-2, ISO/IEC 5259-3, ISO/IEC 5259-4, ISO/IEC 5338, ISO/IEC 5469, ISO/IEC 15408, </a:t>
            </a:r>
            <a:r>
              <a:rPr lang="de-DE" sz="900" b="1" kern="0" dirty="0">
                <a:solidFill>
                  <a:srgbClr val="FFFFFF"/>
                </a:solidFill>
              </a:rPr>
              <a:t>ISO/IEC </a:t>
            </a:r>
            <a:r>
              <a:rPr lang="de-DE" sz="900" b="1" kern="0" dirty="0" smtClean="0">
                <a:solidFill>
                  <a:srgbClr val="FFFFFF"/>
                </a:solidFill>
              </a:rPr>
              <a:t>18045, ISO/IEC 23894.2, ISO/IEC 24027, ISO/IEC 24028, ISO/IEC 24029-1, ISO/IEC 24668</a:t>
            </a:r>
            <a:r>
              <a:rPr lang="de-DE" sz="900" b="1" kern="0" dirty="0">
                <a:solidFill>
                  <a:srgbClr val="FFFFFF"/>
                </a:solidFill>
              </a:rPr>
              <a:t> , ISO/IEC </a:t>
            </a:r>
            <a:r>
              <a:rPr lang="de-DE" sz="900" b="1" kern="0" dirty="0" smtClean="0">
                <a:solidFill>
                  <a:srgbClr val="FFFFFF"/>
                </a:solidFill>
              </a:rPr>
              <a:t>2700x, ISO/IEC 38507, ISO/IEC 42001, ETSI SAI 002, ETSI SAI 003, ETSI SAI 005, ETSI  006</a:t>
            </a:r>
          </a:p>
        </p:txBody>
      </p:sp>
      <p:sp>
        <p:nvSpPr>
          <p:cNvPr id="41" name="Rechteck 40"/>
          <p:cNvSpPr/>
          <p:nvPr/>
        </p:nvSpPr>
        <p:spPr bwMode="gray">
          <a:xfrm>
            <a:off x="6088754" y="3898707"/>
            <a:ext cx="2765493" cy="755590"/>
          </a:xfrm>
          <a:prstGeom prst="rect">
            <a:avLst/>
          </a:prstGeom>
          <a:solidFill>
            <a:srgbClr val="002060"/>
          </a:solidFill>
          <a:ln w="952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144000" tIns="36000" rIns="144000" bIns="36000" rtlCol="0" anchor="ctr"/>
          <a:lstStyle/>
          <a:p>
            <a:pPr marL="171450" indent="-171450">
              <a:buFont typeface="Wingdings" panose="05000000000000000000" pitchFamily="2" charset="2"/>
              <a:buChar char="v"/>
            </a:pPr>
            <a:r>
              <a:rPr lang="de-DE" sz="900" b="1" kern="0" dirty="0" smtClean="0">
                <a:solidFill>
                  <a:srgbClr val="FFFFFF"/>
                </a:solidFill>
              </a:rPr>
              <a:t>Trustworthy Artificial Intelligence Systems Evaluation Criteria</a:t>
            </a: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de-DE" sz="900" b="1" kern="0" dirty="0" smtClean="0">
                <a:solidFill>
                  <a:srgbClr val="FFFFFF"/>
                </a:solidFill>
              </a:rPr>
              <a:t>Trustworthy Artificial Intelligence Systems Evaluation </a:t>
            </a:r>
            <a:r>
              <a:rPr lang="de-DE" sz="900" b="1" kern="0" dirty="0" err="1" smtClean="0">
                <a:solidFill>
                  <a:srgbClr val="FFFFFF"/>
                </a:solidFill>
              </a:rPr>
              <a:t>Methodology</a:t>
            </a:r>
            <a:endParaRPr lang="de-DE" sz="900" b="1" kern="0" dirty="0">
              <a:solidFill>
                <a:srgbClr val="FFFFFF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de-DE" sz="900" b="1" kern="0" dirty="0" smtClean="0">
                <a:solidFill>
                  <a:srgbClr val="FFFFFF"/>
                </a:solidFill>
              </a:rPr>
              <a:t>Artificial Intelligence Management System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054091" y="1980064"/>
            <a:ext cx="1881092" cy="171329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spcBef>
                <a:spcPts val="200"/>
              </a:spcBef>
              <a:buClr>
                <a:srgbClr val="0064B4"/>
              </a:buClr>
            </a:pPr>
            <a:r>
              <a:rPr lang="de-DE" sz="3600" dirty="0" smtClean="0"/>
              <a:t>EU AIA</a:t>
            </a:r>
          </a:p>
          <a:p>
            <a:pPr algn="ctr">
              <a:spcBef>
                <a:spcPts val="200"/>
              </a:spcBef>
              <a:buClr>
                <a:srgbClr val="0064B4"/>
              </a:buClr>
            </a:pPr>
            <a:r>
              <a:rPr lang="de-DE" sz="3600" dirty="0"/>
              <a:t>h</a:t>
            </a:r>
            <a:r>
              <a:rPr lang="de-DE" sz="3600" dirty="0" smtClean="0"/>
              <a:t>orizontal</a:t>
            </a:r>
          </a:p>
          <a:p>
            <a:pPr algn="ctr">
              <a:spcBef>
                <a:spcPts val="200"/>
              </a:spcBef>
              <a:buClr>
                <a:srgbClr val="0064B4"/>
              </a:buClr>
            </a:pPr>
            <a:r>
              <a:rPr lang="de-DE" sz="3600" dirty="0" smtClean="0"/>
              <a:t>Standard </a:t>
            </a:r>
            <a:endParaRPr lang="de-DE" sz="3600" dirty="0"/>
          </a:p>
        </p:txBody>
      </p:sp>
    </p:spTree>
    <p:extLst>
      <p:ext uri="{BB962C8B-B14F-4D97-AF65-F5344CB8AC3E}">
        <p14:creationId xmlns:p14="http://schemas.microsoft.com/office/powerpoint/2010/main" val="3093648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feil nach links und rechts 38"/>
          <p:cNvSpPr/>
          <p:nvPr/>
        </p:nvSpPr>
        <p:spPr bwMode="gray">
          <a:xfrm>
            <a:off x="3688433" y="1751478"/>
            <a:ext cx="2348179" cy="790284"/>
          </a:xfrm>
          <a:prstGeom prst="leftRightArrow">
            <a:avLst/>
          </a:prstGeom>
          <a:solidFill>
            <a:srgbClr val="3F89CB"/>
          </a:solidFill>
          <a:ln w="952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144000" tIns="36000" rIns="144000" bIns="36000" rtlCol="0" anchor="ctr"/>
          <a:lstStyle/>
          <a:p>
            <a:pPr algn="ctr"/>
            <a:endParaRPr lang="de-DE" sz="1100" b="1" kern="0">
              <a:solidFill>
                <a:srgbClr val="FFFFFF"/>
              </a:solidFill>
            </a:endParaRPr>
          </a:p>
        </p:txBody>
      </p:sp>
      <p:sp>
        <p:nvSpPr>
          <p:cNvPr id="16" name="Pfeil nach links und rechts 15"/>
          <p:cNvSpPr/>
          <p:nvPr/>
        </p:nvSpPr>
        <p:spPr bwMode="gray">
          <a:xfrm>
            <a:off x="3688112" y="2855064"/>
            <a:ext cx="2348179" cy="790284"/>
          </a:xfrm>
          <a:prstGeom prst="leftRightArrow">
            <a:avLst/>
          </a:prstGeom>
          <a:solidFill>
            <a:srgbClr val="3F89CB"/>
          </a:solidFill>
          <a:ln w="952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144000" tIns="36000" rIns="144000" bIns="36000" rtlCol="0" anchor="ctr"/>
          <a:lstStyle/>
          <a:p>
            <a:pPr algn="ctr"/>
            <a:endParaRPr lang="de-DE" sz="1100" b="1" kern="0">
              <a:solidFill>
                <a:srgbClr val="FFFFFF"/>
              </a:solidFill>
            </a:endParaRPr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624" y="700088"/>
            <a:ext cx="8552623" cy="881007"/>
          </a:xfrm>
        </p:spPr>
        <p:txBody>
          <a:bodyPr/>
          <a:lstStyle/>
          <a:p>
            <a:r>
              <a:rPr lang="de-DE" dirty="0" smtClean="0"/>
              <a:t>Problem</a:t>
            </a:r>
            <a:r>
              <a:rPr lang="de-DE" dirty="0"/>
              <a:t>: Der EU Vorschlag nimmt das Konzept der HLEG von „</a:t>
            </a:r>
            <a:r>
              <a:rPr lang="de-DE" dirty="0" err="1" smtClean="0"/>
              <a:t>Trustworthyness</a:t>
            </a:r>
            <a:r>
              <a:rPr lang="de-DE" dirty="0" smtClean="0"/>
              <a:t>“ </a:t>
            </a:r>
            <a:r>
              <a:rPr lang="de-DE" dirty="0"/>
              <a:t>auf. </a:t>
            </a:r>
            <a:r>
              <a:rPr lang="de-DE" dirty="0" smtClean="0"/>
              <a:t>D.h</a:t>
            </a:r>
            <a:r>
              <a:rPr lang="de-DE" dirty="0"/>
              <a:t>. </a:t>
            </a:r>
            <a:r>
              <a:rPr lang="de-DE" dirty="0" err="1" smtClean="0"/>
              <a:t>trustworthy</a:t>
            </a:r>
            <a:r>
              <a:rPr lang="de-DE" dirty="0" smtClean="0"/>
              <a:t> </a:t>
            </a:r>
            <a:r>
              <a:rPr lang="de-DE" dirty="0"/>
              <a:t>= </a:t>
            </a:r>
            <a:r>
              <a:rPr lang="de-DE" dirty="0">
                <a:solidFill>
                  <a:srgbClr val="FF9900"/>
                </a:solidFill>
              </a:rPr>
              <a:t>l</a:t>
            </a:r>
            <a:r>
              <a:rPr lang="de-DE" dirty="0" smtClean="0">
                <a:solidFill>
                  <a:srgbClr val="FF9900"/>
                </a:solidFill>
              </a:rPr>
              <a:t>egal</a:t>
            </a:r>
            <a:r>
              <a:rPr lang="de-DE" dirty="0" smtClean="0"/>
              <a:t> + robust + </a:t>
            </a:r>
            <a:r>
              <a:rPr lang="de-DE" dirty="0" err="1" smtClean="0">
                <a:solidFill>
                  <a:srgbClr val="FF0000"/>
                </a:solidFill>
              </a:rPr>
              <a:t>ethical</a:t>
            </a:r>
            <a:r>
              <a:rPr lang="de-DE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1" name="Textplatzhalter 20"/>
          <p:cNvSpPr>
            <a:spLocks noGrp="1"/>
          </p:cNvSpPr>
          <p:nvPr>
            <p:ph type="body" idx="1"/>
          </p:nvPr>
        </p:nvSpPr>
        <p:spPr>
          <a:xfrm>
            <a:off x="301626" y="1715478"/>
            <a:ext cx="3370604" cy="342000"/>
          </a:xfrm>
          <a:solidFill>
            <a:srgbClr val="375086"/>
          </a:solidFill>
        </p:spPr>
        <p:txBody>
          <a:bodyPr/>
          <a:lstStyle/>
          <a:p>
            <a:r>
              <a:rPr lang="de-DE" dirty="0"/>
              <a:t>Vertrauenswürdigkeit von IT-Systemen</a:t>
            </a:r>
          </a:p>
        </p:txBody>
      </p:sp>
      <p:graphicFrame>
        <p:nvGraphicFramePr>
          <p:cNvPr id="3" name="Inhaltsplatzhalter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87851622"/>
              </p:ext>
            </p:extLst>
          </p:nvPr>
        </p:nvGraphicFramePr>
        <p:xfrm>
          <a:off x="301626" y="2111396"/>
          <a:ext cx="3370604" cy="250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" name="Textplatzhalter 22"/>
          <p:cNvSpPr>
            <a:spLocks noGrp="1"/>
          </p:cNvSpPr>
          <p:nvPr>
            <p:ph type="body" sz="quarter" idx="3"/>
          </p:nvPr>
        </p:nvSpPr>
        <p:spPr>
          <a:xfrm>
            <a:off x="6027725" y="1715589"/>
            <a:ext cx="2826522" cy="341889"/>
          </a:xfrm>
          <a:solidFill>
            <a:srgbClr val="375086"/>
          </a:solidFill>
        </p:spPr>
        <p:txBody>
          <a:bodyPr/>
          <a:lstStyle/>
          <a:p>
            <a:r>
              <a:rPr lang="de-DE" dirty="0"/>
              <a:t>Datengetriebene Systeme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BD7E7C-2813-2A4E-B7D4-29E2FFED2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907358-6789-B045-819F-D314C72A3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E7D3-1333-45EE-ABB9-51527D316BA3}" type="slidenum">
              <a:rPr lang="de-DE" noProof="0" smtClean="0"/>
              <a:pPr/>
              <a:t>6</a:t>
            </a:fld>
            <a:endParaRPr lang="de-DE" noProof="0" dirty="0"/>
          </a:p>
        </p:txBody>
      </p:sp>
      <p:graphicFrame>
        <p:nvGraphicFramePr>
          <p:cNvPr id="15" name="Inhaltsplatzhalter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99615300"/>
              </p:ext>
            </p:extLst>
          </p:nvPr>
        </p:nvGraphicFramePr>
        <p:xfrm>
          <a:off x="6027724" y="2076728"/>
          <a:ext cx="2826523" cy="250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" name="Grafik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48" y="3993262"/>
            <a:ext cx="180000" cy="180000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983" y="3751597"/>
            <a:ext cx="180000" cy="18000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0549" y="3068111"/>
            <a:ext cx="180000" cy="19022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250" y="3218689"/>
            <a:ext cx="180000" cy="180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4826" y="4251401"/>
            <a:ext cx="180000" cy="1800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983" y="2692013"/>
            <a:ext cx="180000" cy="180000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0549" y="2530143"/>
            <a:ext cx="180000" cy="1800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48" y="2698555"/>
            <a:ext cx="180000" cy="1800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48" y="3359149"/>
            <a:ext cx="180000" cy="180000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404" y="3078337"/>
            <a:ext cx="180000" cy="180000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0549" y="3789463"/>
            <a:ext cx="180000" cy="180000"/>
          </a:xfrm>
          <a:prstGeom prst="rect">
            <a:avLst/>
          </a:prstGeom>
        </p:spPr>
      </p:pic>
      <p:grpSp>
        <p:nvGrpSpPr>
          <p:cNvPr id="40" name="Gruppieren 39"/>
          <p:cNvGrpSpPr/>
          <p:nvPr/>
        </p:nvGrpSpPr>
        <p:grpSpPr>
          <a:xfrm>
            <a:off x="3919105" y="3070206"/>
            <a:ext cx="1886192" cy="360000"/>
            <a:chOff x="3892463" y="3067841"/>
            <a:chExt cx="1886192" cy="360000"/>
          </a:xfrm>
        </p:grpSpPr>
        <p:pic>
          <p:nvPicPr>
            <p:cNvPr id="19" name="Grafik 18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8655" y="3067841"/>
              <a:ext cx="360000" cy="360000"/>
            </a:xfrm>
            <a:prstGeom prst="rect">
              <a:avLst/>
            </a:prstGeom>
          </p:spPr>
        </p:pic>
        <p:pic>
          <p:nvPicPr>
            <p:cNvPr id="26" name="Grafik 25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7107" y="3067841"/>
              <a:ext cx="360000" cy="360000"/>
            </a:xfrm>
            <a:prstGeom prst="rect">
              <a:avLst/>
            </a:prstGeom>
          </p:spPr>
        </p:pic>
        <p:pic>
          <p:nvPicPr>
            <p:cNvPr id="28" name="Grafik 27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5559" y="3067841"/>
              <a:ext cx="360000" cy="360000"/>
            </a:xfrm>
            <a:prstGeom prst="rect">
              <a:avLst/>
            </a:prstGeom>
          </p:spPr>
        </p:pic>
        <p:pic>
          <p:nvPicPr>
            <p:cNvPr id="31" name="Grafik 30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2463" y="3067841"/>
              <a:ext cx="360000" cy="360000"/>
            </a:xfrm>
            <a:prstGeom prst="rect">
              <a:avLst/>
            </a:prstGeom>
          </p:spPr>
        </p:pic>
        <p:pic>
          <p:nvPicPr>
            <p:cNvPr id="32" name="Grafik 31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4011" y="3067841"/>
              <a:ext cx="360000" cy="360000"/>
            </a:xfrm>
            <a:prstGeom prst="rect">
              <a:avLst/>
            </a:prstGeom>
          </p:spPr>
        </p:pic>
      </p:grpSp>
      <p:pic>
        <p:nvPicPr>
          <p:cNvPr id="33" name="Grafik 3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259" y="3082741"/>
            <a:ext cx="180000" cy="180000"/>
          </a:xfrm>
          <a:prstGeom prst="rect">
            <a:avLst/>
          </a:prstGeom>
        </p:spPr>
      </p:pic>
      <p:pic>
        <p:nvPicPr>
          <p:cNvPr id="34" name="Grafik 3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7398" y="3792820"/>
            <a:ext cx="180000" cy="180000"/>
          </a:xfrm>
          <a:prstGeom prst="rect">
            <a:avLst/>
          </a:prstGeom>
        </p:spPr>
      </p:pic>
      <p:pic>
        <p:nvPicPr>
          <p:cNvPr id="36" name="Grafik 35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404" y="2525739"/>
            <a:ext cx="180000" cy="180000"/>
          </a:xfrm>
          <a:prstGeom prst="rect">
            <a:avLst/>
          </a:prstGeom>
        </p:spPr>
      </p:pic>
      <p:pic>
        <p:nvPicPr>
          <p:cNvPr id="37" name="Grafik 3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259" y="2530143"/>
            <a:ext cx="180000" cy="180000"/>
          </a:xfrm>
          <a:prstGeom prst="rect">
            <a:avLst/>
          </a:prstGeom>
        </p:spPr>
      </p:pic>
      <p:pic>
        <p:nvPicPr>
          <p:cNvPr id="38" name="Grafik 37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522" y="1966620"/>
            <a:ext cx="360000" cy="360000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304" y="4245968"/>
            <a:ext cx="180000" cy="180000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3977698" y="3683267"/>
            <a:ext cx="2141634" cy="9746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spcBef>
                <a:spcPts val="200"/>
              </a:spcBef>
              <a:buClr>
                <a:srgbClr val="0064B4"/>
              </a:buClr>
              <a:buFont typeface="Wingdings" panose="05000000000000000000" pitchFamily="2" charset="2"/>
              <a:buChar char="§"/>
            </a:pPr>
            <a:r>
              <a:rPr lang="de-DE" sz="1200" dirty="0" smtClean="0">
                <a:solidFill>
                  <a:srgbClr val="FF0000"/>
                </a:solidFill>
              </a:rPr>
              <a:t>Nicht objektiv messbar</a:t>
            </a:r>
          </a:p>
          <a:p>
            <a:pPr marL="171450" indent="-171450">
              <a:spcBef>
                <a:spcPts val="200"/>
              </a:spcBef>
              <a:buClr>
                <a:srgbClr val="0064B4"/>
              </a:buClr>
              <a:buFont typeface="Wingdings" panose="05000000000000000000" pitchFamily="2" charset="2"/>
              <a:buChar char="§"/>
            </a:pPr>
            <a:r>
              <a:rPr lang="de-DE" sz="1200" dirty="0" smtClean="0">
                <a:solidFill>
                  <a:srgbClr val="FF9900"/>
                </a:solidFill>
              </a:rPr>
              <a:t>Nicht unbedingt nachvollziehbar</a:t>
            </a:r>
          </a:p>
          <a:p>
            <a:pPr marL="171450" indent="-171450">
              <a:spcBef>
                <a:spcPts val="200"/>
              </a:spcBef>
              <a:buClr>
                <a:srgbClr val="0064B4"/>
              </a:buClr>
              <a:buFont typeface="Wingdings" panose="05000000000000000000" pitchFamily="2" charset="2"/>
              <a:buChar char="§"/>
            </a:pPr>
            <a:r>
              <a:rPr lang="de-DE" sz="1200" dirty="0" smtClean="0">
                <a:solidFill>
                  <a:srgbClr val="FF0000"/>
                </a:solidFill>
              </a:rPr>
              <a:t>Prüfungen nicht unbedingt reproduzierbar</a:t>
            </a:r>
            <a:endParaRPr lang="de-DE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229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624" y="700088"/>
            <a:ext cx="8552623" cy="881007"/>
          </a:xfrm>
        </p:spPr>
        <p:txBody>
          <a:bodyPr/>
          <a:lstStyle/>
          <a:p>
            <a:r>
              <a:rPr lang="de-DE" dirty="0" smtClean="0"/>
              <a:t>Struktur </a:t>
            </a:r>
            <a:r>
              <a:rPr lang="de-DE" dirty="0" smtClean="0"/>
              <a:t>und Beziehungen zwischen den Standards müssen transparent sein.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BD7E7C-2813-2A4E-B7D4-29E2FFED2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907358-6789-B045-819F-D314C72A3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E7D3-1333-45EE-ABB9-51527D316BA3}" type="slidenum">
              <a:rPr lang="de-DE" noProof="0" smtClean="0"/>
              <a:pPr/>
              <a:t>7</a:t>
            </a:fld>
            <a:endParaRPr lang="de-DE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Horizontaler Standard</a:t>
            </a: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 smtClean="0"/>
              <a:t>Technologieorientiert</a:t>
            </a:r>
          </a:p>
          <a:p>
            <a:r>
              <a:rPr lang="de-DE" dirty="0" smtClean="0"/>
              <a:t>Forschungsergebnisse</a:t>
            </a:r>
          </a:p>
          <a:p>
            <a:r>
              <a:rPr lang="de-DE" dirty="0" smtClean="0"/>
              <a:t>Existierende Standards</a:t>
            </a:r>
          </a:p>
          <a:p>
            <a:r>
              <a:rPr lang="de-DE" dirty="0" smtClean="0"/>
              <a:t>Prüfmethoden und Prüfverfahren (bestehende und neue)</a:t>
            </a:r>
          </a:p>
          <a:p>
            <a:r>
              <a:rPr lang="de-DE" dirty="0" smtClean="0"/>
              <a:t>Prüfinfrastrukturen</a:t>
            </a:r>
          </a:p>
          <a:p>
            <a:r>
              <a:rPr lang="de-DE" dirty="0" smtClean="0"/>
              <a:t>Stakeholder sind Unternehmen und Organisationen</a:t>
            </a:r>
          </a:p>
          <a:p>
            <a:r>
              <a:rPr lang="de-DE" dirty="0" smtClean="0"/>
              <a:t>Standardisierung weltweit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smtClean="0"/>
              <a:t>Sektoraler Standard</a:t>
            </a:r>
            <a:endParaRPr lang="de-DE" dirty="0"/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>
          <a:xfrm>
            <a:off x="4710648" y="1985248"/>
            <a:ext cx="4143600" cy="2609274"/>
          </a:xfrm>
        </p:spPr>
        <p:txBody>
          <a:bodyPr/>
          <a:lstStyle/>
          <a:p>
            <a:r>
              <a:rPr lang="de-DE" dirty="0" smtClean="0"/>
              <a:t>Einsatzorientiert</a:t>
            </a:r>
          </a:p>
          <a:p>
            <a:r>
              <a:rPr lang="de-DE" dirty="0" smtClean="0"/>
              <a:t>Use Cases</a:t>
            </a:r>
          </a:p>
          <a:p>
            <a:r>
              <a:rPr lang="de-DE" dirty="0" smtClean="0"/>
              <a:t>Beispiele:</a:t>
            </a:r>
          </a:p>
          <a:p>
            <a:pPr lvl="1"/>
            <a:r>
              <a:rPr lang="de-DE" dirty="0" smtClean="0"/>
              <a:t>Medizin</a:t>
            </a:r>
          </a:p>
          <a:p>
            <a:pPr lvl="1"/>
            <a:r>
              <a:rPr lang="de-DE" dirty="0" smtClean="0"/>
              <a:t>Verkehr</a:t>
            </a:r>
          </a:p>
          <a:p>
            <a:pPr lvl="1"/>
            <a:r>
              <a:rPr lang="de-DE" dirty="0" smtClean="0"/>
              <a:t>Landwirtschaft</a:t>
            </a:r>
            <a:endParaRPr lang="de-DE" dirty="0"/>
          </a:p>
          <a:p>
            <a:r>
              <a:rPr lang="de-DE" dirty="0" smtClean="0"/>
              <a:t>Stakeholder sind die Unternehmen und Verbände</a:t>
            </a:r>
          </a:p>
          <a:p>
            <a:r>
              <a:rPr lang="de-DE" dirty="0" smtClean="0"/>
              <a:t>Mitwirkung ist unerlässlich</a:t>
            </a:r>
          </a:p>
        </p:txBody>
      </p:sp>
    </p:spTree>
    <p:extLst>
      <p:ext uri="{BB962C8B-B14F-4D97-AF65-F5344CB8AC3E}">
        <p14:creationId xmlns:p14="http://schemas.microsoft.com/office/powerpoint/2010/main" val="3897368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624" y="700088"/>
            <a:ext cx="8552623" cy="881007"/>
          </a:xfrm>
        </p:spPr>
        <p:txBody>
          <a:bodyPr/>
          <a:lstStyle/>
          <a:p>
            <a:r>
              <a:rPr lang="de-DE" dirty="0" smtClean="0"/>
              <a:t>Artikel </a:t>
            </a:r>
            <a:r>
              <a:rPr lang="de-DE" dirty="0" smtClean="0"/>
              <a:t>40 und seine Anwendung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BD7E7C-2813-2A4E-B7D4-29E2FFED2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907358-6789-B045-819F-D314C72A3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E7D3-1333-45EE-ABB9-51527D316BA3}" type="slidenum">
              <a:rPr lang="de-DE" noProof="0" smtClean="0"/>
              <a:pPr/>
              <a:t>8</a:t>
            </a:fld>
            <a:endParaRPr lang="de-DE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EU AIA </a:t>
            </a:r>
            <a:r>
              <a:rPr lang="de-DE" dirty="0" err="1" smtClean="0"/>
              <a:t>Article</a:t>
            </a:r>
            <a:r>
              <a:rPr lang="de-DE" dirty="0" smtClean="0"/>
              <a:t> 40</a:t>
            </a: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800" dirty="0" smtClean="0"/>
              <a:t>High </a:t>
            </a:r>
            <a:r>
              <a:rPr lang="de-DE" sz="1800" dirty="0" err="1" smtClean="0"/>
              <a:t>risk</a:t>
            </a:r>
            <a:r>
              <a:rPr lang="de-DE" sz="1800" dirty="0" smtClean="0"/>
              <a:t> AI </a:t>
            </a:r>
            <a:r>
              <a:rPr lang="de-DE" sz="1800" dirty="0" err="1" smtClean="0"/>
              <a:t>systems</a:t>
            </a:r>
            <a:r>
              <a:rPr lang="de-DE" sz="1800" dirty="0" smtClean="0"/>
              <a:t> </a:t>
            </a:r>
            <a:r>
              <a:rPr lang="de-DE" sz="1800" dirty="0" err="1" smtClean="0"/>
              <a:t>which</a:t>
            </a:r>
            <a:r>
              <a:rPr lang="de-DE" sz="1800" dirty="0" smtClean="0"/>
              <a:t> </a:t>
            </a:r>
            <a:r>
              <a:rPr lang="de-DE" sz="1800" dirty="0" err="1" smtClean="0"/>
              <a:t>are</a:t>
            </a:r>
            <a:r>
              <a:rPr lang="de-DE" sz="1800" dirty="0" smtClean="0"/>
              <a:t> in </a:t>
            </a:r>
            <a:r>
              <a:rPr lang="de-DE" sz="1800" dirty="0" err="1" smtClean="0"/>
              <a:t>conformity</a:t>
            </a:r>
            <a:r>
              <a:rPr lang="de-DE" sz="1800" dirty="0" smtClean="0"/>
              <a:t> </a:t>
            </a:r>
            <a:r>
              <a:rPr lang="de-DE" sz="1800" dirty="0" err="1" smtClean="0"/>
              <a:t>with</a:t>
            </a:r>
            <a:r>
              <a:rPr lang="de-DE" sz="1800" dirty="0" smtClean="0"/>
              <a:t> </a:t>
            </a:r>
            <a:r>
              <a:rPr lang="de-DE" sz="1800" dirty="0" err="1" smtClean="0"/>
              <a:t>harmonized</a:t>
            </a:r>
            <a:r>
              <a:rPr lang="de-DE" sz="1800" dirty="0" smtClean="0"/>
              <a:t> </a:t>
            </a:r>
            <a:r>
              <a:rPr lang="de-DE" sz="1800" dirty="0" err="1" smtClean="0"/>
              <a:t>standards</a:t>
            </a:r>
            <a:r>
              <a:rPr lang="de-DE" sz="1800" dirty="0" smtClean="0"/>
              <a:t> </a:t>
            </a:r>
            <a:r>
              <a:rPr lang="de-DE" sz="1800" dirty="0" err="1" smtClean="0"/>
              <a:t>or</a:t>
            </a:r>
            <a:r>
              <a:rPr lang="de-DE" sz="1800" dirty="0" smtClean="0"/>
              <a:t> </a:t>
            </a:r>
            <a:r>
              <a:rPr lang="de-DE" sz="1800" dirty="0" err="1" smtClean="0"/>
              <a:t>parts</a:t>
            </a:r>
            <a:r>
              <a:rPr lang="de-DE" sz="1800" dirty="0" smtClean="0"/>
              <a:t> </a:t>
            </a:r>
            <a:r>
              <a:rPr lang="de-DE" sz="1800" dirty="0" err="1" smtClean="0"/>
              <a:t>thereof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references</a:t>
            </a:r>
            <a:r>
              <a:rPr lang="de-DE" sz="1800" dirty="0" smtClean="0"/>
              <a:t> of </a:t>
            </a:r>
            <a:r>
              <a:rPr lang="de-DE" sz="1800" dirty="0" err="1" smtClean="0"/>
              <a:t>which</a:t>
            </a:r>
            <a:r>
              <a:rPr lang="de-DE" sz="1800" dirty="0" smtClean="0"/>
              <a:t> </a:t>
            </a:r>
            <a:r>
              <a:rPr lang="de-DE" sz="1800" dirty="0" err="1" smtClean="0"/>
              <a:t>have</a:t>
            </a:r>
            <a:r>
              <a:rPr lang="de-DE" sz="1800" dirty="0" smtClean="0"/>
              <a:t> </a:t>
            </a:r>
            <a:r>
              <a:rPr lang="de-DE" sz="1800" dirty="0" err="1" smtClean="0"/>
              <a:t>been</a:t>
            </a:r>
            <a:r>
              <a:rPr lang="de-DE" sz="1800" dirty="0" smtClean="0"/>
              <a:t> </a:t>
            </a:r>
            <a:r>
              <a:rPr lang="de-DE" sz="1800" dirty="0" err="1" smtClean="0"/>
              <a:t>published</a:t>
            </a:r>
            <a:r>
              <a:rPr lang="de-DE" sz="1800" dirty="0" smtClean="0"/>
              <a:t> in </a:t>
            </a:r>
            <a:r>
              <a:rPr lang="de-DE" sz="1800" dirty="0" err="1" smtClean="0"/>
              <a:t>the</a:t>
            </a:r>
            <a:r>
              <a:rPr lang="de-DE" sz="1800" dirty="0" smtClean="0"/>
              <a:t> Official Journal of </a:t>
            </a:r>
            <a:r>
              <a:rPr lang="de-DE" sz="1800" dirty="0" err="1" smtClean="0"/>
              <a:t>the</a:t>
            </a:r>
            <a:r>
              <a:rPr lang="de-DE" sz="1800" dirty="0" smtClean="0"/>
              <a:t> European Union </a:t>
            </a:r>
            <a:r>
              <a:rPr lang="de-DE" sz="1800" dirty="0" err="1" smtClean="0"/>
              <a:t>shall</a:t>
            </a:r>
            <a:r>
              <a:rPr lang="de-DE" sz="1800" dirty="0" smtClean="0"/>
              <a:t> </a:t>
            </a:r>
            <a:r>
              <a:rPr lang="de-DE" sz="1800" dirty="0" err="1" smtClean="0"/>
              <a:t>be</a:t>
            </a:r>
            <a:r>
              <a:rPr lang="de-DE" sz="1800" dirty="0" smtClean="0"/>
              <a:t> </a:t>
            </a:r>
            <a:r>
              <a:rPr lang="de-DE" sz="1800" dirty="0" err="1" smtClean="0"/>
              <a:t>presumed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be</a:t>
            </a:r>
            <a:r>
              <a:rPr lang="de-DE" sz="1800" dirty="0" smtClean="0"/>
              <a:t> in </a:t>
            </a:r>
            <a:r>
              <a:rPr lang="de-DE" sz="1800" dirty="0" err="1" smtClean="0"/>
              <a:t>conformitiy</a:t>
            </a:r>
            <a:r>
              <a:rPr lang="de-DE" sz="1800" dirty="0" smtClean="0"/>
              <a:t> </a:t>
            </a:r>
            <a:r>
              <a:rPr lang="de-DE" sz="1800" dirty="0" err="1" smtClean="0"/>
              <a:t>with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requirements</a:t>
            </a:r>
            <a:r>
              <a:rPr lang="de-DE" sz="1800" dirty="0" smtClean="0"/>
              <a:t> </a:t>
            </a:r>
            <a:r>
              <a:rPr lang="de-DE" sz="1800" dirty="0" err="1" smtClean="0"/>
              <a:t>set</a:t>
            </a:r>
            <a:r>
              <a:rPr lang="de-DE" sz="1800" dirty="0" smtClean="0"/>
              <a:t> out in Chapter 2 of </a:t>
            </a:r>
            <a:r>
              <a:rPr lang="de-DE" sz="1800" dirty="0" err="1" smtClean="0"/>
              <a:t>this</a:t>
            </a:r>
            <a:r>
              <a:rPr lang="de-DE" sz="1800" dirty="0" smtClean="0"/>
              <a:t> Title,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extent</a:t>
            </a:r>
            <a:r>
              <a:rPr lang="de-DE" sz="1800" dirty="0" smtClean="0"/>
              <a:t> </a:t>
            </a:r>
            <a:r>
              <a:rPr lang="de-DE" sz="1800" dirty="0" err="1" smtClean="0"/>
              <a:t>those</a:t>
            </a:r>
            <a:r>
              <a:rPr lang="de-DE" sz="1800" dirty="0" smtClean="0"/>
              <a:t> </a:t>
            </a:r>
            <a:r>
              <a:rPr lang="de-DE" sz="1800" dirty="0" err="1" smtClean="0"/>
              <a:t>standards</a:t>
            </a:r>
            <a:r>
              <a:rPr lang="de-DE" sz="1800" dirty="0" smtClean="0"/>
              <a:t> </a:t>
            </a:r>
            <a:r>
              <a:rPr lang="de-DE" sz="1800" dirty="0" err="1" smtClean="0"/>
              <a:t>cover</a:t>
            </a:r>
            <a:r>
              <a:rPr lang="de-DE" sz="1800" dirty="0" smtClean="0"/>
              <a:t> </a:t>
            </a:r>
            <a:r>
              <a:rPr lang="de-DE" sz="1800" dirty="0" err="1" smtClean="0"/>
              <a:t>those</a:t>
            </a:r>
            <a:r>
              <a:rPr lang="de-DE" sz="1800" dirty="0" smtClean="0"/>
              <a:t> </a:t>
            </a:r>
            <a:r>
              <a:rPr lang="de-DE" sz="1800" dirty="0" err="1" smtClean="0"/>
              <a:t>requirements</a:t>
            </a:r>
            <a:r>
              <a:rPr lang="de-DE" sz="1800" dirty="0" smtClean="0"/>
              <a:t>.</a:t>
            </a:r>
            <a:endParaRPr lang="de-DE" sz="1800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smtClean="0"/>
              <a:t>Chapter 2: Requirements for High Risk AI-systems</a:t>
            </a:r>
            <a:endParaRPr lang="de-DE" dirty="0"/>
          </a:p>
        </p:txBody>
      </p:sp>
      <p:sp>
        <p:nvSpPr>
          <p:cNvPr id="10" name="Inhaltsplatzhalter 13"/>
          <p:cNvSpPr>
            <a:spLocks noGrp="1"/>
          </p:cNvSpPr>
          <p:nvPr>
            <p:ph sz="half" idx="2"/>
          </p:nvPr>
        </p:nvSpPr>
        <p:spPr>
          <a:xfrm>
            <a:off x="4710646" y="1977013"/>
            <a:ext cx="4143600" cy="2609274"/>
          </a:xfrm>
        </p:spPr>
        <p:txBody>
          <a:bodyPr/>
          <a:lstStyle/>
          <a:p>
            <a:r>
              <a:rPr lang="de-DE" sz="1200" dirty="0" err="1" smtClean="0"/>
              <a:t>Article</a:t>
            </a:r>
            <a:r>
              <a:rPr lang="de-DE" sz="1200" dirty="0" smtClean="0"/>
              <a:t> 8: High Risk AI </a:t>
            </a:r>
            <a:r>
              <a:rPr lang="de-DE" sz="1200" dirty="0" err="1" smtClean="0"/>
              <a:t>systems</a:t>
            </a:r>
            <a:r>
              <a:rPr lang="de-DE" sz="1200" dirty="0" smtClean="0"/>
              <a:t> </a:t>
            </a:r>
            <a:r>
              <a:rPr lang="de-DE" sz="1200" dirty="0" err="1" smtClean="0"/>
              <a:t>comlpy</a:t>
            </a:r>
            <a:r>
              <a:rPr lang="de-DE" sz="1200" dirty="0" smtClean="0"/>
              <a:t> </a:t>
            </a:r>
            <a:r>
              <a:rPr lang="de-DE" sz="1200" dirty="0" err="1" smtClean="0"/>
              <a:t>with</a:t>
            </a:r>
            <a:r>
              <a:rPr lang="de-DE" sz="1200" dirty="0" smtClean="0"/>
              <a:t>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following</a:t>
            </a:r>
            <a:r>
              <a:rPr lang="de-DE" sz="1200" dirty="0" smtClean="0"/>
              <a:t> </a:t>
            </a:r>
            <a:r>
              <a:rPr lang="de-DE" sz="1200" dirty="0" err="1" smtClean="0"/>
              <a:t>requirements</a:t>
            </a:r>
            <a:endParaRPr lang="de-DE" sz="1200" dirty="0" smtClean="0"/>
          </a:p>
          <a:p>
            <a:r>
              <a:rPr lang="de-DE" sz="1200" dirty="0" err="1" smtClean="0"/>
              <a:t>Article</a:t>
            </a:r>
            <a:r>
              <a:rPr lang="de-DE" sz="1200" dirty="0" smtClean="0"/>
              <a:t>   9: Risk </a:t>
            </a:r>
            <a:r>
              <a:rPr lang="de-DE" sz="1200" dirty="0" err="1" smtClean="0"/>
              <a:t>management</a:t>
            </a:r>
            <a:r>
              <a:rPr lang="de-DE" sz="1200" dirty="0" smtClean="0"/>
              <a:t> </a:t>
            </a:r>
            <a:r>
              <a:rPr lang="de-DE" sz="1200" dirty="0" err="1" smtClean="0"/>
              <a:t>system</a:t>
            </a:r>
            <a:endParaRPr lang="de-DE" sz="1200" dirty="0" smtClean="0"/>
          </a:p>
          <a:p>
            <a:r>
              <a:rPr lang="de-DE" sz="1200" dirty="0" err="1"/>
              <a:t>Article</a:t>
            </a:r>
            <a:r>
              <a:rPr lang="de-DE" sz="1200" dirty="0"/>
              <a:t> </a:t>
            </a:r>
            <a:r>
              <a:rPr lang="de-DE" sz="1200" dirty="0" smtClean="0"/>
              <a:t>10: Data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data</a:t>
            </a:r>
            <a:r>
              <a:rPr lang="de-DE" sz="1200" dirty="0" smtClean="0"/>
              <a:t> </a:t>
            </a:r>
            <a:r>
              <a:rPr lang="de-DE" sz="1200" dirty="0" err="1" smtClean="0"/>
              <a:t>governance</a:t>
            </a:r>
            <a:r>
              <a:rPr lang="de-DE" sz="1200" dirty="0" smtClean="0"/>
              <a:t>	</a:t>
            </a:r>
            <a:endParaRPr lang="de-DE" sz="1200" dirty="0"/>
          </a:p>
          <a:p>
            <a:r>
              <a:rPr lang="de-DE" sz="1200" dirty="0" err="1"/>
              <a:t>Article</a:t>
            </a:r>
            <a:r>
              <a:rPr lang="de-DE" sz="1200" dirty="0"/>
              <a:t> </a:t>
            </a:r>
            <a:r>
              <a:rPr lang="de-DE" sz="1200" dirty="0" smtClean="0"/>
              <a:t>11: Technical </a:t>
            </a:r>
            <a:r>
              <a:rPr lang="de-DE" sz="1200" dirty="0" err="1" smtClean="0"/>
              <a:t>documentation</a:t>
            </a:r>
            <a:endParaRPr lang="de-DE" sz="1200" dirty="0"/>
          </a:p>
          <a:p>
            <a:r>
              <a:rPr lang="de-DE" sz="1200" dirty="0" err="1"/>
              <a:t>Article</a:t>
            </a:r>
            <a:r>
              <a:rPr lang="de-DE" sz="1200" dirty="0"/>
              <a:t> </a:t>
            </a:r>
            <a:r>
              <a:rPr lang="de-DE" sz="1200" dirty="0" smtClean="0"/>
              <a:t>12: </a:t>
            </a:r>
            <a:r>
              <a:rPr lang="de-DE" sz="1200" dirty="0" err="1" smtClean="0"/>
              <a:t>Record</a:t>
            </a:r>
            <a:r>
              <a:rPr lang="de-DE" sz="1200" dirty="0" smtClean="0"/>
              <a:t> </a:t>
            </a:r>
            <a:r>
              <a:rPr lang="de-DE" sz="1200" dirty="0" err="1" smtClean="0"/>
              <a:t>keeping</a:t>
            </a:r>
            <a:endParaRPr lang="de-DE" sz="1200" dirty="0"/>
          </a:p>
          <a:p>
            <a:r>
              <a:rPr lang="de-DE" sz="1200" dirty="0" err="1"/>
              <a:t>Article</a:t>
            </a:r>
            <a:r>
              <a:rPr lang="de-DE" sz="1200" dirty="0"/>
              <a:t> </a:t>
            </a:r>
            <a:r>
              <a:rPr lang="de-DE" sz="1200" dirty="0" smtClean="0"/>
              <a:t>13: </a:t>
            </a:r>
            <a:r>
              <a:rPr lang="de-DE" sz="1200" dirty="0" err="1" smtClean="0"/>
              <a:t>Transparency</a:t>
            </a:r>
            <a:r>
              <a:rPr lang="de-DE" sz="1200" dirty="0" smtClean="0"/>
              <a:t>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provision</a:t>
            </a:r>
            <a:r>
              <a:rPr lang="de-DE" sz="1200" dirty="0" smtClean="0"/>
              <a:t> of </a:t>
            </a:r>
            <a:r>
              <a:rPr lang="de-DE" sz="1200" dirty="0" err="1" smtClean="0"/>
              <a:t>information</a:t>
            </a:r>
            <a:r>
              <a:rPr lang="de-DE" sz="1200" dirty="0" smtClean="0"/>
              <a:t> of </a:t>
            </a:r>
            <a:r>
              <a:rPr lang="de-DE" sz="1200" dirty="0" err="1" smtClean="0"/>
              <a:t>users</a:t>
            </a:r>
            <a:endParaRPr lang="de-DE" sz="1200" dirty="0"/>
          </a:p>
          <a:p>
            <a:r>
              <a:rPr lang="de-DE" sz="1200" dirty="0" err="1"/>
              <a:t>Article</a:t>
            </a:r>
            <a:r>
              <a:rPr lang="de-DE" sz="1200" dirty="0"/>
              <a:t> </a:t>
            </a:r>
            <a:r>
              <a:rPr lang="de-DE" sz="1200" dirty="0" smtClean="0"/>
              <a:t>14: Human </a:t>
            </a:r>
            <a:r>
              <a:rPr lang="de-DE" sz="1200" dirty="0" err="1" smtClean="0"/>
              <a:t>oversight</a:t>
            </a:r>
            <a:endParaRPr lang="de-DE" sz="1200" dirty="0"/>
          </a:p>
          <a:p>
            <a:r>
              <a:rPr lang="de-DE" sz="1200" dirty="0" err="1"/>
              <a:t>Article</a:t>
            </a:r>
            <a:r>
              <a:rPr lang="de-DE" sz="1200" dirty="0"/>
              <a:t> </a:t>
            </a:r>
            <a:r>
              <a:rPr lang="de-DE" sz="1200" dirty="0" smtClean="0"/>
              <a:t>15: Accuracy, </a:t>
            </a:r>
            <a:r>
              <a:rPr lang="de-DE" sz="1200" dirty="0" err="1" smtClean="0"/>
              <a:t>Robustness</a:t>
            </a:r>
            <a:r>
              <a:rPr lang="de-DE" sz="1200" dirty="0" smtClean="0"/>
              <a:t>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cybersecurity</a:t>
            </a:r>
            <a:endParaRPr lang="de-DE" sz="1200" dirty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6887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94C85D26-3DCA-405B-A43A-FA35EFF7A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625" y="700089"/>
            <a:ext cx="1589996" cy="1875588"/>
          </a:xfrm>
        </p:spPr>
        <p:txBody>
          <a:bodyPr/>
          <a:lstStyle/>
          <a:p>
            <a:r>
              <a:rPr lang="de-DE" dirty="0" smtClean="0"/>
              <a:t>Artificial </a:t>
            </a:r>
            <a:r>
              <a:rPr lang="de-DE" dirty="0" smtClean="0"/>
              <a:t>Intelligence Management System (AIMS)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8AB6B2F-746A-E24D-AC70-36FC7A562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5986" y="4851313"/>
            <a:ext cx="288262" cy="160221"/>
          </a:xfrm>
        </p:spPr>
        <p:txBody>
          <a:bodyPr/>
          <a:lstStyle/>
          <a:p>
            <a:fld id="{2AA1E7D3-1333-45EE-ABB9-51527D316BA3}" type="slidenum">
              <a:rPr lang="de-DE" noProof="0" smtClean="0"/>
              <a:pPr/>
              <a:t>9</a:t>
            </a:fld>
            <a:endParaRPr lang="de-DE" noProof="0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B2AE60CD-AB25-ED48-9638-94CC239C68D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1341120" y="4873035"/>
            <a:ext cx="4320000" cy="138499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grpSp>
        <p:nvGrpSpPr>
          <p:cNvPr id="46" name="Gruppieren 45"/>
          <p:cNvGrpSpPr/>
          <p:nvPr/>
        </p:nvGrpSpPr>
        <p:grpSpPr>
          <a:xfrm>
            <a:off x="1975387" y="658766"/>
            <a:ext cx="6878861" cy="3869131"/>
            <a:chOff x="1847528" y="1773238"/>
            <a:chExt cx="7774533" cy="4480648"/>
          </a:xfrm>
        </p:grpSpPr>
        <p:sp>
          <p:nvSpPr>
            <p:cNvPr id="47" name="Freihandform 46"/>
            <p:cNvSpPr/>
            <p:nvPr/>
          </p:nvSpPr>
          <p:spPr>
            <a:xfrm>
              <a:off x="3143672" y="5359107"/>
              <a:ext cx="5856500" cy="894779"/>
            </a:xfrm>
            <a:custGeom>
              <a:avLst/>
              <a:gdLst>
                <a:gd name="connsiteX0" fmla="*/ 729215 w 7048072"/>
                <a:gd name="connsiteY0" fmla="*/ 0 h 1082395"/>
                <a:gd name="connsiteX1" fmla="*/ 6318857 w 7048072"/>
                <a:gd name="connsiteY1" fmla="*/ 0 h 1082395"/>
                <a:gd name="connsiteX2" fmla="*/ 7048072 w 7048072"/>
                <a:gd name="connsiteY2" fmla="*/ 1082395 h 1082395"/>
                <a:gd name="connsiteX3" fmla="*/ 0 w 7048072"/>
                <a:gd name="connsiteY3" fmla="*/ 1082395 h 1082395"/>
                <a:gd name="connsiteX4" fmla="*/ 729215 w 7048072"/>
                <a:gd name="connsiteY4" fmla="*/ 0 h 1082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072" h="1082395">
                  <a:moveTo>
                    <a:pt x="729215" y="0"/>
                  </a:moveTo>
                  <a:lnTo>
                    <a:pt x="6318857" y="0"/>
                  </a:lnTo>
                  <a:lnTo>
                    <a:pt x="7048072" y="1082395"/>
                  </a:lnTo>
                  <a:lnTo>
                    <a:pt x="0" y="1082395"/>
                  </a:lnTo>
                  <a:lnTo>
                    <a:pt x="729215" y="0"/>
                  </a:lnTo>
                  <a:close/>
                </a:path>
              </a:pathLst>
            </a:custGeom>
            <a:solidFill>
              <a:srgbClr val="10033F"/>
            </a:solidFill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de-DE" sz="1600"/>
            </a:p>
          </p:txBody>
        </p:sp>
        <p:sp>
          <p:nvSpPr>
            <p:cNvPr id="48" name="Freihandform 47"/>
            <p:cNvSpPr/>
            <p:nvPr/>
          </p:nvSpPr>
          <p:spPr>
            <a:xfrm>
              <a:off x="6184847" y="1784654"/>
              <a:ext cx="3109608" cy="737411"/>
            </a:xfrm>
            <a:custGeom>
              <a:avLst/>
              <a:gdLst>
                <a:gd name="connsiteX0" fmla="*/ 0 w 3109608"/>
                <a:gd name="connsiteY0" fmla="*/ 0 h 737411"/>
                <a:gd name="connsiteX1" fmla="*/ 3109608 w 3109608"/>
                <a:gd name="connsiteY1" fmla="*/ 0 h 737411"/>
                <a:gd name="connsiteX2" fmla="*/ 3109608 w 3109608"/>
                <a:gd name="connsiteY2" fmla="*/ 731217 h 737411"/>
                <a:gd name="connsiteX3" fmla="*/ 2103112 w 3109608"/>
                <a:gd name="connsiteY3" fmla="*/ 733613 h 737411"/>
                <a:gd name="connsiteX4" fmla="*/ 507998 w 3109608"/>
                <a:gd name="connsiteY4" fmla="*/ 737411 h 737411"/>
                <a:gd name="connsiteX5" fmla="*/ 0 w 3109608"/>
                <a:gd name="connsiteY5" fmla="*/ 0 h 737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09608" h="737411">
                  <a:moveTo>
                    <a:pt x="0" y="0"/>
                  </a:moveTo>
                  <a:lnTo>
                    <a:pt x="3109608" y="0"/>
                  </a:lnTo>
                  <a:lnTo>
                    <a:pt x="3109608" y="731217"/>
                  </a:lnTo>
                  <a:lnTo>
                    <a:pt x="2103112" y="733613"/>
                  </a:lnTo>
                  <a:cubicBezTo>
                    <a:pt x="1572063" y="734886"/>
                    <a:pt x="1041015" y="736158"/>
                    <a:pt x="507998" y="73741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de-DE" sz="1600"/>
            </a:p>
          </p:txBody>
        </p:sp>
        <p:sp>
          <p:nvSpPr>
            <p:cNvPr id="49" name="Freihandform 48"/>
            <p:cNvSpPr/>
            <p:nvPr/>
          </p:nvSpPr>
          <p:spPr>
            <a:xfrm>
              <a:off x="6713381" y="2586938"/>
              <a:ext cx="2581074" cy="737411"/>
            </a:xfrm>
            <a:custGeom>
              <a:avLst/>
              <a:gdLst>
                <a:gd name="connsiteX0" fmla="*/ 0 w 2581074"/>
                <a:gd name="connsiteY0" fmla="*/ 0 h 737411"/>
                <a:gd name="connsiteX1" fmla="*/ 2581074 w 2581074"/>
                <a:gd name="connsiteY1" fmla="*/ 0 h 737411"/>
                <a:gd name="connsiteX2" fmla="*/ 2581074 w 2581074"/>
                <a:gd name="connsiteY2" fmla="*/ 737411 h 737411"/>
                <a:gd name="connsiteX3" fmla="*/ 507998 w 2581074"/>
                <a:gd name="connsiteY3" fmla="*/ 737411 h 737411"/>
                <a:gd name="connsiteX4" fmla="*/ 0 w 2581074"/>
                <a:gd name="connsiteY4" fmla="*/ 0 h 737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1074" h="737411">
                  <a:moveTo>
                    <a:pt x="0" y="0"/>
                  </a:moveTo>
                  <a:lnTo>
                    <a:pt x="2581074" y="0"/>
                  </a:lnTo>
                  <a:lnTo>
                    <a:pt x="2581074" y="737411"/>
                  </a:lnTo>
                  <a:lnTo>
                    <a:pt x="507998" y="7374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de-DE" sz="1600"/>
            </a:p>
          </p:txBody>
        </p:sp>
        <p:sp>
          <p:nvSpPr>
            <p:cNvPr id="50" name="Freihandform 49"/>
            <p:cNvSpPr/>
            <p:nvPr/>
          </p:nvSpPr>
          <p:spPr>
            <a:xfrm>
              <a:off x="7258525" y="3389800"/>
              <a:ext cx="2035931" cy="737411"/>
            </a:xfrm>
            <a:custGeom>
              <a:avLst/>
              <a:gdLst>
                <a:gd name="connsiteX0" fmla="*/ 0 w 2035931"/>
                <a:gd name="connsiteY0" fmla="*/ 0 h 737411"/>
                <a:gd name="connsiteX1" fmla="*/ 2035931 w 2035931"/>
                <a:gd name="connsiteY1" fmla="*/ 0 h 737411"/>
                <a:gd name="connsiteX2" fmla="*/ 2035931 w 2035931"/>
                <a:gd name="connsiteY2" fmla="*/ 737411 h 737411"/>
                <a:gd name="connsiteX3" fmla="*/ 507998 w 2035931"/>
                <a:gd name="connsiteY3" fmla="*/ 737411 h 737411"/>
                <a:gd name="connsiteX4" fmla="*/ 0 w 2035931"/>
                <a:gd name="connsiteY4" fmla="*/ 0 h 737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5931" h="737411">
                  <a:moveTo>
                    <a:pt x="0" y="0"/>
                  </a:moveTo>
                  <a:lnTo>
                    <a:pt x="2035931" y="0"/>
                  </a:lnTo>
                  <a:lnTo>
                    <a:pt x="2035931" y="737411"/>
                  </a:lnTo>
                  <a:lnTo>
                    <a:pt x="507998" y="7374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de-DE" sz="1600"/>
            </a:p>
          </p:txBody>
        </p:sp>
        <p:sp>
          <p:nvSpPr>
            <p:cNvPr id="51" name="Isosceles Triangle 9">
              <a:extLst>
                <a:ext uri="{FF2B5EF4-FFF2-40B4-BE49-F238E27FC236}">
                  <a16:creationId xmlns:a16="http://schemas.microsoft.com/office/drawing/2014/main" id="{B84E9696-2094-45CE-9EB7-078AE76BD49E}"/>
                </a:ext>
              </a:extLst>
            </p:cNvPr>
            <p:cNvSpPr/>
            <p:nvPr/>
          </p:nvSpPr>
          <p:spPr>
            <a:xfrm>
              <a:off x="4503120" y="1773238"/>
              <a:ext cx="3128371" cy="2391981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undesSans Office" panose="020B0002030500000203" pitchFamily="34" charset="0"/>
              </a:endParaRPr>
            </a:p>
          </p:txBody>
        </p:sp>
        <p:sp>
          <p:nvSpPr>
            <p:cNvPr id="52" name="Freihandform 51"/>
            <p:cNvSpPr/>
            <p:nvPr/>
          </p:nvSpPr>
          <p:spPr>
            <a:xfrm>
              <a:off x="3791744" y="4311594"/>
              <a:ext cx="4543733" cy="901138"/>
            </a:xfrm>
            <a:custGeom>
              <a:avLst/>
              <a:gdLst>
                <a:gd name="connsiteX0" fmla="*/ 768236 w 5598486"/>
                <a:gd name="connsiteY0" fmla="*/ 0 h 1141328"/>
                <a:gd name="connsiteX1" fmla="*/ 4830250 w 5598486"/>
                <a:gd name="connsiteY1" fmla="*/ 0 h 1141328"/>
                <a:gd name="connsiteX2" fmla="*/ 5598486 w 5598486"/>
                <a:gd name="connsiteY2" fmla="*/ 1141328 h 1141328"/>
                <a:gd name="connsiteX3" fmla="*/ 0 w 5598486"/>
                <a:gd name="connsiteY3" fmla="*/ 1141328 h 1141328"/>
                <a:gd name="connsiteX4" fmla="*/ 768236 w 5598486"/>
                <a:gd name="connsiteY4" fmla="*/ 0 h 114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8486" h="1141328">
                  <a:moveTo>
                    <a:pt x="768236" y="0"/>
                  </a:moveTo>
                  <a:lnTo>
                    <a:pt x="4830250" y="0"/>
                  </a:lnTo>
                  <a:lnTo>
                    <a:pt x="5598486" y="1141328"/>
                  </a:lnTo>
                  <a:lnTo>
                    <a:pt x="0" y="1141328"/>
                  </a:lnTo>
                  <a:lnTo>
                    <a:pt x="768236" y="0"/>
                  </a:lnTo>
                  <a:close/>
                </a:path>
              </a:pathLst>
            </a:custGeom>
            <a:solidFill>
              <a:srgbClr val="004F80"/>
            </a:solidFill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de-DE" sz="1600"/>
            </a:p>
          </p:txBody>
        </p:sp>
        <p:sp>
          <p:nvSpPr>
            <p:cNvPr id="53" name="TextBox 15">
              <a:extLst>
                <a:ext uri="{FF2B5EF4-FFF2-40B4-BE49-F238E27FC236}">
                  <a16:creationId xmlns:a16="http://schemas.microsoft.com/office/drawing/2014/main" id="{D642DA73-06B6-4C5D-9F7A-809412E799ED}"/>
                </a:ext>
              </a:extLst>
            </p:cNvPr>
            <p:cNvSpPr txBox="1"/>
            <p:nvPr/>
          </p:nvSpPr>
          <p:spPr>
            <a:xfrm rot="5400000">
              <a:off x="8099613" y="2979193"/>
              <a:ext cx="2717290" cy="327607"/>
            </a:xfrm>
            <a:prstGeom prst="rect">
              <a:avLst/>
            </a:prstGeom>
            <a:noFill/>
            <a:ln w="12700">
              <a:noFill/>
              <a:prstDash val="solid"/>
            </a:ln>
          </p:spPr>
          <p:txBody>
            <a:bodyPr wrap="square"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00" cap="none" spc="100" normalizeH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BundesSans Office" panose="020B0002030500000203" pitchFamily="34" charset="0"/>
                </a:rPr>
                <a:t>LIFECYCLE MANAGEMENT</a:t>
              </a:r>
            </a:p>
          </p:txBody>
        </p:sp>
        <p:sp>
          <p:nvSpPr>
            <p:cNvPr id="54" name="TextBox 15">
              <a:extLst>
                <a:ext uri="{FF2B5EF4-FFF2-40B4-BE49-F238E27FC236}">
                  <a16:creationId xmlns:a16="http://schemas.microsoft.com/office/drawing/2014/main" id="{FB6ED6E5-E7E1-4F9D-BA6F-FE2C116D4809}"/>
                </a:ext>
              </a:extLst>
            </p:cNvPr>
            <p:cNvSpPr txBox="1"/>
            <p:nvPr/>
          </p:nvSpPr>
          <p:spPr>
            <a:xfrm>
              <a:off x="4207092" y="4361862"/>
              <a:ext cx="3769277" cy="808758"/>
            </a:xfrm>
            <a:prstGeom prst="rect">
              <a:avLst/>
            </a:prstGeom>
            <a:noFill/>
            <a:ln w="12700">
              <a:noFill/>
              <a:prstDash val="solid"/>
            </a:ln>
          </p:spPr>
          <p:txBody>
            <a:bodyPr wrap="square" lIns="0" tIns="0" rIns="0" bIns="0" rtlCol="0" anchor="t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undesSans Office" panose="020B0002030500000203" pitchFamily="34" charset="0"/>
                </a:rPr>
                <a:t>Bestehende Normen für Rechenzentren,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undesSans Office" panose="020B0002030500000203" pitchFamily="34" charset="0"/>
                </a:rPr>
                <a:t>Cloud Computing &amp; KI,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undesSans Office" panose="020B0002030500000203" pitchFamily="34" charset="0"/>
                </a:rPr>
                <a:t>z.B. ISO/IEC JTC 1/SC 42</a:t>
              </a:r>
            </a:p>
          </p:txBody>
        </p:sp>
        <p:sp>
          <p:nvSpPr>
            <p:cNvPr id="55" name="TextBox 15">
              <a:extLst>
                <a:ext uri="{FF2B5EF4-FFF2-40B4-BE49-F238E27FC236}">
                  <a16:creationId xmlns:a16="http://schemas.microsoft.com/office/drawing/2014/main" id="{FB6ED6E5-E7E1-4F9D-BA6F-FE2C116D4809}"/>
                </a:ext>
              </a:extLst>
            </p:cNvPr>
            <p:cNvSpPr txBox="1"/>
            <p:nvPr/>
          </p:nvSpPr>
          <p:spPr>
            <a:xfrm>
              <a:off x="5150007" y="2859001"/>
              <a:ext cx="1834597" cy="1391731"/>
            </a:xfrm>
            <a:prstGeom prst="rect">
              <a:avLst/>
            </a:prstGeom>
            <a:noFill/>
            <a:ln w="12700">
              <a:noFill/>
              <a:prstDash val="solid"/>
            </a:ln>
          </p:spPr>
          <p:txBody>
            <a:bodyPr wrap="square" lIns="0" tIns="0" rIns="0" bIns="0" rtlCol="0" anchor="t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undesSans Office" panose="020B0002030500000203" pitchFamily="34" charset="0"/>
                </a:rPr>
                <a:t>Modulare Prüf-</a:t>
              </a:r>
              <a:r>
                <a:rPr kumimoji="0" lang="de-DE" sz="14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undesSans Office" panose="020B0002030500000203" pitchFamily="34" charset="0"/>
                </a:rPr>
                <a:t>grundlagen</a:t>
              </a:r>
              <a:r>
                <a:rPr kumimoji="0" lang="de-DE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undesSans Office" panose="020B0002030500000203" pitchFamily="34" charset="0"/>
                </a:rPr>
                <a:t> für industriespezifische Anforderungen an KI-Services</a:t>
              </a:r>
            </a:p>
          </p:txBody>
        </p:sp>
        <p:sp>
          <p:nvSpPr>
            <p:cNvPr id="56" name="TextBox 15">
              <a:extLst>
                <a:ext uri="{FF2B5EF4-FFF2-40B4-BE49-F238E27FC236}">
                  <a16:creationId xmlns:a16="http://schemas.microsoft.com/office/drawing/2014/main" id="{D642DA73-06B6-4C5D-9F7A-809412E799ED}"/>
                </a:ext>
              </a:extLst>
            </p:cNvPr>
            <p:cNvSpPr txBox="1"/>
            <p:nvPr/>
          </p:nvSpPr>
          <p:spPr>
            <a:xfrm>
              <a:off x="7716951" y="2003366"/>
              <a:ext cx="1295040" cy="299984"/>
            </a:xfrm>
            <a:prstGeom prst="rect">
              <a:avLst/>
            </a:prstGeom>
            <a:noFill/>
            <a:ln w="12700">
              <a:noFill/>
              <a:prstDash val="solid"/>
            </a:ln>
          </p:spPr>
          <p:txBody>
            <a:bodyPr wrap="square"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undesSans Office" panose="020B0002030500000203" pitchFamily="34" charset="0"/>
                </a:rPr>
                <a:t>BETRIEB</a:t>
              </a:r>
            </a:p>
          </p:txBody>
        </p:sp>
        <p:sp>
          <p:nvSpPr>
            <p:cNvPr id="57" name="TextBox 15">
              <a:extLst>
                <a:ext uri="{FF2B5EF4-FFF2-40B4-BE49-F238E27FC236}">
                  <a16:creationId xmlns:a16="http://schemas.microsoft.com/office/drawing/2014/main" id="{D642DA73-06B6-4C5D-9F7A-809412E799ED}"/>
                </a:ext>
              </a:extLst>
            </p:cNvPr>
            <p:cNvSpPr txBox="1"/>
            <p:nvPr/>
          </p:nvSpPr>
          <p:spPr>
            <a:xfrm>
              <a:off x="7716951" y="2822275"/>
              <a:ext cx="901723" cy="266735"/>
            </a:xfrm>
            <a:prstGeom prst="rect">
              <a:avLst/>
            </a:prstGeom>
            <a:noFill/>
            <a:ln w="12700">
              <a:noFill/>
              <a:prstDash val="solid"/>
            </a:ln>
          </p:spPr>
          <p:txBody>
            <a:bodyPr wrap="square"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undesSans Office" panose="020B0002030500000203" pitchFamily="34" charset="0"/>
                </a:rPr>
                <a:t>PRÜFUNG</a:t>
              </a:r>
            </a:p>
          </p:txBody>
        </p:sp>
        <p:sp>
          <p:nvSpPr>
            <p:cNvPr id="58" name="TextBox 15">
              <a:extLst>
                <a:ext uri="{FF2B5EF4-FFF2-40B4-BE49-F238E27FC236}">
                  <a16:creationId xmlns:a16="http://schemas.microsoft.com/office/drawing/2014/main" id="{D642DA73-06B6-4C5D-9F7A-809412E799ED}"/>
                </a:ext>
              </a:extLst>
            </p:cNvPr>
            <p:cNvSpPr txBox="1"/>
            <p:nvPr/>
          </p:nvSpPr>
          <p:spPr>
            <a:xfrm>
              <a:off x="7716951" y="3649575"/>
              <a:ext cx="1431547" cy="217859"/>
            </a:xfrm>
            <a:prstGeom prst="rect">
              <a:avLst/>
            </a:prstGeom>
            <a:noFill/>
            <a:ln w="12700">
              <a:noFill/>
              <a:prstDash val="solid"/>
            </a:ln>
          </p:spPr>
          <p:txBody>
            <a:bodyPr wrap="square"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undesSans Office" panose="020B0002030500000203" pitchFamily="34" charset="0"/>
                </a:rPr>
                <a:t>ENTWICKLUNG</a:t>
              </a:r>
            </a:p>
          </p:txBody>
        </p:sp>
        <p:sp>
          <p:nvSpPr>
            <p:cNvPr id="59" name="Textfeld 58"/>
            <p:cNvSpPr txBox="1"/>
            <p:nvPr/>
          </p:nvSpPr>
          <p:spPr>
            <a:xfrm>
              <a:off x="1847528" y="3650783"/>
              <a:ext cx="299526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Pct val="100000"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0033F"/>
                  </a:solidFill>
                  <a:effectLst/>
                  <a:uLnTx/>
                  <a:uFillTx/>
                  <a:latin typeface="BundesSans Office" panose="020B0002030500000203" pitchFamily="34" charset="0"/>
                </a:rPr>
                <a:t>KI-ANBIETER (DATA-PROVIDER)</a:t>
              </a:r>
            </a:p>
          </p:txBody>
        </p:sp>
        <p:sp>
          <p:nvSpPr>
            <p:cNvPr id="60" name="Textfeld 59"/>
            <p:cNvSpPr txBox="1"/>
            <p:nvPr/>
          </p:nvSpPr>
          <p:spPr>
            <a:xfrm>
              <a:off x="1847528" y="2045637"/>
              <a:ext cx="176902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Pct val="100000"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0033F"/>
                  </a:solidFill>
                  <a:effectLst/>
                  <a:uLnTx/>
                  <a:uFillTx/>
                  <a:latin typeface="BundesSans Office" panose="020B0002030500000203" pitchFamily="34" charset="0"/>
                </a:rPr>
                <a:t>ENDANWENDER</a:t>
              </a:r>
            </a:p>
          </p:txBody>
        </p:sp>
        <p:sp>
          <p:nvSpPr>
            <p:cNvPr id="61" name="Textfeld 60"/>
            <p:cNvSpPr txBox="1"/>
            <p:nvPr/>
          </p:nvSpPr>
          <p:spPr>
            <a:xfrm>
              <a:off x="1847528" y="4437112"/>
              <a:ext cx="4184624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Pct val="100000"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0033F"/>
                  </a:solidFill>
                  <a:effectLst/>
                  <a:uLnTx/>
                  <a:uFillTx/>
                  <a:latin typeface="BundesSans Office" panose="020B0002030500000203" pitchFamily="34" charset="0"/>
                </a:rPr>
                <a:t>TECHNOLOGIE-ANBIETER </a:t>
              </a: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Pct val="100000"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0033F"/>
                  </a:solidFill>
                  <a:effectLst/>
                  <a:uLnTx/>
                  <a:uFillTx/>
                  <a:latin typeface="BundesSans Office" panose="020B0002030500000203" pitchFamily="34" charset="0"/>
                </a:rPr>
                <a:t>(CLOUD-PROVIDER)</a:t>
              </a:r>
            </a:p>
          </p:txBody>
        </p:sp>
        <p:sp>
          <p:nvSpPr>
            <p:cNvPr id="62" name="Textfeld 61"/>
            <p:cNvSpPr txBox="1"/>
            <p:nvPr/>
          </p:nvSpPr>
          <p:spPr>
            <a:xfrm>
              <a:off x="1847528" y="2847921"/>
              <a:ext cx="303816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Pct val="100000"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0033F"/>
                  </a:solidFill>
                  <a:effectLst/>
                  <a:uLnTx/>
                  <a:uFillTx/>
                  <a:latin typeface="BundesSans Office" panose="020B0002030500000203" pitchFamily="34" charset="0"/>
                </a:rPr>
                <a:t>PRÜFSTELLEN</a:t>
              </a:r>
            </a:p>
          </p:txBody>
        </p:sp>
        <p:sp>
          <p:nvSpPr>
            <p:cNvPr id="63" name="Textfeld 62"/>
            <p:cNvSpPr txBox="1"/>
            <p:nvPr/>
          </p:nvSpPr>
          <p:spPr>
            <a:xfrm>
              <a:off x="1847528" y="5587885"/>
              <a:ext cx="5267019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Pct val="100000"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0033F"/>
                  </a:solidFill>
                  <a:effectLst/>
                  <a:uLnTx/>
                  <a:uFillTx/>
                  <a:latin typeface="BundesSans Office" panose="020B0002030500000203" pitchFamily="34" charset="0"/>
                </a:rPr>
                <a:t>SUPERVISOREN</a:t>
              </a:r>
            </a:p>
          </p:txBody>
        </p:sp>
        <p:sp>
          <p:nvSpPr>
            <p:cNvPr id="64" name="TextBox 15">
              <a:extLst>
                <a:ext uri="{FF2B5EF4-FFF2-40B4-BE49-F238E27FC236}">
                  <a16:creationId xmlns:a16="http://schemas.microsoft.com/office/drawing/2014/main" id="{FB6ED6E5-E7E1-4F9D-BA6F-FE2C116D4809}"/>
                </a:ext>
              </a:extLst>
            </p:cNvPr>
            <p:cNvSpPr txBox="1"/>
            <p:nvPr/>
          </p:nvSpPr>
          <p:spPr>
            <a:xfrm>
              <a:off x="4079269" y="5578888"/>
              <a:ext cx="4015410" cy="499870"/>
            </a:xfrm>
            <a:prstGeom prst="rect">
              <a:avLst/>
            </a:prstGeom>
            <a:noFill/>
            <a:ln w="12700">
              <a:noFill/>
              <a:prstDash val="solid"/>
            </a:ln>
          </p:spPr>
          <p:txBody>
            <a:bodyPr wrap="square" lIns="0" tIns="0" rIns="0" bIns="0" rtlCol="0" anchor="t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undesSans Office" panose="020B0002030500000203" pitchFamily="34" charset="0"/>
                </a:rPr>
                <a:t>AIMS: Basisanforderungen an Unternehmen, die KI-Dienstleistungen anbieten</a:t>
              </a:r>
            </a:p>
          </p:txBody>
        </p:sp>
      </p:grpSp>
      <p:sp>
        <p:nvSpPr>
          <p:cNvPr id="25" name="Titel 5">
            <a:extLst>
              <a:ext uri="{FF2B5EF4-FFF2-40B4-BE49-F238E27FC236}">
                <a16:creationId xmlns:a16="http://schemas.microsoft.com/office/drawing/2014/main" id="{94C85D26-3DCA-405B-A43A-FA35EFF7AB54}"/>
              </a:ext>
            </a:extLst>
          </p:cNvPr>
          <p:cNvSpPr txBox="1">
            <a:spLocks/>
          </p:cNvSpPr>
          <p:nvPr/>
        </p:nvSpPr>
        <p:spPr bwMode="gray">
          <a:xfrm>
            <a:off x="301624" y="2308420"/>
            <a:ext cx="1589996" cy="221947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b="0" dirty="0" smtClean="0"/>
              <a:t>Einhaltung von Mindest-standards für vertrauens-würdige KI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b="0" dirty="0" smtClean="0"/>
              <a:t>Zertifizierungen nach AIMS sind möglich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b="0" dirty="0" smtClean="0"/>
              <a:t>ISO-Standard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852094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SHAPESETGROUPCLASSNAME" val="ShapeSetGroup1"/>
  <p:tag name="SHAPESETCLASSNAME" val="Slide"/>
  <p:tag name="COLORSETGROUPCLASSNAME" val="ColorSetGroup3"/>
  <p:tag name="FONTSETGROUPCLASSNAME" val="FontSetGroup1"/>
  <p:tag name="SHAPECLASSFILE" val="Bosch-Supergraphic-Bottom-16-9.png"/>
  <p:tag name="MLI" val="1"/>
  <p:tag name="SHAPECLASSNAME" val="ColorBarOnSlides"/>
  <p:tag name="SHAPECLASSPROTECTIONTYPE" val="1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1"/>
  <p:tag name="K_DONE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1"/>
  <p:tag name="K_DONE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2;-2;-1;-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2;-2;-1;-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COLORSETGROUPCLASSNAME" val="ColorSetGroup3"/>
  <p:tag name="FONTSETGROUPCLASSNAME" val="FontSetGroup1"/>
  <p:tag name="MLI" val="1"/>
  <p:tag name="SHAPECLASSFILE" val="BoschLogo2018.emf"/>
  <p:tag name="SHAPECLASSNAME" val="LogoOnSlides"/>
  <p:tag name="SHAPECLASSPROTECTIONTYPE" val="15"/>
  <p:tag name="SHAPESETCLASSNAME" val="Slide"/>
  <p:tag name="SHAPESETGROUPCLASSNAME" val="ShapeSetGroup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1"/>
  <p:tag name="K_DONE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Disguised"/>
  <p:tag name="FONTSETCLASSNAME" val="FontSet1"/>
  <p:tag name="COLORS" val="-2;-2;-2;-2;-2;-2"/>
  <p:tag name="COLORSETCLASSNAME" val="ColorSet1"/>
  <p:tag name="MLI" val="1"/>
  <p:tag name="SHAPESETGROUPCLASSNAME" val="ShapeSetGroup1"/>
  <p:tag name="SHAPESETCLASSNAME" val="TitleSlide"/>
  <p:tag name="COLORSETGROUPCLASSNAME" val="ColorSetGroup3"/>
  <p:tag name="FONTSETGROUPCLASSNAME" val="FontSetGroup1"/>
  <p:tag name="SHAPECLASSNAME" val="HiddenSubtitle"/>
  <p:tag name="SHAPECLASSPROTECTIONTYPE" val="0"/>
  <p:tag name="ML_SENDTOBACK" val=" 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80"/>
  <p:tag name="FONTSETCLASSNAME" val="FontSet1"/>
  <p:tag name="COLORS" val="-2;-2;-2;-2;White;-2"/>
  <p:tag name="COLORSETCLASSNAME" val="ColorSet1"/>
  <p:tag name="MLI" val="1"/>
  <p:tag name="SHAPESETGROUPCLASSNAME" val="ShapeSetGroup1"/>
  <p:tag name="SHAPESETCLASSNAME" val="TitleSlide"/>
  <p:tag name="COLORSETGROUPCLASSNAME" val="ColorSetGroup3"/>
  <p:tag name="FONTSETGROUPCLASSNAME" val="FontSetGroup1"/>
  <p:tag name="SHAPECLASSNAME" val="TitleOnTitleSlides"/>
  <p:tag name="SHAPECLASSPROTECTIONTYPE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6"/>
</p:tagLst>
</file>

<file path=ppt/theme/theme1.xml><?xml version="1.0" encoding="utf-8"?>
<a:theme xmlns:a="http://schemas.openxmlformats.org/drawingml/2006/main" name="1_2017-11-20 - dke-template_de">
  <a:themeElements>
    <a:clrScheme name="DIN DKE">
      <a:dk1>
        <a:srgbClr val="5F5F5F"/>
      </a:dk1>
      <a:lt1>
        <a:sysClr val="window" lastClr="FFFFFF"/>
      </a:lt1>
      <a:dk2>
        <a:srgbClr val="5F5F5F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0064B4"/>
        </a:solidFill>
        <a:ln w="9525" algn="ctr">
          <a:solidFill>
            <a:schemeClr val="bg2"/>
          </a:solidFill>
          <a:miter lim="800000"/>
          <a:headEnd/>
          <a:tailEnd/>
        </a:ln>
        <a:effectLst/>
      </a:spPr>
      <a:bodyPr lIns="144000" tIns="36000" rIns="144000" bIns="36000" anchor="ctr"/>
      <a:lstStyle>
        <a:defPPr algn="ctr">
          <a:defRPr sz="1100" b="1" kern="0" smtClean="0">
            <a:solidFill>
              <a:srgbClr val="FFFFFF"/>
            </a:solidFill>
          </a:defRPr>
        </a:defPPr>
      </a:lstStyle>
    </a:spDef>
    <a:lnDef>
      <a:spPr bwMode="gray">
        <a:ln>
          <a:solidFill>
            <a:srgbClr val="0064B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144000" indent="-144000">
          <a:spcBef>
            <a:spcPts val="200"/>
          </a:spcBef>
          <a:buClr>
            <a:srgbClr val="0064B4"/>
          </a:buClr>
          <a:buFont typeface="Wingdings" pitchFamily="2" charset="2"/>
          <a:buChar char="§"/>
          <a:defRPr sz="1100" dirty="0" err="1"/>
        </a:defPPr>
      </a:lstStyle>
    </a:txDef>
  </a:objectDefaults>
  <a:extraClrSchemeLst/>
  <a:custClrLst>
    <a:custClr name="Custom Color 1">
      <a:srgbClr val="0064B4"/>
    </a:custClr>
    <a:custClr name="Custom Color 2">
      <a:srgbClr val="3F89CB"/>
    </a:custClr>
    <a:custClr name="Custom Color 3">
      <a:srgbClr val="8CADDE"/>
    </a:custClr>
    <a:custClr name="Custom Color 4">
      <a:srgbClr val="C7D6F1"/>
    </a:custClr>
    <a:custClr name="Custom Color 5">
      <a:srgbClr val="636363"/>
    </a:custClr>
    <a:custClr name="Custom Color 6">
      <a:srgbClr val="DADADA"/>
    </a:custClr>
    <a:custClr name="Custom Color 7">
      <a:srgbClr val="EAEAEA"/>
    </a:custClr>
    <a:custClr name="Custom Color 8">
      <a:srgbClr val="76B82A"/>
    </a:custClr>
    <a:custClr name="Custom Color 9">
      <a:srgbClr val="FFCC00"/>
    </a:custClr>
    <a:custClr name="Custom Color 10">
      <a:srgbClr val="E73331"/>
    </a:custClr>
  </a:custClrLst>
</a:theme>
</file>

<file path=ppt/theme/theme2.xml><?xml version="1.0" encoding="utf-8"?>
<a:theme xmlns:a="http://schemas.openxmlformats.org/drawingml/2006/main" name="Bosch">
  <a:themeElements>
    <a:clrScheme name="Custom 1">
      <a:dk1>
        <a:sysClr val="windowText" lastClr="000000"/>
      </a:dk1>
      <a:lt1>
        <a:sysClr val="window" lastClr="FFFFFF"/>
      </a:lt1>
      <a:dk2>
        <a:srgbClr val="424C58"/>
      </a:dk2>
      <a:lt2>
        <a:srgbClr val="B2B3B5"/>
      </a:lt2>
      <a:accent1>
        <a:srgbClr val="A80163"/>
      </a:accent1>
      <a:accent2>
        <a:srgbClr val="3F136C"/>
      </a:accent2>
      <a:accent3>
        <a:srgbClr val="08427E"/>
      </a:accent3>
      <a:accent4>
        <a:srgbClr val="0E78C5"/>
      </a:accent4>
      <a:accent5>
        <a:srgbClr val="1399A0"/>
      </a:accent5>
      <a:accent6>
        <a:srgbClr val="67B419"/>
      </a:accent6>
      <a:hlink>
        <a:srgbClr val="738CB4"/>
      </a:hlink>
      <a:folHlink>
        <a:srgbClr val="B0BBD0"/>
      </a:folHlink>
    </a:clrScheme>
    <a:fontScheme name="Custom 1">
      <a:majorFont>
        <a:latin typeface="Bosch Office Sans"/>
        <a:ea typeface=""/>
        <a:cs typeface=""/>
      </a:majorFont>
      <a:minorFont>
        <a:latin typeface="Bosch Office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9525" cap="flat" cmpd="sng" algn="ctr">
          <a:solidFill>
            <a:srgbClr val="3F136C"/>
          </a:solidFill>
          <a:prstDash val="solid"/>
        </a:ln>
        <a:effectLst/>
      </a:spPr>
      <a:bodyPr rtlCol="0" anchor="ctr"/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Bosch Office Sans"/>
            <a:ea typeface="+mn-ea"/>
            <a:cs typeface="+mn-cs"/>
          </a:defRPr>
        </a:defPPr>
      </a:lstStyle>
    </a:spDef>
    <a:txDef>
      <a:spPr>
        <a:noFill/>
      </a:spPr>
      <a:bodyPr wrap="square" lIns="0" tIns="0" rIns="0" bIns="0" rtlCol="0">
        <a:noAutofit/>
      </a:bodyPr>
      <a:lstStyle>
        <a:defPPr marR="0" defTabSz="914400" eaLnBrk="1" fontAlgn="auto" latinLnBrk="0" hangingPunct="1">
          <a:lnSpc>
            <a:spcPct val="107000"/>
          </a:lnSpc>
          <a:spcBef>
            <a:spcPts val="50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dirty="0" err="1" smtClean="0">
            <a:ln>
              <a:noFill/>
            </a:ln>
            <a:solidFill>
              <a:srgbClr val="000000"/>
            </a:solidFill>
            <a:effectLst/>
            <a:uLnTx/>
            <a:uFillTx/>
          </a:defRPr>
        </a:defPPr>
      </a:lstStyle>
    </a:txDef>
  </a:objectDefaults>
  <a:extraClrSchemeLst>
    <a:extraClrScheme>
      <a:clrScheme name="">
        <a:dk1>
          <a:srgbClr val="000000"/>
        </a:dk1>
        <a:lt1>
          <a:srgbClr val="FFFFFF"/>
        </a:lt1>
        <a:dk2>
          <a:srgbClr val="424C58"/>
        </a:dk2>
        <a:lt2>
          <a:srgbClr val="B2B3B5"/>
        </a:lt2>
        <a:accent1>
          <a:srgbClr val="A80163"/>
        </a:accent1>
        <a:accent2>
          <a:srgbClr val="3F136C"/>
        </a:accent2>
        <a:accent3>
          <a:srgbClr val="FFFFFF"/>
        </a:accent3>
        <a:accent4>
          <a:srgbClr val="000000"/>
        </a:accent4>
        <a:accent5>
          <a:srgbClr val="D1AAB7"/>
        </a:accent5>
        <a:accent6>
          <a:srgbClr val="381061"/>
        </a:accent6>
        <a:hlink>
          <a:srgbClr val="738CB4"/>
        </a:hlink>
        <a:folHlink>
          <a:srgbClr val="B0BB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424C58"/>
        </a:dk2>
        <a:lt2>
          <a:srgbClr val="B2B3B5"/>
        </a:lt2>
        <a:accent1>
          <a:srgbClr val="A80163"/>
        </a:accent1>
        <a:accent2>
          <a:srgbClr val="3F136C"/>
        </a:accent2>
        <a:accent3>
          <a:srgbClr val="FFFFFF"/>
        </a:accent3>
        <a:accent4>
          <a:srgbClr val="000000"/>
        </a:accent4>
        <a:accent5>
          <a:srgbClr val="D1AAB7"/>
        </a:accent5>
        <a:accent6>
          <a:srgbClr val="381061"/>
        </a:accent6>
        <a:hlink>
          <a:srgbClr val="738CB4"/>
        </a:hlink>
        <a:folHlink>
          <a:srgbClr val="B0BB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424C58"/>
        </a:dk2>
        <a:lt2>
          <a:srgbClr val="B2B3B5"/>
        </a:lt2>
        <a:accent1>
          <a:srgbClr val="A80163"/>
        </a:accent1>
        <a:accent2>
          <a:srgbClr val="3F136C"/>
        </a:accent2>
        <a:accent3>
          <a:srgbClr val="FFFFFF"/>
        </a:accent3>
        <a:accent4>
          <a:srgbClr val="000000"/>
        </a:accent4>
        <a:accent5>
          <a:srgbClr val="D1AAB7"/>
        </a:accent5>
        <a:accent6>
          <a:srgbClr val="381061"/>
        </a:accent6>
        <a:hlink>
          <a:srgbClr val="738CB4"/>
        </a:hlink>
        <a:folHlink>
          <a:srgbClr val="B0BB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424C58"/>
        </a:dk2>
        <a:lt2>
          <a:srgbClr val="B2B3B5"/>
        </a:lt2>
        <a:accent1>
          <a:srgbClr val="A80163"/>
        </a:accent1>
        <a:accent2>
          <a:srgbClr val="3F136C"/>
        </a:accent2>
        <a:accent3>
          <a:srgbClr val="FFFFFF"/>
        </a:accent3>
        <a:accent4>
          <a:srgbClr val="000000"/>
        </a:accent4>
        <a:accent5>
          <a:srgbClr val="D1AAB7"/>
        </a:accent5>
        <a:accent6>
          <a:srgbClr val="381061"/>
        </a:accent6>
        <a:hlink>
          <a:srgbClr val="738CB4"/>
        </a:hlink>
        <a:folHlink>
          <a:srgbClr val="B0BB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424C58"/>
        </a:dk2>
        <a:lt2>
          <a:srgbClr val="B2B3B5"/>
        </a:lt2>
        <a:accent1>
          <a:srgbClr val="A80163"/>
        </a:accent1>
        <a:accent2>
          <a:srgbClr val="3F136C"/>
        </a:accent2>
        <a:accent3>
          <a:srgbClr val="FFFFFF"/>
        </a:accent3>
        <a:accent4>
          <a:srgbClr val="000000"/>
        </a:accent4>
        <a:accent5>
          <a:srgbClr val="D1AAB7"/>
        </a:accent5>
        <a:accent6>
          <a:srgbClr val="381061"/>
        </a:accent6>
        <a:hlink>
          <a:srgbClr val="738CB4"/>
        </a:hlink>
        <a:folHlink>
          <a:srgbClr val="B0BB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424C58"/>
        </a:dk2>
        <a:lt2>
          <a:srgbClr val="B2B3B5"/>
        </a:lt2>
        <a:accent1>
          <a:srgbClr val="A80163"/>
        </a:accent1>
        <a:accent2>
          <a:srgbClr val="3F136C"/>
        </a:accent2>
        <a:accent3>
          <a:srgbClr val="FFFFFF"/>
        </a:accent3>
        <a:accent4>
          <a:srgbClr val="000000"/>
        </a:accent4>
        <a:accent5>
          <a:srgbClr val="D1AAB7"/>
        </a:accent5>
        <a:accent6>
          <a:srgbClr val="381061"/>
        </a:accent6>
        <a:hlink>
          <a:srgbClr val="738CB4"/>
        </a:hlink>
        <a:folHlink>
          <a:srgbClr val="B0BB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424C58"/>
        </a:dk2>
        <a:lt2>
          <a:srgbClr val="B2B3B5"/>
        </a:lt2>
        <a:accent1>
          <a:srgbClr val="A80163"/>
        </a:accent1>
        <a:accent2>
          <a:srgbClr val="3F136C"/>
        </a:accent2>
        <a:accent3>
          <a:srgbClr val="FFFFFF"/>
        </a:accent3>
        <a:accent4>
          <a:srgbClr val="000000"/>
        </a:accent4>
        <a:accent5>
          <a:srgbClr val="D1AAB7"/>
        </a:accent5>
        <a:accent6>
          <a:srgbClr val="381061"/>
        </a:accent6>
        <a:hlink>
          <a:srgbClr val="738CB4"/>
        </a:hlink>
        <a:folHlink>
          <a:srgbClr val="B0BB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424C58"/>
        </a:dk2>
        <a:lt2>
          <a:srgbClr val="B2B3B5"/>
        </a:lt2>
        <a:accent1>
          <a:srgbClr val="A80163"/>
        </a:accent1>
        <a:accent2>
          <a:srgbClr val="3F136C"/>
        </a:accent2>
        <a:accent3>
          <a:srgbClr val="FFFFFF"/>
        </a:accent3>
        <a:accent4>
          <a:srgbClr val="000000"/>
        </a:accent4>
        <a:accent5>
          <a:srgbClr val="D1AAB7"/>
        </a:accent5>
        <a:accent6>
          <a:srgbClr val="381061"/>
        </a:accent6>
        <a:hlink>
          <a:srgbClr val="738CB4"/>
        </a:hlink>
        <a:folHlink>
          <a:srgbClr val="B0BB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424C58"/>
        </a:dk2>
        <a:lt2>
          <a:srgbClr val="B2B3B5"/>
        </a:lt2>
        <a:accent1>
          <a:srgbClr val="A80163"/>
        </a:accent1>
        <a:accent2>
          <a:srgbClr val="3F136C"/>
        </a:accent2>
        <a:accent3>
          <a:srgbClr val="FFFFFF"/>
        </a:accent3>
        <a:accent4>
          <a:srgbClr val="000000"/>
        </a:accent4>
        <a:accent5>
          <a:srgbClr val="D1AAB7"/>
        </a:accent5>
        <a:accent6>
          <a:srgbClr val="381061"/>
        </a:accent6>
        <a:hlink>
          <a:srgbClr val="738CB4"/>
        </a:hlink>
        <a:folHlink>
          <a:srgbClr val="B0BB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424C58"/>
        </a:dk2>
        <a:lt2>
          <a:srgbClr val="B2B3B5"/>
        </a:lt2>
        <a:accent1>
          <a:srgbClr val="A80163"/>
        </a:accent1>
        <a:accent2>
          <a:srgbClr val="3F136C"/>
        </a:accent2>
        <a:accent3>
          <a:srgbClr val="FFFFFF"/>
        </a:accent3>
        <a:accent4>
          <a:srgbClr val="000000"/>
        </a:accent4>
        <a:accent5>
          <a:srgbClr val="D1AAB7"/>
        </a:accent5>
        <a:accent6>
          <a:srgbClr val="381061"/>
        </a:accent6>
        <a:hlink>
          <a:srgbClr val="738CB4"/>
        </a:hlink>
        <a:folHlink>
          <a:srgbClr val="B0BB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424C58"/>
        </a:dk2>
        <a:lt2>
          <a:srgbClr val="B2B3B5"/>
        </a:lt2>
        <a:accent1>
          <a:srgbClr val="A80163"/>
        </a:accent1>
        <a:accent2>
          <a:srgbClr val="3F136C"/>
        </a:accent2>
        <a:accent3>
          <a:srgbClr val="FFFFFF"/>
        </a:accent3>
        <a:accent4>
          <a:srgbClr val="000000"/>
        </a:accent4>
        <a:accent5>
          <a:srgbClr val="D1AAB7"/>
        </a:accent5>
        <a:accent6>
          <a:srgbClr val="381061"/>
        </a:accent6>
        <a:hlink>
          <a:srgbClr val="738CB4"/>
        </a:hlink>
        <a:folHlink>
          <a:srgbClr val="B0BB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424C58"/>
        </a:dk2>
        <a:lt2>
          <a:srgbClr val="B2B3B5"/>
        </a:lt2>
        <a:accent1>
          <a:srgbClr val="A80163"/>
        </a:accent1>
        <a:accent2>
          <a:srgbClr val="3F136C"/>
        </a:accent2>
        <a:accent3>
          <a:srgbClr val="FFFFFF"/>
        </a:accent3>
        <a:accent4>
          <a:srgbClr val="000000"/>
        </a:accent4>
        <a:accent5>
          <a:srgbClr val="D1AAB7"/>
        </a:accent5>
        <a:accent6>
          <a:srgbClr val="381061"/>
        </a:accent6>
        <a:hlink>
          <a:srgbClr val="738CB4"/>
        </a:hlink>
        <a:folHlink>
          <a:srgbClr val="B0BB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424C58"/>
        </a:dk2>
        <a:lt2>
          <a:srgbClr val="B2B3B5"/>
        </a:lt2>
        <a:accent1>
          <a:srgbClr val="A80163"/>
        </a:accent1>
        <a:accent2>
          <a:srgbClr val="3F136C"/>
        </a:accent2>
        <a:accent3>
          <a:srgbClr val="FFFFFF"/>
        </a:accent3>
        <a:accent4>
          <a:srgbClr val="000000"/>
        </a:accent4>
        <a:accent5>
          <a:srgbClr val="D1AAB7"/>
        </a:accent5>
        <a:accent6>
          <a:srgbClr val="381061"/>
        </a:accent6>
        <a:hlink>
          <a:srgbClr val="738CB4"/>
        </a:hlink>
        <a:folHlink>
          <a:srgbClr val="B0BB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424C58"/>
        </a:dk2>
        <a:lt2>
          <a:srgbClr val="B2B3B5"/>
        </a:lt2>
        <a:accent1>
          <a:srgbClr val="A80163"/>
        </a:accent1>
        <a:accent2>
          <a:srgbClr val="3F136C"/>
        </a:accent2>
        <a:accent3>
          <a:srgbClr val="FFFFFF"/>
        </a:accent3>
        <a:accent4>
          <a:srgbClr val="000000"/>
        </a:accent4>
        <a:accent5>
          <a:srgbClr val="D1AAB7"/>
        </a:accent5>
        <a:accent6>
          <a:srgbClr val="381061"/>
        </a:accent6>
        <a:hlink>
          <a:srgbClr val="738CB4"/>
        </a:hlink>
        <a:folHlink>
          <a:srgbClr val="B0BB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424C58"/>
        </a:dk2>
        <a:lt2>
          <a:srgbClr val="B2B3B5"/>
        </a:lt2>
        <a:accent1>
          <a:srgbClr val="A80163"/>
        </a:accent1>
        <a:accent2>
          <a:srgbClr val="3F136C"/>
        </a:accent2>
        <a:accent3>
          <a:srgbClr val="FFFFFF"/>
        </a:accent3>
        <a:accent4>
          <a:srgbClr val="000000"/>
        </a:accent4>
        <a:accent5>
          <a:srgbClr val="D1AAB7"/>
        </a:accent5>
        <a:accent6>
          <a:srgbClr val="381061"/>
        </a:accent6>
        <a:hlink>
          <a:srgbClr val="738CB4"/>
        </a:hlink>
        <a:folHlink>
          <a:srgbClr val="B0BB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424C58"/>
        </a:dk2>
        <a:lt2>
          <a:srgbClr val="B2B3B5"/>
        </a:lt2>
        <a:accent1>
          <a:srgbClr val="A80163"/>
        </a:accent1>
        <a:accent2>
          <a:srgbClr val="3F136C"/>
        </a:accent2>
        <a:accent3>
          <a:srgbClr val="FFFFFF"/>
        </a:accent3>
        <a:accent4>
          <a:srgbClr val="000000"/>
        </a:accent4>
        <a:accent5>
          <a:srgbClr val="D1AAB7"/>
        </a:accent5>
        <a:accent6>
          <a:srgbClr val="381061"/>
        </a:accent6>
        <a:hlink>
          <a:srgbClr val="738CB4"/>
        </a:hlink>
        <a:folHlink>
          <a:srgbClr val="B0BB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efaultBosch2016.potx" id="{E6E424A2-CDFE-4FF3-B632-69E2B49B4471}" vid="{8DB00A46-DBD2-41A3-9952-545226F8B356}"/>
    </a:ext>
  </a:extLst>
</a:theme>
</file>

<file path=ppt/theme/theme3.xml><?xml version="1.0" encoding="utf-8"?>
<a:theme xmlns:a="http://schemas.openxmlformats.org/drawingml/2006/main" name="Larissa">
  <a:themeElements>
    <a:clrScheme name="VDE Farben">
      <a:dk1>
        <a:srgbClr val="575757"/>
      </a:dk1>
      <a:lt1>
        <a:sysClr val="window" lastClr="FFFFFF"/>
      </a:lt1>
      <a:dk2>
        <a:srgbClr val="000000"/>
      </a:dk2>
      <a:lt2>
        <a:srgbClr val="FFFFFF"/>
      </a:lt2>
      <a:accent1>
        <a:srgbClr val="0064B4"/>
      </a:accent1>
      <a:accent2>
        <a:srgbClr val="575757"/>
      </a:accent2>
      <a:accent3>
        <a:srgbClr val="FFFFFF"/>
      </a:accent3>
      <a:accent4>
        <a:srgbClr val="FFCC00"/>
      </a:accent4>
      <a:accent5>
        <a:srgbClr val="E73331"/>
      </a:accent5>
      <a:accent6>
        <a:srgbClr val="76B82A"/>
      </a:accent6>
      <a:hlink>
        <a:srgbClr val="0064B4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2B282C37F27444CB5ABA3D13448CF4C" ma:contentTypeVersion="12" ma:contentTypeDescription="Ein neues Dokument erstellen." ma:contentTypeScope="" ma:versionID="634fd7750bdb960030abb48194fac8f4">
  <xsd:schema xmlns:xsd="http://www.w3.org/2001/XMLSchema" xmlns:xs="http://www.w3.org/2001/XMLSchema" xmlns:p="http://schemas.microsoft.com/office/2006/metadata/properties" xmlns:ns2="f4b60e2c-69b3-49be-a699-9757613bd5c7" xmlns:ns3="3e91fd44-262c-4aaa-ae79-652a610c38dd" targetNamespace="http://schemas.microsoft.com/office/2006/metadata/properties" ma:root="true" ma:fieldsID="8c62ccc449f115d093d00464b35a5f81" ns2:_="" ns3:_="">
    <xsd:import namespace="f4b60e2c-69b3-49be-a699-9757613bd5c7"/>
    <xsd:import namespace="3e91fd44-262c-4aaa-ae79-652a610c38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b60e2c-69b3-49be-a699-9757613bd5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91fd44-262c-4aaa-ae79-652a610c38d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3FB408-5823-4A2F-99C7-115E79C52035}">
  <ds:schemaRefs>
    <ds:schemaRef ds:uri="3e91fd44-262c-4aaa-ae79-652a610c38dd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elements/1.1/"/>
    <ds:schemaRef ds:uri="f4b60e2c-69b3-49be-a699-9757613bd5c7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0FFED8E-86FA-4932-9502-284C85312E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BAF3D24-B07A-42F2-B7D5-25E70558E8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4b60e2c-69b3-49be-a699-9757613bd5c7"/>
    <ds:schemaRef ds:uri="3e91fd44-262c-4aaa-ae79-652a610c38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1410</Words>
  <Application>Microsoft Office PowerPoint</Application>
  <PresentationFormat>Bildschirmpräsentation (16:9)</PresentationFormat>
  <Paragraphs>260</Paragraphs>
  <Slides>14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14</vt:i4>
      </vt:variant>
    </vt:vector>
  </HeadingPairs>
  <TitlesOfParts>
    <vt:vector size="24" baseType="lpstr">
      <vt:lpstr>Arial</vt:lpstr>
      <vt:lpstr>Bosch Office Sans</vt:lpstr>
      <vt:lpstr>BundesSans Office</vt:lpstr>
      <vt:lpstr>Calibri</vt:lpstr>
      <vt:lpstr>Tele-GroteskFet</vt:lpstr>
      <vt:lpstr>Tele-GroteskNor</vt:lpstr>
      <vt:lpstr>Wingdings</vt:lpstr>
      <vt:lpstr>Wingdings 3</vt:lpstr>
      <vt:lpstr>1_2017-11-20 - dke-template_de</vt:lpstr>
      <vt:lpstr>Bosch</vt:lpstr>
      <vt:lpstr>KI-FACHKONFERENZ Artificial Intelligence Act</vt:lpstr>
      <vt:lpstr>Vertrauenswürdigkeit von KI-Systemen erfordert die Beteiligung aller Stakeholder</vt:lpstr>
      <vt:lpstr>KI-Systeme sind überaus complex und erfordern einen hohen Entwicklungsaufwand</vt:lpstr>
      <vt:lpstr>IT-Sicherheit und Datensicherheit als zentrale Eigenschaften vertrauenswürdiger KI-Anwendungen: 5 Leitfragen für den Workshop</vt:lpstr>
      <vt:lpstr>Basis für horizontale KI-Sicherheitsstandards</vt:lpstr>
      <vt:lpstr>Problem: Der EU Vorschlag nimmt das Konzept der HLEG von „Trustworthyness“ auf. D.h. trustworthy = legal + robust + ethical.</vt:lpstr>
      <vt:lpstr>Struktur und Beziehungen zwischen den Standards müssen transparent sein.</vt:lpstr>
      <vt:lpstr>Artikel 40 und seine Anwendung</vt:lpstr>
      <vt:lpstr>Artificial Intelligence Management System (AIMS) </vt:lpstr>
      <vt:lpstr>Artificial Intelligence Management System: Basisanforderungen an Anbieter und Nutzer von KI-Systemen</vt:lpstr>
      <vt:lpstr>PowerPoint-Präsentation</vt:lpstr>
      <vt:lpstr>PowerPoint-Präsentation</vt:lpstr>
      <vt:lpstr>Konformitätsvermutung des Herstellers (Idee: Freiwillige Zertifizierung nach CSA nutzen, um Konformität zu demonstrieren)</vt:lpstr>
      <vt:lpstr>Vorschlag der ICT-Focus-Group: NLF Rechtsakt wird durch CSA-Brücke gefüllt</vt:lpstr>
    </vt:vector>
  </TitlesOfParts>
  <Company>VDE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DKE-Template</dc:title>
  <dc:creator>Unseld, Melanie</dc:creator>
  <cp:lastModifiedBy>Loevenich, Daniel</cp:lastModifiedBy>
  <cp:revision>141</cp:revision>
  <cp:lastPrinted>2017-10-24T07:51:31Z</cp:lastPrinted>
  <dcterms:created xsi:type="dcterms:W3CDTF">2017-11-29T08:07:50Z</dcterms:created>
  <dcterms:modified xsi:type="dcterms:W3CDTF">2021-11-19T11:57:10Z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0x010100E2B282C37F27444CB5ABA3D13448CF4C</vt:lpwstr>
  </property>
</Properties>
</file>